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59" r:id="rId2"/>
    <p:sldId id="274" r:id="rId3"/>
    <p:sldId id="260" r:id="rId4"/>
    <p:sldId id="265" r:id="rId5"/>
    <p:sldId id="269" r:id="rId6"/>
    <p:sldId id="268" r:id="rId7"/>
    <p:sldId id="264" r:id="rId8"/>
    <p:sldId id="275" r:id="rId9"/>
    <p:sldId id="266" r:id="rId10"/>
    <p:sldId id="267" r:id="rId11"/>
    <p:sldId id="270" r:id="rId12"/>
    <p:sldId id="272" r:id="rId13"/>
    <p:sldId id="273" r:id="rId14"/>
    <p:sldId id="271" r:id="rId15"/>
    <p:sldId id="276" r:id="rId16"/>
    <p:sldId id="277" r:id="rId17"/>
    <p:sldId id="278" r:id="rId18"/>
    <p:sldId id="279" r:id="rId19"/>
    <p:sldId id="280" r:id="rId20"/>
    <p:sldId id="281" r:id="rId21"/>
    <p:sldId id="282" r:id="rId22"/>
    <p:sldId id="284" r:id="rId23"/>
    <p:sldId id="283" r:id="rId24"/>
    <p:sldId id="285" r:id="rId25"/>
    <p:sldId id="286" r:id="rId26"/>
    <p:sldId id="288" r:id="rId27"/>
    <p:sldId id="289" r:id="rId28"/>
    <p:sldId id="290" r:id="rId29"/>
    <p:sldId id="291" r:id="rId30"/>
    <p:sldId id="292" r:id="rId31"/>
    <p:sldId id="293" r:id="rId32"/>
    <p:sldId id="294" r:id="rId33"/>
    <p:sldId id="295" r:id="rId34"/>
    <p:sldId id="296" r:id="rId35"/>
    <p:sldId id="297" r:id="rId36"/>
    <p:sldId id="287" r:id="rId37"/>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5441" autoAdjust="0"/>
  </p:normalViewPr>
  <p:slideViewPr>
    <p:cSldViewPr>
      <p:cViewPr varScale="1">
        <p:scale>
          <a:sx n="70" d="100"/>
          <a:sy n="70" d="100"/>
        </p:scale>
        <p:origin x="642" y="6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9" d="100"/>
          <a:sy n="89" d="100"/>
        </p:scale>
        <p:origin x="37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5C11B-FDFB-483E-A561-9321E9B52408}" type="doc">
      <dgm:prSet loTypeId="urn:microsoft.com/office/officeart/2005/8/layout/orgChart1" loCatId="hierarchy" qsTypeId="urn:microsoft.com/office/officeart/2005/8/quickstyle/3d1" qsCatId="3D" csTypeId="urn:microsoft.com/office/officeart/2005/8/colors/accent5_1" csCatId="accent5" phldr="1"/>
      <dgm:spPr/>
      <dgm:t>
        <a:bodyPr/>
        <a:lstStyle/>
        <a:p>
          <a:endParaRPr lang="es-ES"/>
        </a:p>
      </dgm:t>
    </dgm:pt>
    <dgm:pt modelId="{BA39CA73-CEDB-4D11-8CE8-E574F1750CD2}">
      <dgm:prSet phldrT="[Texto]"/>
      <dgm:spPr/>
      <dgm:t>
        <a:bodyPr/>
        <a:lstStyle/>
        <a:p>
          <a:r>
            <a:rPr lang="es-ES" dirty="0" smtClean="0"/>
            <a:t>El IEEQ ejerce sus funciones</a:t>
          </a:r>
          <a:endParaRPr lang="es-ES" dirty="0"/>
        </a:p>
      </dgm:t>
    </dgm:pt>
    <dgm:pt modelId="{D2854032-7995-4D68-B97A-7285326D7C86}" type="parTrans" cxnId="{F1178F8D-7CC0-42E1-9643-0F3B4EEADF71}">
      <dgm:prSet/>
      <dgm:spPr/>
      <dgm:t>
        <a:bodyPr/>
        <a:lstStyle/>
        <a:p>
          <a:endParaRPr lang="es-ES"/>
        </a:p>
      </dgm:t>
    </dgm:pt>
    <dgm:pt modelId="{02411437-CE17-4791-AE87-90A32EC07573}" type="sibTrans" cxnId="{F1178F8D-7CC0-42E1-9643-0F3B4EEADF71}">
      <dgm:prSet/>
      <dgm:spPr/>
      <dgm:t>
        <a:bodyPr/>
        <a:lstStyle/>
        <a:p>
          <a:endParaRPr lang="es-ES"/>
        </a:p>
      </dgm:t>
    </dgm:pt>
    <dgm:pt modelId="{6F068F75-E2D2-4F1E-ABA7-A0655B5AF7E7}">
      <dgm:prSet phldrT="[Texto]"/>
      <dgm:spPr/>
      <dgm:t>
        <a:bodyPr/>
        <a:lstStyle/>
        <a:p>
          <a:r>
            <a:rPr lang="es-ES" dirty="0" smtClean="0"/>
            <a:t>De manera permanente</a:t>
          </a:r>
          <a:endParaRPr lang="es-ES" dirty="0"/>
        </a:p>
      </dgm:t>
    </dgm:pt>
    <dgm:pt modelId="{05A850C3-A3D2-46E6-99FE-EA5EA9E2E358}" type="parTrans" cxnId="{F295B2C9-F1B1-43A6-A7C0-04B09EF69E73}">
      <dgm:prSet/>
      <dgm:spPr/>
      <dgm:t>
        <a:bodyPr/>
        <a:lstStyle/>
        <a:p>
          <a:endParaRPr lang="es-ES"/>
        </a:p>
      </dgm:t>
    </dgm:pt>
    <dgm:pt modelId="{E497BF8D-207A-4099-B47A-4DF0B577ECF1}" type="sibTrans" cxnId="{F295B2C9-F1B1-43A6-A7C0-04B09EF69E73}">
      <dgm:prSet/>
      <dgm:spPr/>
      <dgm:t>
        <a:bodyPr/>
        <a:lstStyle/>
        <a:p>
          <a:endParaRPr lang="es-ES"/>
        </a:p>
      </dgm:t>
    </dgm:pt>
    <dgm:pt modelId="{3CF42A63-A081-45C4-B582-72985348EB42}">
      <dgm:prSet phldrT="[Texto]"/>
      <dgm:spPr/>
      <dgm:t>
        <a:bodyPr/>
        <a:lstStyle/>
        <a:p>
          <a:r>
            <a:rPr lang="es-ES" dirty="0" smtClean="0"/>
            <a:t>Durante el proceso electoral organiza comicios</a:t>
          </a:r>
          <a:endParaRPr lang="es-ES" dirty="0"/>
        </a:p>
      </dgm:t>
    </dgm:pt>
    <dgm:pt modelId="{F90F40D4-B8A1-4888-8932-9E36FC30751C}" type="parTrans" cxnId="{F187A242-0BBB-4695-B9C4-E8EF5BE0B76E}">
      <dgm:prSet/>
      <dgm:spPr/>
      <dgm:t>
        <a:bodyPr/>
        <a:lstStyle/>
        <a:p>
          <a:endParaRPr lang="es-ES"/>
        </a:p>
      </dgm:t>
    </dgm:pt>
    <dgm:pt modelId="{C5AA6442-D91D-4BF1-84CC-40843E2110F1}" type="sibTrans" cxnId="{F187A242-0BBB-4695-B9C4-E8EF5BE0B76E}">
      <dgm:prSet/>
      <dgm:spPr/>
      <dgm:t>
        <a:bodyPr/>
        <a:lstStyle/>
        <a:p>
          <a:endParaRPr lang="es-ES"/>
        </a:p>
      </dgm:t>
    </dgm:pt>
    <dgm:pt modelId="{3E1C5397-F8A6-4A1C-8136-1DA6CCCE4C71}">
      <dgm:prSet/>
      <dgm:spPr/>
      <dgm:t>
        <a:bodyPr/>
        <a:lstStyle/>
        <a:p>
          <a:r>
            <a:rPr lang="es-ES" dirty="0" smtClean="0"/>
            <a:t>Para todas las y los queretanos en la Entidad y en el extranjero</a:t>
          </a:r>
          <a:endParaRPr lang="es-ES" dirty="0"/>
        </a:p>
      </dgm:t>
    </dgm:pt>
    <dgm:pt modelId="{390544D0-5C7C-4335-BD96-AE78165C8AAF}" type="parTrans" cxnId="{ED63B835-FC76-415A-A934-C70B447660AD}">
      <dgm:prSet/>
      <dgm:spPr/>
      <dgm:t>
        <a:bodyPr/>
        <a:lstStyle/>
        <a:p>
          <a:endParaRPr lang="es-ES"/>
        </a:p>
      </dgm:t>
    </dgm:pt>
    <dgm:pt modelId="{68BB048E-0319-458D-9A17-9B74FB1420BB}" type="sibTrans" cxnId="{ED63B835-FC76-415A-A934-C70B447660AD}">
      <dgm:prSet/>
      <dgm:spPr/>
      <dgm:t>
        <a:bodyPr/>
        <a:lstStyle/>
        <a:p>
          <a:endParaRPr lang="es-ES"/>
        </a:p>
      </dgm:t>
    </dgm:pt>
    <dgm:pt modelId="{A26A2D42-C8E8-4198-BF65-AFBA1AC23E08}" type="pres">
      <dgm:prSet presAssocID="{3BA5C11B-FDFB-483E-A561-9321E9B52408}" presName="hierChild1" presStyleCnt="0">
        <dgm:presLayoutVars>
          <dgm:orgChart val="1"/>
          <dgm:chPref val="1"/>
          <dgm:dir/>
          <dgm:animOne val="branch"/>
          <dgm:animLvl val="lvl"/>
          <dgm:resizeHandles/>
        </dgm:presLayoutVars>
      </dgm:prSet>
      <dgm:spPr/>
      <dgm:t>
        <a:bodyPr/>
        <a:lstStyle/>
        <a:p>
          <a:endParaRPr lang="es-ES"/>
        </a:p>
      </dgm:t>
    </dgm:pt>
    <dgm:pt modelId="{8C56BDCD-7C87-4FF0-82A2-96B274AC8380}" type="pres">
      <dgm:prSet presAssocID="{BA39CA73-CEDB-4D11-8CE8-E574F1750CD2}" presName="hierRoot1" presStyleCnt="0">
        <dgm:presLayoutVars>
          <dgm:hierBranch val="init"/>
        </dgm:presLayoutVars>
      </dgm:prSet>
      <dgm:spPr/>
    </dgm:pt>
    <dgm:pt modelId="{5688D05B-D9CB-41EB-BDCF-99D284144327}" type="pres">
      <dgm:prSet presAssocID="{BA39CA73-CEDB-4D11-8CE8-E574F1750CD2}" presName="rootComposite1" presStyleCnt="0"/>
      <dgm:spPr/>
    </dgm:pt>
    <dgm:pt modelId="{59A0345E-9759-4A16-A0BD-7183B02C0B97}" type="pres">
      <dgm:prSet presAssocID="{BA39CA73-CEDB-4D11-8CE8-E574F1750CD2}" presName="rootText1" presStyleLbl="node0" presStyleIdx="0" presStyleCnt="1">
        <dgm:presLayoutVars>
          <dgm:chPref val="3"/>
        </dgm:presLayoutVars>
      </dgm:prSet>
      <dgm:spPr/>
      <dgm:t>
        <a:bodyPr/>
        <a:lstStyle/>
        <a:p>
          <a:endParaRPr lang="es-ES"/>
        </a:p>
      </dgm:t>
    </dgm:pt>
    <dgm:pt modelId="{EA988B2B-9F8B-4F3F-825C-04C95ACAF9E0}" type="pres">
      <dgm:prSet presAssocID="{BA39CA73-CEDB-4D11-8CE8-E574F1750CD2}" presName="rootConnector1" presStyleLbl="node1" presStyleIdx="0" presStyleCnt="0"/>
      <dgm:spPr/>
      <dgm:t>
        <a:bodyPr/>
        <a:lstStyle/>
        <a:p>
          <a:endParaRPr lang="es-ES"/>
        </a:p>
      </dgm:t>
    </dgm:pt>
    <dgm:pt modelId="{6C56F3BC-48A8-4CF7-9210-8662796E4702}" type="pres">
      <dgm:prSet presAssocID="{BA39CA73-CEDB-4D11-8CE8-E574F1750CD2}" presName="hierChild2" presStyleCnt="0"/>
      <dgm:spPr/>
    </dgm:pt>
    <dgm:pt modelId="{67641970-C360-4673-9E9D-892CFEC33310}" type="pres">
      <dgm:prSet presAssocID="{05A850C3-A3D2-46E6-99FE-EA5EA9E2E358}" presName="Name37" presStyleLbl="parChTrans1D2" presStyleIdx="0" presStyleCnt="3"/>
      <dgm:spPr/>
      <dgm:t>
        <a:bodyPr/>
        <a:lstStyle/>
        <a:p>
          <a:endParaRPr lang="es-ES"/>
        </a:p>
      </dgm:t>
    </dgm:pt>
    <dgm:pt modelId="{C7C3AF48-B94E-440A-BC61-BC64F95A9487}" type="pres">
      <dgm:prSet presAssocID="{6F068F75-E2D2-4F1E-ABA7-A0655B5AF7E7}" presName="hierRoot2" presStyleCnt="0">
        <dgm:presLayoutVars>
          <dgm:hierBranch val="init"/>
        </dgm:presLayoutVars>
      </dgm:prSet>
      <dgm:spPr/>
    </dgm:pt>
    <dgm:pt modelId="{90528FBC-38C9-432E-854F-A6813E94EA24}" type="pres">
      <dgm:prSet presAssocID="{6F068F75-E2D2-4F1E-ABA7-A0655B5AF7E7}" presName="rootComposite" presStyleCnt="0"/>
      <dgm:spPr/>
    </dgm:pt>
    <dgm:pt modelId="{DA3D9FD9-FBE9-4AFE-BE51-6F27461D78E0}" type="pres">
      <dgm:prSet presAssocID="{6F068F75-E2D2-4F1E-ABA7-A0655B5AF7E7}" presName="rootText" presStyleLbl="node2" presStyleIdx="0" presStyleCnt="3">
        <dgm:presLayoutVars>
          <dgm:chPref val="3"/>
        </dgm:presLayoutVars>
      </dgm:prSet>
      <dgm:spPr/>
      <dgm:t>
        <a:bodyPr/>
        <a:lstStyle/>
        <a:p>
          <a:endParaRPr lang="es-ES"/>
        </a:p>
      </dgm:t>
    </dgm:pt>
    <dgm:pt modelId="{5398C4A4-10B1-4C5E-B817-BDF52473FE4F}" type="pres">
      <dgm:prSet presAssocID="{6F068F75-E2D2-4F1E-ABA7-A0655B5AF7E7}" presName="rootConnector" presStyleLbl="node2" presStyleIdx="0" presStyleCnt="3"/>
      <dgm:spPr/>
      <dgm:t>
        <a:bodyPr/>
        <a:lstStyle/>
        <a:p>
          <a:endParaRPr lang="es-ES"/>
        </a:p>
      </dgm:t>
    </dgm:pt>
    <dgm:pt modelId="{1EC36F57-F2C7-4C8E-8E50-1EE9C21AB6F4}" type="pres">
      <dgm:prSet presAssocID="{6F068F75-E2D2-4F1E-ABA7-A0655B5AF7E7}" presName="hierChild4" presStyleCnt="0"/>
      <dgm:spPr/>
    </dgm:pt>
    <dgm:pt modelId="{2ACA9013-CCB0-4FB5-B276-6DFAF9D0D3B7}" type="pres">
      <dgm:prSet presAssocID="{6F068F75-E2D2-4F1E-ABA7-A0655B5AF7E7}" presName="hierChild5" presStyleCnt="0"/>
      <dgm:spPr/>
    </dgm:pt>
    <dgm:pt modelId="{8AA1CAD7-EF3D-4B8B-91EE-52FBEF9F2FB1}" type="pres">
      <dgm:prSet presAssocID="{F90F40D4-B8A1-4888-8932-9E36FC30751C}" presName="Name37" presStyleLbl="parChTrans1D2" presStyleIdx="1" presStyleCnt="3"/>
      <dgm:spPr/>
      <dgm:t>
        <a:bodyPr/>
        <a:lstStyle/>
        <a:p>
          <a:endParaRPr lang="es-ES"/>
        </a:p>
      </dgm:t>
    </dgm:pt>
    <dgm:pt modelId="{F462ED1C-9283-4816-AADE-54B84FA2F570}" type="pres">
      <dgm:prSet presAssocID="{3CF42A63-A081-45C4-B582-72985348EB42}" presName="hierRoot2" presStyleCnt="0">
        <dgm:presLayoutVars>
          <dgm:hierBranch val="init"/>
        </dgm:presLayoutVars>
      </dgm:prSet>
      <dgm:spPr/>
    </dgm:pt>
    <dgm:pt modelId="{FAD6DABD-26D0-4496-930D-87610F1B55B6}" type="pres">
      <dgm:prSet presAssocID="{3CF42A63-A081-45C4-B582-72985348EB42}" presName="rootComposite" presStyleCnt="0"/>
      <dgm:spPr/>
    </dgm:pt>
    <dgm:pt modelId="{09B04D1A-7B56-4806-89F4-431802243E96}" type="pres">
      <dgm:prSet presAssocID="{3CF42A63-A081-45C4-B582-72985348EB42}" presName="rootText" presStyleLbl="node2" presStyleIdx="1" presStyleCnt="3">
        <dgm:presLayoutVars>
          <dgm:chPref val="3"/>
        </dgm:presLayoutVars>
      </dgm:prSet>
      <dgm:spPr/>
      <dgm:t>
        <a:bodyPr/>
        <a:lstStyle/>
        <a:p>
          <a:endParaRPr lang="es-ES"/>
        </a:p>
      </dgm:t>
    </dgm:pt>
    <dgm:pt modelId="{8610F964-39C7-49EC-9148-637082B7179D}" type="pres">
      <dgm:prSet presAssocID="{3CF42A63-A081-45C4-B582-72985348EB42}" presName="rootConnector" presStyleLbl="node2" presStyleIdx="1" presStyleCnt="3"/>
      <dgm:spPr/>
      <dgm:t>
        <a:bodyPr/>
        <a:lstStyle/>
        <a:p>
          <a:endParaRPr lang="es-ES"/>
        </a:p>
      </dgm:t>
    </dgm:pt>
    <dgm:pt modelId="{56DA47E2-1C0C-4C80-A798-643472CA6CCD}" type="pres">
      <dgm:prSet presAssocID="{3CF42A63-A081-45C4-B582-72985348EB42}" presName="hierChild4" presStyleCnt="0"/>
      <dgm:spPr/>
    </dgm:pt>
    <dgm:pt modelId="{7D842373-211F-4FF9-B0BA-2E69EC1A42A2}" type="pres">
      <dgm:prSet presAssocID="{3CF42A63-A081-45C4-B582-72985348EB42}" presName="hierChild5" presStyleCnt="0"/>
      <dgm:spPr/>
    </dgm:pt>
    <dgm:pt modelId="{0B3D7494-6A5F-44A7-B631-E350C73452A4}" type="pres">
      <dgm:prSet presAssocID="{390544D0-5C7C-4335-BD96-AE78165C8AAF}" presName="Name37" presStyleLbl="parChTrans1D2" presStyleIdx="2" presStyleCnt="3"/>
      <dgm:spPr/>
      <dgm:t>
        <a:bodyPr/>
        <a:lstStyle/>
        <a:p>
          <a:endParaRPr lang="es-ES"/>
        </a:p>
      </dgm:t>
    </dgm:pt>
    <dgm:pt modelId="{94AF05E5-ACBB-45A6-A36D-A5CCF806CE09}" type="pres">
      <dgm:prSet presAssocID="{3E1C5397-F8A6-4A1C-8136-1DA6CCCE4C71}" presName="hierRoot2" presStyleCnt="0">
        <dgm:presLayoutVars>
          <dgm:hierBranch val="init"/>
        </dgm:presLayoutVars>
      </dgm:prSet>
      <dgm:spPr/>
    </dgm:pt>
    <dgm:pt modelId="{188B98BC-1C7B-4C91-9FC5-20B01D2C5BB6}" type="pres">
      <dgm:prSet presAssocID="{3E1C5397-F8A6-4A1C-8136-1DA6CCCE4C71}" presName="rootComposite" presStyleCnt="0"/>
      <dgm:spPr/>
    </dgm:pt>
    <dgm:pt modelId="{FA75EBC9-F3C2-4E4E-9C80-83B2903CE3D6}" type="pres">
      <dgm:prSet presAssocID="{3E1C5397-F8A6-4A1C-8136-1DA6CCCE4C71}" presName="rootText" presStyleLbl="node2" presStyleIdx="2" presStyleCnt="3">
        <dgm:presLayoutVars>
          <dgm:chPref val="3"/>
        </dgm:presLayoutVars>
      </dgm:prSet>
      <dgm:spPr/>
      <dgm:t>
        <a:bodyPr/>
        <a:lstStyle/>
        <a:p>
          <a:endParaRPr lang="es-ES"/>
        </a:p>
      </dgm:t>
    </dgm:pt>
    <dgm:pt modelId="{FD8DB68F-A280-4F5E-AAFF-B1982EA1586E}" type="pres">
      <dgm:prSet presAssocID="{3E1C5397-F8A6-4A1C-8136-1DA6CCCE4C71}" presName="rootConnector" presStyleLbl="node2" presStyleIdx="2" presStyleCnt="3"/>
      <dgm:spPr/>
      <dgm:t>
        <a:bodyPr/>
        <a:lstStyle/>
        <a:p>
          <a:endParaRPr lang="es-ES"/>
        </a:p>
      </dgm:t>
    </dgm:pt>
    <dgm:pt modelId="{D7D7D6BD-BC85-4879-80F5-029876A7D435}" type="pres">
      <dgm:prSet presAssocID="{3E1C5397-F8A6-4A1C-8136-1DA6CCCE4C71}" presName="hierChild4" presStyleCnt="0"/>
      <dgm:spPr/>
    </dgm:pt>
    <dgm:pt modelId="{899E0455-E6A1-4AE0-AEF6-6CB6C9F61B6E}" type="pres">
      <dgm:prSet presAssocID="{3E1C5397-F8A6-4A1C-8136-1DA6CCCE4C71}" presName="hierChild5" presStyleCnt="0"/>
      <dgm:spPr/>
    </dgm:pt>
    <dgm:pt modelId="{7090971A-B84C-4FC6-AB1C-0E3DFB096A77}" type="pres">
      <dgm:prSet presAssocID="{BA39CA73-CEDB-4D11-8CE8-E574F1750CD2}" presName="hierChild3" presStyleCnt="0"/>
      <dgm:spPr/>
    </dgm:pt>
  </dgm:ptLst>
  <dgm:cxnLst>
    <dgm:cxn modelId="{889B0E18-AA44-42C2-9F3C-705B02B08391}" type="presOf" srcId="{390544D0-5C7C-4335-BD96-AE78165C8AAF}" destId="{0B3D7494-6A5F-44A7-B631-E350C73452A4}" srcOrd="0" destOrd="0" presId="urn:microsoft.com/office/officeart/2005/8/layout/orgChart1"/>
    <dgm:cxn modelId="{C4BCCECD-0D1E-4943-9490-2B90C39B2354}" type="presOf" srcId="{3E1C5397-F8A6-4A1C-8136-1DA6CCCE4C71}" destId="{FD8DB68F-A280-4F5E-AAFF-B1982EA1586E}" srcOrd="1" destOrd="0" presId="urn:microsoft.com/office/officeart/2005/8/layout/orgChart1"/>
    <dgm:cxn modelId="{F295B2C9-F1B1-43A6-A7C0-04B09EF69E73}" srcId="{BA39CA73-CEDB-4D11-8CE8-E574F1750CD2}" destId="{6F068F75-E2D2-4F1E-ABA7-A0655B5AF7E7}" srcOrd="0" destOrd="0" parTransId="{05A850C3-A3D2-46E6-99FE-EA5EA9E2E358}" sibTransId="{E497BF8D-207A-4099-B47A-4DF0B577ECF1}"/>
    <dgm:cxn modelId="{884E5AC1-4D2E-40E8-9AF6-72917EC1CD32}" type="presOf" srcId="{3E1C5397-F8A6-4A1C-8136-1DA6CCCE4C71}" destId="{FA75EBC9-F3C2-4E4E-9C80-83B2903CE3D6}" srcOrd="0" destOrd="0" presId="urn:microsoft.com/office/officeart/2005/8/layout/orgChart1"/>
    <dgm:cxn modelId="{274CA6B4-C38A-4DEC-B2AF-A41C7FEF19CB}" type="presOf" srcId="{BA39CA73-CEDB-4D11-8CE8-E574F1750CD2}" destId="{EA988B2B-9F8B-4F3F-825C-04C95ACAF9E0}" srcOrd="1" destOrd="0" presId="urn:microsoft.com/office/officeart/2005/8/layout/orgChart1"/>
    <dgm:cxn modelId="{3394349A-2A4D-4503-9068-3EE62C68D627}" type="presOf" srcId="{3BA5C11B-FDFB-483E-A561-9321E9B52408}" destId="{A26A2D42-C8E8-4198-BF65-AFBA1AC23E08}" srcOrd="0" destOrd="0" presId="urn:microsoft.com/office/officeart/2005/8/layout/orgChart1"/>
    <dgm:cxn modelId="{8103C2BB-A000-46B6-95F7-FBA00F02D6F9}" type="presOf" srcId="{BA39CA73-CEDB-4D11-8CE8-E574F1750CD2}" destId="{59A0345E-9759-4A16-A0BD-7183B02C0B97}" srcOrd="0" destOrd="0" presId="urn:microsoft.com/office/officeart/2005/8/layout/orgChart1"/>
    <dgm:cxn modelId="{9244BD8E-1B5E-4E0B-89C1-1C5D47A3F0B9}" type="presOf" srcId="{6F068F75-E2D2-4F1E-ABA7-A0655B5AF7E7}" destId="{DA3D9FD9-FBE9-4AFE-BE51-6F27461D78E0}" srcOrd="0" destOrd="0" presId="urn:microsoft.com/office/officeart/2005/8/layout/orgChart1"/>
    <dgm:cxn modelId="{F187A242-0BBB-4695-B9C4-E8EF5BE0B76E}" srcId="{BA39CA73-CEDB-4D11-8CE8-E574F1750CD2}" destId="{3CF42A63-A081-45C4-B582-72985348EB42}" srcOrd="1" destOrd="0" parTransId="{F90F40D4-B8A1-4888-8932-9E36FC30751C}" sibTransId="{C5AA6442-D91D-4BF1-84CC-40843E2110F1}"/>
    <dgm:cxn modelId="{82E5AAEF-9164-4986-8F35-C6E711AEEB11}" type="presOf" srcId="{F90F40D4-B8A1-4888-8932-9E36FC30751C}" destId="{8AA1CAD7-EF3D-4B8B-91EE-52FBEF9F2FB1}" srcOrd="0" destOrd="0" presId="urn:microsoft.com/office/officeart/2005/8/layout/orgChart1"/>
    <dgm:cxn modelId="{ED63B835-FC76-415A-A934-C70B447660AD}" srcId="{BA39CA73-CEDB-4D11-8CE8-E574F1750CD2}" destId="{3E1C5397-F8A6-4A1C-8136-1DA6CCCE4C71}" srcOrd="2" destOrd="0" parTransId="{390544D0-5C7C-4335-BD96-AE78165C8AAF}" sibTransId="{68BB048E-0319-458D-9A17-9B74FB1420BB}"/>
    <dgm:cxn modelId="{77D26B3C-8F6E-4C64-B7C8-72AEEC98965C}" type="presOf" srcId="{3CF42A63-A081-45C4-B582-72985348EB42}" destId="{8610F964-39C7-49EC-9148-637082B7179D}" srcOrd="1" destOrd="0" presId="urn:microsoft.com/office/officeart/2005/8/layout/orgChart1"/>
    <dgm:cxn modelId="{3CF15AA3-FE11-49D8-A5D0-703BF9A8640D}" type="presOf" srcId="{3CF42A63-A081-45C4-B582-72985348EB42}" destId="{09B04D1A-7B56-4806-89F4-431802243E96}" srcOrd="0" destOrd="0" presId="urn:microsoft.com/office/officeart/2005/8/layout/orgChart1"/>
    <dgm:cxn modelId="{4498E7DC-8AD3-41C5-B403-BE7F006F37A3}" type="presOf" srcId="{6F068F75-E2D2-4F1E-ABA7-A0655B5AF7E7}" destId="{5398C4A4-10B1-4C5E-B817-BDF52473FE4F}" srcOrd="1" destOrd="0" presId="urn:microsoft.com/office/officeart/2005/8/layout/orgChart1"/>
    <dgm:cxn modelId="{F1178F8D-7CC0-42E1-9643-0F3B4EEADF71}" srcId="{3BA5C11B-FDFB-483E-A561-9321E9B52408}" destId="{BA39CA73-CEDB-4D11-8CE8-E574F1750CD2}" srcOrd="0" destOrd="0" parTransId="{D2854032-7995-4D68-B97A-7285326D7C86}" sibTransId="{02411437-CE17-4791-AE87-90A32EC07573}"/>
    <dgm:cxn modelId="{28CB3122-6F48-45A2-9C98-C52E2F5869F7}" type="presOf" srcId="{05A850C3-A3D2-46E6-99FE-EA5EA9E2E358}" destId="{67641970-C360-4673-9E9D-892CFEC33310}" srcOrd="0" destOrd="0" presId="urn:microsoft.com/office/officeart/2005/8/layout/orgChart1"/>
    <dgm:cxn modelId="{6AA32D1E-AEA7-4DE3-A9F4-865DD8635B62}" type="presParOf" srcId="{A26A2D42-C8E8-4198-BF65-AFBA1AC23E08}" destId="{8C56BDCD-7C87-4FF0-82A2-96B274AC8380}" srcOrd="0" destOrd="0" presId="urn:microsoft.com/office/officeart/2005/8/layout/orgChart1"/>
    <dgm:cxn modelId="{62A5A3CA-2B06-4512-95F3-A98F0AFE1A22}" type="presParOf" srcId="{8C56BDCD-7C87-4FF0-82A2-96B274AC8380}" destId="{5688D05B-D9CB-41EB-BDCF-99D284144327}" srcOrd="0" destOrd="0" presId="urn:microsoft.com/office/officeart/2005/8/layout/orgChart1"/>
    <dgm:cxn modelId="{64716201-FC32-4B0A-955B-0B674EDFA93A}" type="presParOf" srcId="{5688D05B-D9CB-41EB-BDCF-99D284144327}" destId="{59A0345E-9759-4A16-A0BD-7183B02C0B97}" srcOrd="0" destOrd="0" presId="urn:microsoft.com/office/officeart/2005/8/layout/orgChart1"/>
    <dgm:cxn modelId="{A34ECDA5-FF67-4CA1-8F08-64D5B309F246}" type="presParOf" srcId="{5688D05B-D9CB-41EB-BDCF-99D284144327}" destId="{EA988B2B-9F8B-4F3F-825C-04C95ACAF9E0}" srcOrd="1" destOrd="0" presId="urn:microsoft.com/office/officeart/2005/8/layout/orgChart1"/>
    <dgm:cxn modelId="{58ECB978-7AA4-47AA-8EB6-97CFF493B7A6}" type="presParOf" srcId="{8C56BDCD-7C87-4FF0-82A2-96B274AC8380}" destId="{6C56F3BC-48A8-4CF7-9210-8662796E4702}" srcOrd="1" destOrd="0" presId="urn:microsoft.com/office/officeart/2005/8/layout/orgChart1"/>
    <dgm:cxn modelId="{924BA435-DDA5-49F8-B841-12F37B51924E}" type="presParOf" srcId="{6C56F3BC-48A8-4CF7-9210-8662796E4702}" destId="{67641970-C360-4673-9E9D-892CFEC33310}" srcOrd="0" destOrd="0" presId="urn:microsoft.com/office/officeart/2005/8/layout/orgChart1"/>
    <dgm:cxn modelId="{CADD8109-6309-4694-A0B9-8519D1577D41}" type="presParOf" srcId="{6C56F3BC-48A8-4CF7-9210-8662796E4702}" destId="{C7C3AF48-B94E-440A-BC61-BC64F95A9487}" srcOrd="1" destOrd="0" presId="urn:microsoft.com/office/officeart/2005/8/layout/orgChart1"/>
    <dgm:cxn modelId="{AF37C65E-C7A8-4FB8-8D0C-3827183ADADB}" type="presParOf" srcId="{C7C3AF48-B94E-440A-BC61-BC64F95A9487}" destId="{90528FBC-38C9-432E-854F-A6813E94EA24}" srcOrd="0" destOrd="0" presId="urn:microsoft.com/office/officeart/2005/8/layout/orgChart1"/>
    <dgm:cxn modelId="{1E6EA33C-08A8-4C31-A476-BF4813610B6B}" type="presParOf" srcId="{90528FBC-38C9-432E-854F-A6813E94EA24}" destId="{DA3D9FD9-FBE9-4AFE-BE51-6F27461D78E0}" srcOrd="0" destOrd="0" presId="urn:microsoft.com/office/officeart/2005/8/layout/orgChart1"/>
    <dgm:cxn modelId="{FB3F9692-BD85-4AC6-97A4-45721D08A434}" type="presParOf" srcId="{90528FBC-38C9-432E-854F-A6813E94EA24}" destId="{5398C4A4-10B1-4C5E-B817-BDF52473FE4F}" srcOrd="1" destOrd="0" presId="urn:microsoft.com/office/officeart/2005/8/layout/orgChart1"/>
    <dgm:cxn modelId="{3F6772AC-C66F-4DF2-AF99-6D5B4ED60655}" type="presParOf" srcId="{C7C3AF48-B94E-440A-BC61-BC64F95A9487}" destId="{1EC36F57-F2C7-4C8E-8E50-1EE9C21AB6F4}" srcOrd="1" destOrd="0" presId="urn:microsoft.com/office/officeart/2005/8/layout/orgChart1"/>
    <dgm:cxn modelId="{54BC8A54-8446-40E3-8F60-00E32458F6B1}" type="presParOf" srcId="{C7C3AF48-B94E-440A-BC61-BC64F95A9487}" destId="{2ACA9013-CCB0-4FB5-B276-6DFAF9D0D3B7}" srcOrd="2" destOrd="0" presId="urn:microsoft.com/office/officeart/2005/8/layout/orgChart1"/>
    <dgm:cxn modelId="{C905F573-D750-4F05-B653-D817D1F9DB13}" type="presParOf" srcId="{6C56F3BC-48A8-4CF7-9210-8662796E4702}" destId="{8AA1CAD7-EF3D-4B8B-91EE-52FBEF9F2FB1}" srcOrd="2" destOrd="0" presId="urn:microsoft.com/office/officeart/2005/8/layout/orgChart1"/>
    <dgm:cxn modelId="{BBC2B4F5-BC04-44AE-89D8-E68BE9EC7CE7}" type="presParOf" srcId="{6C56F3BC-48A8-4CF7-9210-8662796E4702}" destId="{F462ED1C-9283-4816-AADE-54B84FA2F570}" srcOrd="3" destOrd="0" presId="urn:microsoft.com/office/officeart/2005/8/layout/orgChart1"/>
    <dgm:cxn modelId="{A889E01C-92A1-4FC2-A725-1D6EAFC8D84D}" type="presParOf" srcId="{F462ED1C-9283-4816-AADE-54B84FA2F570}" destId="{FAD6DABD-26D0-4496-930D-87610F1B55B6}" srcOrd="0" destOrd="0" presId="urn:microsoft.com/office/officeart/2005/8/layout/orgChart1"/>
    <dgm:cxn modelId="{BB464A42-6666-4382-B4E7-87C893E4FAC2}" type="presParOf" srcId="{FAD6DABD-26D0-4496-930D-87610F1B55B6}" destId="{09B04D1A-7B56-4806-89F4-431802243E96}" srcOrd="0" destOrd="0" presId="urn:microsoft.com/office/officeart/2005/8/layout/orgChart1"/>
    <dgm:cxn modelId="{2F4C61BF-1855-4338-BE00-353E9EF13D78}" type="presParOf" srcId="{FAD6DABD-26D0-4496-930D-87610F1B55B6}" destId="{8610F964-39C7-49EC-9148-637082B7179D}" srcOrd="1" destOrd="0" presId="urn:microsoft.com/office/officeart/2005/8/layout/orgChart1"/>
    <dgm:cxn modelId="{6BCF508A-465D-497E-A71E-F2B59707422C}" type="presParOf" srcId="{F462ED1C-9283-4816-AADE-54B84FA2F570}" destId="{56DA47E2-1C0C-4C80-A798-643472CA6CCD}" srcOrd="1" destOrd="0" presId="urn:microsoft.com/office/officeart/2005/8/layout/orgChart1"/>
    <dgm:cxn modelId="{93648CF4-172D-4177-ABD8-A073CE34FD24}" type="presParOf" srcId="{F462ED1C-9283-4816-AADE-54B84FA2F570}" destId="{7D842373-211F-4FF9-B0BA-2E69EC1A42A2}" srcOrd="2" destOrd="0" presId="urn:microsoft.com/office/officeart/2005/8/layout/orgChart1"/>
    <dgm:cxn modelId="{053B0C85-4789-4CA8-B652-E33D63EFD6CC}" type="presParOf" srcId="{6C56F3BC-48A8-4CF7-9210-8662796E4702}" destId="{0B3D7494-6A5F-44A7-B631-E350C73452A4}" srcOrd="4" destOrd="0" presId="urn:microsoft.com/office/officeart/2005/8/layout/orgChart1"/>
    <dgm:cxn modelId="{58BDC922-F855-4F14-9ED9-1CB03C26A1A2}" type="presParOf" srcId="{6C56F3BC-48A8-4CF7-9210-8662796E4702}" destId="{94AF05E5-ACBB-45A6-A36D-A5CCF806CE09}" srcOrd="5" destOrd="0" presId="urn:microsoft.com/office/officeart/2005/8/layout/orgChart1"/>
    <dgm:cxn modelId="{D2F3293E-6232-4043-B62D-51C789571391}" type="presParOf" srcId="{94AF05E5-ACBB-45A6-A36D-A5CCF806CE09}" destId="{188B98BC-1C7B-4C91-9FC5-20B01D2C5BB6}" srcOrd="0" destOrd="0" presId="urn:microsoft.com/office/officeart/2005/8/layout/orgChart1"/>
    <dgm:cxn modelId="{57E13B0C-ADB0-4C63-8949-9C087D2C3213}" type="presParOf" srcId="{188B98BC-1C7B-4C91-9FC5-20B01D2C5BB6}" destId="{FA75EBC9-F3C2-4E4E-9C80-83B2903CE3D6}" srcOrd="0" destOrd="0" presId="urn:microsoft.com/office/officeart/2005/8/layout/orgChart1"/>
    <dgm:cxn modelId="{2839E6C0-50F2-4129-84C4-B968FBEB4FA1}" type="presParOf" srcId="{188B98BC-1C7B-4C91-9FC5-20B01D2C5BB6}" destId="{FD8DB68F-A280-4F5E-AAFF-B1982EA1586E}" srcOrd="1" destOrd="0" presId="urn:microsoft.com/office/officeart/2005/8/layout/orgChart1"/>
    <dgm:cxn modelId="{938BF54B-8E5C-4C9A-9816-32C85206C729}" type="presParOf" srcId="{94AF05E5-ACBB-45A6-A36D-A5CCF806CE09}" destId="{D7D7D6BD-BC85-4879-80F5-029876A7D435}" srcOrd="1" destOrd="0" presId="urn:microsoft.com/office/officeart/2005/8/layout/orgChart1"/>
    <dgm:cxn modelId="{9D534CA9-0BAD-400A-A841-526A350B4763}" type="presParOf" srcId="{94AF05E5-ACBB-45A6-A36D-A5CCF806CE09}" destId="{899E0455-E6A1-4AE0-AEF6-6CB6C9F61B6E}" srcOrd="2" destOrd="0" presId="urn:microsoft.com/office/officeart/2005/8/layout/orgChart1"/>
    <dgm:cxn modelId="{A9ED5CAE-DA2E-4CCA-84CC-A862D9173E77}" type="presParOf" srcId="{8C56BDCD-7C87-4FF0-82A2-96B274AC8380}" destId="{7090971A-B84C-4FC6-AB1C-0E3DFB096A7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754FAB-75ED-42BF-8126-F57CD42FC408}" type="doc">
      <dgm:prSet loTypeId="urn:microsoft.com/office/officeart/2005/8/layout/default#1" loCatId="list" qsTypeId="urn:microsoft.com/office/officeart/2005/8/quickstyle/3d4" qsCatId="3D" csTypeId="urn:microsoft.com/office/officeart/2005/8/colors/accent1_3" csCatId="accent1" phldr="1"/>
      <dgm:spPr/>
      <dgm:t>
        <a:bodyPr/>
        <a:lstStyle/>
        <a:p>
          <a:endParaRPr lang="es-ES"/>
        </a:p>
      </dgm:t>
    </dgm:pt>
    <dgm:pt modelId="{EA86AD4B-B305-4FA2-A300-3BE7386DA0D7}">
      <dgm:prSet phldrT="[Texto]" custT="1"/>
      <dgm:spPr>
        <a:xfrm>
          <a:off x="1001746" y="766"/>
          <a:ext cx="1967691" cy="1180615"/>
        </a:xfrm>
        <a:prstGeom prst="rect">
          <a:avLst/>
        </a:prstGeom>
      </dgm:spPr>
      <dgm:t>
        <a:bodyPr/>
        <a:lstStyle/>
        <a:p>
          <a:pPr algn="ctr"/>
          <a:r>
            <a:rPr lang="es-MX" sz="1100" b="1" i="0" smtClean="0">
              <a:latin typeface="Gothic720 BT" panose="020C0603020203020204" pitchFamily="34" charset="0"/>
              <a:ea typeface="+mn-ea"/>
              <a:cs typeface="+mn-cs"/>
            </a:rPr>
            <a:t>Lineamientos para la consulta en materia de derechos politico-electorales de las comunidades indígenas en el Estado del IEEQ.</a:t>
          </a:r>
          <a:endParaRPr lang="es-ES" sz="1100" b="1">
            <a:latin typeface="Gothic720 BT" panose="020C0603020203020204" pitchFamily="34" charset="0"/>
            <a:ea typeface="+mn-ea"/>
            <a:cs typeface="+mn-cs"/>
          </a:endParaRPr>
        </a:p>
      </dgm:t>
    </dgm:pt>
    <dgm:pt modelId="{D6BD5313-62A2-4454-BBB8-04FA324BBB53}" type="parTrans" cxnId="{8A4FCA4E-B485-4211-B537-C4BDDB104ED7}">
      <dgm:prSet/>
      <dgm:spPr/>
      <dgm:t>
        <a:bodyPr/>
        <a:lstStyle/>
        <a:p>
          <a:pPr algn="ctr"/>
          <a:endParaRPr lang="es-ES" sz="1100" b="1">
            <a:solidFill>
              <a:sysClr val="windowText" lastClr="000000"/>
            </a:solidFill>
            <a:latin typeface="Gothic720 BT" panose="020C0603020203020204" pitchFamily="34" charset="0"/>
          </a:endParaRPr>
        </a:p>
      </dgm:t>
    </dgm:pt>
    <dgm:pt modelId="{A03BEC1A-501A-4A82-B2DE-F42AD11467FF}" type="sibTrans" cxnId="{8A4FCA4E-B485-4211-B537-C4BDDB104ED7}">
      <dgm:prSet/>
      <dgm:spPr/>
      <dgm:t>
        <a:bodyPr/>
        <a:lstStyle/>
        <a:p>
          <a:pPr algn="ctr"/>
          <a:endParaRPr lang="es-ES" sz="1100" b="1">
            <a:solidFill>
              <a:sysClr val="windowText" lastClr="000000"/>
            </a:solidFill>
            <a:latin typeface="Gothic720 BT" panose="020C0603020203020204" pitchFamily="34" charset="0"/>
          </a:endParaRPr>
        </a:p>
      </dgm:t>
    </dgm:pt>
    <dgm:pt modelId="{C351A479-D55D-49FA-BC8F-3EB062BEC73C}">
      <dgm:prSet custT="1"/>
      <dgm:spPr>
        <a:xfrm>
          <a:off x="3231336" y="766"/>
          <a:ext cx="1967691" cy="1180615"/>
        </a:xfrm>
        <a:prstGeom prst="rect">
          <a:avLst/>
        </a:prstGeom>
      </dgm:spPr>
      <dgm:t>
        <a:bodyPr/>
        <a:lstStyle/>
        <a:p>
          <a:pPr algn="ctr"/>
          <a:r>
            <a:rPr lang="es-MX" sz="1100" b="1" i="0" dirty="0" smtClean="0">
              <a:latin typeface="Gothic720 BT" panose="020C0603020203020204" pitchFamily="34" charset="0"/>
              <a:ea typeface="+mn-ea"/>
              <a:cs typeface="+mn-cs"/>
            </a:rPr>
            <a:t>Lineamientos para el Uso del Lenguaje Incluyente.</a:t>
          </a:r>
          <a:endParaRPr lang="es-MX" sz="1100" b="1" dirty="0">
            <a:latin typeface="Gothic720 BT" panose="020C0603020203020204" pitchFamily="34" charset="0"/>
            <a:ea typeface="+mn-ea"/>
            <a:cs typeface="+mn-cs"/>
          </a:endParaRPr>
        </a:p>
      </dgm:t>
    </dgm:pt>
    <dgm:pt modelId="{8A720EBC-E206-4228-BC7B-B42024941375}" type="parTrans" cxnId="{225ADEF4-EDD8-40CB-B223-1F4461E15AC6}">
      <dgm:prSet/>
      <dgm:spPr/>
      <dgm:t>
        <a:bodyPr/>
        <a:lstStyle/>
        <a:p>
          <a:pPr algn="ctr"/>
          <a:endParaRPr lang="es-ES" sz="1100" b="1">
            <a:solidFill>
              <a:sysClr val="windowText" lastClr="000000"/>
            </a:solidFill>
            <a:latin typeface="Gothic720 BT" panose="020C0603020203020204" pitchFamily="34" charset="0"/>
          </a:endParaRPr>
        </a:p>
      </dgm:t>
    </dgm:pt>
    <dgm:pt modelId="{1837AAC0-1225-42EB-A738-AEBDCEF09EA1}" type="sibTrans" cxnId="{225ADEF4-EDD8-40CB-B223-1F4461E15AC6}">
      <dgm:prSet/>
      <dgm:spPr/>
      <dgm:t>
        <a:bodyPr/>
        <a:lstStyle/>
        <a:p>
          <a:pPr algn="ctr"/>
          <a:endParaRPr lang="es-ES" sz="1100" b="1">
            <a:solidFill>
              <a:sysClr val="windowText" lastClr="000000"/>
            </a:solidFill>
            <a:latin typeface="Gothic720 BT" panose="020C0603020203020204" pitchFamily="34" charset="0"/>
          </a:endParaRPr>
        </a:p>
      </dgm:t>
    </dgm:pt>
    <dgm:pt modelId="{CC14836C-BD7D-497A-A32D-3E85B71AEAF3}">
      <dgm:prSet custT="1"/>
      <dgm:spPr>
        <a:xfrm>
          <a:off x="1001746" y="2885793"/>
          <a:ext cx="1967691" cy="1180615"/>
        </a:xfrm>
        <a:prstGeom prst="rect">
          <a:avLst/>
        </a:prstGeom>
      </dgm:spPr>
      <dgm:t>
        <a:bodyPr/>
        <a:lstStyle/>
        <a:p>
          <a:pPr algn="ctr"/>
          <a:r>
            <a:rPr lang="es-ES" sz="1100" b="1" smtClean="0">
              <a:latin typeface="Gothic720 BT" panose="020C0603020203020204" pitchFamily="34" charset="0"/>
              <a:ea typeface="+mn-ea"/>
              <a:cs typeface="+mn-cs"/>
            </a:rPr>
            <a:t>Código de Ética del Instituto Electoral del Estado de Querétaro.</a:t>
          </a:r>
          <a:endParaRPr lang="es-ES" sz="1100" b="1">
            <a:latin typeface="Gothic720 BT" panose="020C0603020203020204" pitchFamily="34" charset="0"/>
            <a:ea typeface="+mn-ea"/>
            <a:cs typeface="+mn-cs"/>
          </a:endParaRPr>
        </a:p>
      </dgm:t>
    </dgm:pt>
    <dgm:pt modelId="{B9801CFC-DDDF-4E91-A9B3-E7E958276E29}" type="parTrans" cxnId="{4520BB2A-82DF-4CFF-9887-F17605C10D98}">
      <dgm:prSet/>
      <dgm:spPr/>
      <dgm:t>
        <a:bodyPr/>
        <a:lstStyle/>
        <a:p>
          <a:pPr algn="ctr"/>
          <a:endParaRPr lang="es-ES" sz="1100" b="1">
            <a:solidFill>
              <a:sysClr val="windowText" lastClr="000000"/>
            </a:solidFill>
            <a:latin typeface="Gothic720 BT" panose="020C0603020203020204" pitchFamily="34" charset="0"/>
          </a:endParaRPr>
        </a:p>
      </dgm:t>
    </dgm:pt>
    <dgm:pt modelId="{6C94F216-90B0-4A0F-9E9C-0EADEFEAF916}" type="sibTrans" cxnId="{4520BB2A-82DF-4CFF-9887-F17605C10D98}">
      <dgm:prSet/>
      <dgm:spPr/>
      <dgm:t>
        <a:bodyPr/>
        <a:lstStyle/>
        <a:p>
          <a:pPr algn="ctr"/>
          <a:endParaRPr lang="es-ES" sz="1100" b="1">
            <a:solidFill>
              <a:sysClr val="windowText" lastClr="000000"/>
            </a:solidFill>
            <a:latin typeface="Gothic720 BT" panose="020C0603020203020204" pitchFamily="34" charset="0"/>
          </a:endParaRPr>
        </a:p>
      </dgm:t>
    </dgm:pt>
    <dgm:pt modelId="{182AB241-8401-489C-8737-9C2E0BA438A9}">
      <dgm:prSet custT="1"/>
      <dgm:spPr>
        <a:xfrm>
          <a:off x="3231336" y="2885793"/>
          <a:ext cx="1967691" cy="1180615"/>
        </a:xfrm>
        <a:prstGeom prst="rect">
          <a:avLst/>
        </a:prstGeom>
      </dgm:spPr>
      <dgm:t>
        <a:bodyPr/>
        <a:lstStyle/>
        <a:p>
          <a:pPr algn="ctr"/>
          <a:r>
            <a:rPr lang="es-MX" sz="1100" b="1" smtClean="0">
              <a:latin typeface="Gothic720 BT" panose="020C0603020203020204" pitchFamily="34" charset="0"/>
              <a:ea typeface="+mn-ea"/>
              <a:cs typeface="+mn-cs"/>
            </a:rPr>
            <a:t>Protocolo para la prevención, atención y sanción del HAS y/o laboral del IEEQ.</a:t>
          </a:r>
          <a:endParaRPr lang="es-MX" sz="1100" b="1">
            <a:latin typeface="Gothic720 BT" panose="020C0603020203020204" pitchFamily="34" charset="0"/>
            <a:ea typeface="+mn-ea"/>
            <a:cs typeface="+mn-cs"/>
          </a:endParaRPr>
        </a:p>
      </dgm:t>
    </dgm:pt>
    <dgm:pt modelId="{9A677FF8-9598-4564-9718-5DD58B9F6F49}" type="parTrans" cxnId="{4E56E3CE-1B35-4B82-BA48-1F136FE583FD}">
      <dgm:prSet/>
      <dgm:spPr/>
      <dgm:t>
        <a:bodyPr/>
        <a:lstStyle/>
        <a:p>
          <a:pPr algn="ctr"/>
          <a:endParaRPr lang="es-ES" sz="1100" b="1">
            <a:solidFill>
              <a:sysClr val="windowText" lastClr="000000"/>
            </a:solidFill>
            <a:latin typeface="Gothic720 BT" panose="020C0603020203020204" pitchFamily="34" charset="0"/>
          </a:endParaRPr>
        </a:p>
      </dgm:t>
    </dgm:pt>
    <dgm:pt modelId="{AA69B98A-5FC8-40B6-9B42-80FA936A2B70}" type="sibTrans" cxnId="{4E56E3CE-1B35-4B82-BA48-1F136FE583FD}">
      <dgm:prSet/>
      <dgm:spPr/>
      <dgm:t>
        <a:bodyPr/>
        <a:lstStyle/>
        <a:p>
          <a:pPr algn="ctr"/>
          <a:endParaRPr lang="es-ES" sz="1100" b="1">
            <a:solidFill>
              <a:sysClr val="windowText" lastClr="000000"/>
            </a:solidFill>
            <a:latin typeface="Gothic720 BT" panose="020C0603020203020204" pitchFamily="34" charset="0"/>
          </a:endParaRPr>
        </a:p>
      </dgm:t>
    </dgm:pt>
    <dgm:pt modelId="{C6544DDB-175D-4A71-92BA-26E147BE96DA}">
      <dgm:prSet custT="1"/>
      <dgm:spPr>
        <a:xfrm>
          <a:off x="1001746" y="1443279"/>
          <a:ext cx="1967691" cy="1180615"/>
        </a:xfrm>
        <a:prstGeom prst="rect">
          <a:avLst/>
        </a:prstGeom>
      </dgm:spPr>
      <dgm:t>
        <a:bodyPr/>
        <a:lstStyle/>
        <a:p>
          <a:pPr algn="ctr"/>
          <a:r>
            <a:rPr lang="es-MX" sz="1100" b="1" smtClean="0">
              <a:latin typeface="Gothic720 BT" panose="020C0603020203020204" pitchFamily="34" charset="0"/>
              <a:ea typeface="+mn-ea"/>
              <a:cs typeface="+mn-cs"/>
            </a:rPr>
            <a:t>Lineamientos para garantizar el cumplimiento del principio de paridad de género en el registro y asignación de candidaturas en el proceso electoral ordinario 2020-2021.</a:t>
          </a:r>
          <a:endParaRPr lang="es-MX" sz="1100" b="1">
            <a:latin typeface="Gothic720 BT" panose="020C0603020203020204" pitchFamily="34" charset="0"/>
            <a:ea typeface="+mn-ea"/>
            <a:cs typeface="+mn-cs"/>
          </a:endParaRPr>
        </a:p>
      </dgm:t>
    </dgm:pt>
    <dgm:pt modelId="{1580A816-12D0-476C-88A4-9C5EEDAAC4E7}" type="parTrans" cxnId="{30A2FD70-0275-44B8-825F-536BD31E2CA5}">
      <dgm:prSet/>
      <dgm:spPr/>
      <dgm:t>
        <a:bodyPr/>
        <a:lstStyle/>
        <a:p>
          <a:pPr algn="ctr"/>
          <a:endParaRPr lang="es-ES" sz="1100" b="1">
            <a:solidFill>
              <a:sysClr val="windowText" lastClr="000000"/>
            </a:solidFill>
            <a:latin typeface="Gothic720 BT" panose="020C0603020203020204" pitchFamily="34" charset="0"/>
          </a:endParaRPr>
        </a:p>
      </dgm:t>
    </dgm:pt>
    <dgm:pt modelId="{9E5E2463-7759-4D63-81DD-5E13B93E3D89}" type="sibTrans" cxnId="{30A2FD70-0275-44B8-825F-536BD31E2CA5}">
      <dgm:prSet/>
      <dgm:spPr/>
      <dgm:t>
        <a:bodyPr/>
        <a:lstStyle/>
        <a:p>
          <a:pPr algn="ctr"/>
          <a:endParaRPr lang="es-ES" sz="1100" b="1">
            <a:solidFill>
              <a:sysClr val="windowText" lastClr="000000"/>
            </a:solidFill>
            <a:latin typeface="Gothic720 BT" panose="020C0603020203020204" pitchFamily="34" charset="0"/>
          </a:endParaRPr>
        </a:p>
      </dgm:t>
    </dgm:pt>
    <dgm:pt modelId="{1E9624F2-DEDE-4020-9424-5A17AAF41556}">
      <dgm:prSet custT="1"/>
      <dgm:spPr>
        <a:xfrm>
          <a:off x="3231336" y="1443279"/>
          <a:ext cx="1967691" cy="1180615"/>
        </a:xfrm>
        <a:prstGeom prst="rect">
          <a:avLst/>
        </a:prstGeom>
      </dgm:spPr>
      <dgm:t>
        <a:bodyPr/>
        <a:lstStyle/>
        <a:p>
          <a:pPr algn="ctr"/>
          <a:r>
            <a:rPr lang="es-ES" sz="1100" b="1" smtClean="0">
              <a:latin typeface="Gothic720 BT" panose="020C0603020203020204" pitchFamily="34" charset="0"/>
              <a:ea typeface="+mn-ea"/>
              <a:cs typeface="+mn-cs"/>
            </a:rPr>
            <a:t>Lineamientos para el registro de candidaturas indígenas en el proceso electoral ordínario 2020-2021.</a:t>
          </a:r>
          <a:endParaRPr lang="es-MX" sz="1100" b="1">
            <a:latin typeface="Gothic720 BT" panose="020C0603020203020204" pitchFamily="34" charset="0"/>
            <a:ea typeface="+mn-ea"/>
            <a:cs typeface="+mn-cs"/>
          </a:endParaRPr>
        </a:p>
      </dgm:t>
    </dgm:pt>
    <dgm:pt modelId="{B58E3E24-D535-418B-852F-7E996BC1F4A6}" type="parTrans" cxnId="{50384D90-8EA2-40C5-87A7-334CF66CE22B}">
      <dgm:prSet/>
      <dgm:spPr/>
      <dgm:t>
        <a:bodyPr/>
        <a:lstStyle/>
        <a:p>
          <a:pPr algn="ctr"/>
          <a:endParaRPr lang="es-ES" sz="1100" b="1">
            <a:solidFill>
              <a:sysClr val="windowText" lastClr="000000"/>
            </a:solidFill>
            <a:latin typeface="Gothic720 BT" panose="020C0603020203020204" pitchFamily="34" charset="0"/>
          </a:endParaRPr>
        </a:p>
      </dgm:t>
    </dgm:pt>
    <dgm:pt modelId="{400210C2-62D6-4D3A-86F7-F4431264FB97}" type="sibTrans" cxnId="{50384D90-8EA2-40C5-87A7-334CF66CE22B}">
      <dgm:prSet/>
      <dgm:spPr/>
      <dgm:t>
        <a:bodyPr/>
        <a:lstStyle/>
        <a:p>
          <a:pPr algn="ctr"/>
          <a:endParaRPr lang="es-ES" sz="1100" b="1">
            <a:solidFill>
              <a:sysClr val="windowText" lastClr="000000"/>
            </a:solidFill>
            <a:latin typeface="Gothic720 BT" panose="020C0603020203020204" pitchFamily="34" charset="0"/>
          </a:endParaRPr>
        </a:p>
      </dgm:t>
    </dgm:pt>
    <dgm:pt modelId="{599F5AC1-4851-4C74-A72F-820B639B012C}" type="pres">
      <dgm:prSet presAssocID="{37754FAB-75ED-42BF-8126-F57CD42FC408}" presName="diagram" presStyleCnt="0">
        <dgm:presLayoutVars>
          <dgm:dir/>
          <dgm:resizeHandles val="exact"/>
        </dgm:presLayoutVars>
      </dgm:prSet>
      <dgm:spPr/>
      <dgm:t>
        <a:bodyPr/>
        <a:lstStyle/>
        <a:p>
          <a:endParaRPr lang="es-ES"/>
        </a:p>
      </dgm:t>
    </dgm:pt>
    <dgm:pt modelId="{4BD34628-8160-4793-858B-89C1EDFA5AE1}" type="pres">
      <dgm:prSet presAssocID="{EA86AD4B-B305-4FA2-A300-3BE7386DA0D7}" presName="node" presStyleLbl="node1" presStyleIdx="0" presStyleCnt="6" custScaleX="75132" custScaleY="75132">
        <dgm:presLayoutVars>
          <dgm:bulletEnabled val="1"/>
        </dgm:presLayoutVars>
      </dgm:prSet>
      <dgm:spPr/>
      <dgm:t>
        <a:bodyPr/>
        <a:lstStyle/>
        <a:p>
          <a:endParaRPr lang="es-ES"/>
        </a:p>
      </dgm:t>
    </dgm:pt>
    <dgm:pt modelId="{E9555FB6-A96D-42BD-8ABD-433326CD1777}" type="pres">
      <dgm:prSet presAssocID="{A03BEC1A-501A-4A82-B2DE-F42AD11467FF}" presName="sibTrans" presStyleCnt="0"/>
      <dgm:spPr/>
      <dgm:t>
        <a:bodyPr/>
        <a:lstStyle/>
        <a:p>
          <a:endParaRPr lang="es-ES"/>
        </a:p>
      </dgm:t>
    </dgm:pt>
    <dgm:pt modelId="{1F032704-F261-4EB5-82EE-33E8F21E0B11}" type="pres">
      <dgm:prSet presAssocID="{C351A479-D55D-49FA-BC8F-3EB062BEC73C}" presName="node" presStyleLbl="node1" presStyleIdx="1" presStyleCnt="6" custScaleX="75132" custScaleY="75132">
        <dgm:presLayoutVars>
          <dgm:bulletEnabled val="1"/>
        </dgm:presLayoutVars>
      </dgm:prSet>
      <dgm:spPr/>
      <dgm:t>
        <a:bodyPr/>
        <a:lstStyle/>
        <a:p>
          <a:endParaRPr lang="es-ES"/>
        </a:p>
      </dgm:t>
    </dgm:pt>
    <dgm:pt modelId="{07E522C6-3135-4CC2-922B-6209F2E9527C}" type="pres">
      <dgm:prSet presAssocID="{1837AAC0-1225-42EB-A738-AEBDCEF09EA1}" presName="sibTrans" presStyleCnt="0"/>
      <dgm:spPr/>
      <dgm:t>
        <a:bodyPr/>
        <a:lstStyle/>
        <a:p>
          <a:endParaRPr lang="es-ES"/>
        </a:p>
      </dgm:t>
    </dgm:pt>
    <dgm:pt modelId="{6977D7B4-3B8F-441A-BC24-26C91A2C54B3}" type="pres">
      <dgm:prSet presAssocID="{C6544DDB-175D-4A71-92BA-26E147BE96DA}" presName="node" presStyleLbl="node1" presStyleIdx="2" presStyleCnt="6" custScaleX="75132" custScaleY="75132">
        <dgm:presLayoutVars>
          <dgm:bulletEnabled val="1"/>
        </dgm:presLayoutVars>
      </dgm:prSet>
      <dgm:spPr/>
      <dgm:t>
        <a:bodyPr/>
        <a:lstStyle/>
        <a:p>
          <a:endParaRPr lang="es-ES"/>
        </a:p>
      </dgm:t>
    </dgm:pt>
    <dgm:pt modelId="{062162D9-9B97-4A1F-A580-AED533EC3A3F}" type="pres">
      <dgm:prSet presAssocID="{9E5E2463-7759-4D63-81DD-5E13B93E3D89}" presName="sibTrans" presStyleCnt="0"/>
      <dgm:spPr/>
      <dgm:t>
        <a:bodyPr/>
        <a:lstStyle/>
        <a:p>
          <a:endParaRPr lang="es-ES"/>
        </a:p>
      </dgm:t>
    </dgm:pt>
    <dgm:pt modelId="{D86D5B1C-DB45-40A8-9852-4921323F7956}" type="pres">
      <dgm:prSet presAssocID="{1E9624F2-DEDE-4020-9424-5A17AAF41556}" presName="node" presStyleLbl="node1" presStyleIdx="3" presStyleCnt="6" custScaleX="75132" custScaleY="75132">
        <dgm:presLayoutVars>
          <dgm:bulletEnabled val="1"/>
        </dgm:presLayoutVars>
      </dgm:prSet>
      <dgm:spPr/>
      <dgm:t>
        <a:bodyPr/>
        <a:lstStyle/>
        <a:p>
          <a:endParaRPr lang="es-ES"/>
        </a:p>
      </dgm:t>
    </dgm:pt>
    <dgm:pt modelId="{12985A7F-B884-4B17-84D8-57BCD7773404}" type="pres">
      <dgm:prSet presAssocID="{400210C2-62D6-4D3A-86F7-F4431264FB97}" presName="sibTrans" presStyleCnt="0"/>
      <dgm:spPr/>
      <dgm:t>
        <a:bodyPr/>
        <a:lstStyle/>
        <a:p>
          <a:endParaRPr lang="es-ES"/>
        </a:p>
      </dgm:t>
    </dgm:pt>
    <dgm:pt modelId="{A44870C7-D0D4-4FC1-9272-708EE0926F55}" type="pres">
      <dgm:prSet presAssocID="{CC14836C-BD7D-497A-A32D-3E85B71AEAF3}" presName="node" presStyleLbl="node1" presStyleIdx="4" presStyleCnt="6" custScaleX="75132" custScaleY="75132">
        <dgm:presLayoutVars>
          <dgm:bulletEnabled val="1"/>
        </dgm:presLayoutVars>
      </dgm:prSet>
      <dgm:spPr/>
      <dgm:t>
        <a:bodyPr/>
        <a:lstStyle/>
        <a:p>
          <a:endParaRPr lang="es-ES"/>
        </a:p>
      </dgm:t>
    </dgm:pt>
    <dgm:pt modelId="{1ED0169E-D5F8-4CEB-A557-84FE335E8CA7}" type="pres">
      <dgm:prSet presAssocID="{6C94F216-90B0-4A0F-9E9C-0EADEFEAF916}" presName="sibTrans" presStyleCnt="0"/>
      <dgm:spPr/>
      <dgm:t>
        <a:bodyPr/>
        <a:lstStyle/>
        <a:p>
          <a:endParaRPr lang="es-ES"/>
        </a:p>
      </dgm:t>
    </dgm:pt>
    <dgm:pt modelId="{D253AA94-B5CC-43F4-B6D2-CB57F5922604}" type="pres">
      <dgm:prSet presAssocID="{182AB241-8401-489C-8737-9C2E0BA438A9}" presName="node" presStyleLbl="node1" presStyleIdx="5" presStyleCnt="6" custScaleX="75132" custScaleY="75132">
        <dgm:presLayoutVars>
          <dgm:bulletEnabled val="1"/>
        </dgm:presLayoutVars>
      </dgm:prSet>
      <dgm:spPr/>
      <dgm:t>
        <a:bodyPr/>
        <a:lstStyle/>
        <a:p>
          <a:endParaRPr lang="es-ES"/>
        </a:p>
      </dgm:t>
    </dgm:pt>
  </dgm:ptLst>
  <dgm:cxnLst>
    <dgm:cxn modelId="{F7359453-5FA7-4C22-8D47-FF87227CBA69}" type="presOf" srcId="{C6544DDB-175D-4A71-92BA-26E147BE96DA}" destId="{6977D7B4-3B8F-441A-BC24-26C91A2C54B3}" srcOrd="0" destOrd="0" presId="urn:microsoft.com/office/officeart/2005/8/layout/default#1"/>
    <dgm:cxn modelId="{081C7D91-9DB5-45CD-9B03-47B22E24DEA7}" type="presOf" srcId="{37754FAB-75ED-42BF-8126-F57CD42FC408}" destId="{599F5AC1-4851-4C74-A72F-820B639B012C}" srcOrd="0" destOrd="0" presId="urn:microsoft.com/office/officeart/2005/8/layout/default#1"/>
    <dgm:cxn modelId="{8080220B-FA6D-43D8-A707-0F5614AC36DD}" type="presOf" srcId="{182AB241-8401-489C-8737-9C2E0BA438A9}" destId="{D253AA94-B5CC-43F4-B6D2-CB57F5922604}" srcOrd="0" destOrd="0" presId="urn:microsoft.com/office/officeart/2005/8/layout/default#1"/>
    <dgm:cxn modelId="{30A2FD70-0275-44B8-825F-536BD31E2CA5}" srcId="{37754FAB-75ED-42BF-8126-F57CD42FC408}" destId="{C6544DDB-175D-4A71-92BA-26E147BE96DA}" srcOrd="2" destOrd="0" parTransId="{1580A816-12D0-476C-88A4-9C5EEDAAC4E7}" sibTransId="{9E5E2463-7759-4D63-81DD-5E13B93E3D89}"/>
    <dgm:cxn modelId="{05B91015-8884-46A4-8391-64DDDEA6A4EB}" type="presOf" srcId="{CC14836C-BD7D-497A-A32D-3E85B71AEAF3}" destId="{A44870C7-D0D4-4FC1-9272-708EE0926F55}" srcOrd="0" destOrd="0" presId="urn:microsoft.com/office/officeart/2005/8/layout/default#1"/>
    <dgm:cxn modelId="{24756647-CA3F-4ACB-8632-604CC562D954}" type="presOf" srcId="{EA86AD4B-B305-4FA2-A300-3BE7386DA0D7}" destId="{4BD34628-8160-4793-858B-89C1EDFA5AE1}" srcOrd="0" destOrd="0" presId="urn:microsoft.com/office/officeart/2005/8/layout/default#1"/>
    <dgm:cxn modelId="{8A4FCA4E-B485-4211-B537-C4BDDB104ED7}" srcId="{37754FAB-75ED-42BF-8126-F57CD42FC408}" destId="{EA86AD4B-B305-4FA2-A300-3BE7386DA0D7}" srcOrd="0" destOrd="0" parTransId="{D6BD5313-62A2-4454-BBB8-04FA324BBB53}" sibTransId="{A03BEC1A-501A-4A82-B2DE-F42AD11467FF}"/>
    <dgm:cxn modelId="{225ADEF4-EDD8-40CB-B223-1F4461E15AC6}" srcId="{37754FAB-75ED-42BF-8126-F57CD42FC408}" destId="{C351A479-D55D-49FA-BC8F-3EB062BEC73C}" srcOrd="1" destOrd="0" parTransId="{8A720EBC-E206-4228-BC7B-B42024941375}" sibTransId="{1837AAC0-1225-42EB-A738-AEBDCEF09EA1}"/>
    <dgm:cxn modelId="{50384D90-8EA2-40C5-87A7-334CF66CE22B}" srcId="{37754FAB-75ED-42BF-8126-F57CD42FC408}" destId="{1E9624F2-DEDE-4020-9424-5A17AAF41556}" srcOrd="3" destOrd="0" parTransId="{B58E3E24-D535-418B-852F-7E996BC1F4A6}" sibTransId="{400210C2-62D6-4D3A-86F7-F4431264FB97}"/>
    <dgm:cxn modelId="{4520BB2A-82DF-4CFF-9887-F17605C10D98}" srcId="{37754FAB-75ED-42BF-8126-F57CD42FC408}" destId="{CC14836C-BD7D-497A-A32D-3E85B71AEAF3}" srcOrd="4" destOrd="0" parTransId="{B9801CFC-DDDF-4E91-A9B3-E7E958276E29}" sibTransId="{6C94F216-90B0-4A0F-9E9C-0EADEFEAF916}"/>
    <dgm:cxn modelId="{57785C94-5074-48E5-931B-D2D6AE3D33E6}" type="presOf" srcId="{C351A479-D55D-49FA-BC8F-3EB062BEC73C}" destId="{1F032704-F261-4EB5-82EE-33E8F21E0B11}" srcOrd="0" destOrd="0" presId="urn:microsoft.com/office/officeart/2005/8/layout/default#1"/>
    <dgm:cxn modelId="{4E56E3CE-1B35-4B82-BA48-1F136FE583FD}" srcId="{37754FAB-75ED-42BF-8126-F57CD42FC408}" destId="{182AB241-8401-489C-8737-9C2E0BA438A9}" srcOrd="5" destOrd="0" parTransId="{9A677FF8-9598-4564-9718-5DD58B9F6F49}" sibTransId="{AA69B98A-5FC8-40B6-9B42-80FA936A2B70}"/>
    <dgm:cxn modelId="{BFDA2D87-D0C9-4E07-8A5C-F2DC201564FE}" type="presOf" srcId="{1E9624F2-DEDE-4020-9424-5A17AAF41556}" destId="{D86D5B1C-DB45-40A8-9852-4921323F7956}" srcOrd="0" destOrd="0" presId="urn:microsoft.com/office/officeart/2005/8/layout/default#1"/>
    <dgm:cxn modelId="{AD3E554B-781E-4B13-A4BB-0D3E195D4C14}" type="presParOf" srcId="{599F5AC1-4851-4C74-A72F-820B639B012C}" destId="{4BD34628-8160-4793-858B-89C1EDFA5AE1}" srcOrd="0" destOrd="0" presId="urn:microsoft.com/office/officeart/2005/8/layout/default#1"/>
    <dgm:cxn modelId="{FB66D826-0F38-410D-AECD-61995095BC0D}" type="presParOf" srcId="{599F5AC1-4851-4C74-A72F-820B639B012C}" destId="{E9555FB6-A96D-42BD-8ABD-433326CD1777}" srcOrd="1" destOrd="0" presId="urn:microsoft.com/office/officeart/2005/8/layout/default#1"/>
    <dgm:cxn modelId="{F564649A-8D0E-4C54-9F4D-19DC702ECB81}" type="presParOf" srcId="{599F5AC1-4851-4C74-A72F-820B639B012C}" destId="{1F032704-F261-4EB5-82EE-33E8F21E0B11}" srcOrd="2" destOrd="0" presId="urn:microsoft.com/office/officeart/2005/8/layout/default#1"/>
    <dgm:cxn modelId="{089F2AC4-2CCD-4521-86E2-CF8BAA697AC2}" type="presParOf" srcId="{599F5AC1-4851-4C74-A72F-820B639B012C}" destId="{07E522C6-3135-4CC2-922B-6209F2E9527C}" srcOrd="3" destOrd="0" presId="urn:microsoft.com/office/officeart/2005/8/layout/default#1"/>
    <dgm:cxn modelId="{91F3756B-CEF6-488F-B291-800A4B3372D7}" type="presParOf" srcId="{599F5AC1-4851-4C74-A72F-820B639B012C}" destId="{6977D7B4-3B8F-441A-BC24-26C91A2C54B3}" srcOrd="4" destOrd="0" presId="urn:microsoft.com/office/officeart/2005/8/layout/default#1"/>
    <dgm:cxn modelId="{5D526FDD-0524-4243-A3E7-A6357612F81B}" type="presParOf" srcId="{599F5AC1-4851-4C74-A72F-820B639B012C}" destId="{062162D9-9B97-4A1F-A580-AED533EC3A3F}" srcOrd="5" destOrd="0" presId="urn:microsoft.com/office/officeart/2005/8/layout/default#1"/>
    <dgm:cxn modelId="{8441F8C4-9C53-48C5-AE7D-1B2433594E52}" type="presParOf" srcId="{599F5AC1-4851-4C74-A72F-820B639B012C}" destId="{D86D5B1C-DB45-40A8-9852-4921323F7956}" srcOrd="6" destOrd="0" presId="urn:microsoft.com/office/officeart/2005/8/layout/default#1"/>
    <dgm:cxn modelId="{17ECA79A-1264-41C5-AE3E-40A6F8923354}" type="presParOf" srcId="{599F5AC1-4851-4C74-A72F-820B639B012C}" destId="{12985A7F-B884-4B17-84D8-57BCD7773404}" srcOrd="7" destOrd="0" presId="urn:microsoft.com/office/officeart/2005/8/layout/default#1"/>
    <dgm:cxn modelId="{1D4FBAC2-B791-4AAF-89BE-2E9CD4CAE78F}" type="presParOf" srcId="{599F5AC1-4851-4C74-A72F-820B639B012C}" destId="{A44870C7-D0D4-4FC1-9272-708EE0926F55}" srcOrd="8" destOrd="0" presId="urn:microsoft.com/office/officeart/2005/8/layout/default#1"/>
    <dgm:cxn modelId="{5E9EB06F-2B2A-471E-82C8-3A5936DEB24E}" type="presParOf" srcId="{599F5AC1-4851-4C74-A72F-820B639B012C}" destId="{1ED0169E-D5F8-4CEB-A557-84FE335E8CA7}" srcOrd="9" destOrd="0" presId="urn:microsoft.com/office/officeart/2005/8/layout/default#1"/>
    <dgm:cxn modelId="{350BDD38-CC88-4E76-98BC-CBC6843B17BC}" type="presParOf" srcId="{599F5AC1-4851-4C74-A72F-820B639B012C}" destId="{D253AA94-B5CC-43F4-B6D2-CB57F592260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0F694-191B-4598-A26E-FDE0CE64C288}" type="doc">
      <dgm:prSet loTypeId="urn:microsoft.com/office/officeart/2008/layout/RadialCluster" loCatId="cycle" qsTypeId="urn:microsoft.com/office/officeart/2005/8/quickstyle/simple5" qsCatId="simple" csTypeId="urn:microsoft.com/office/officeart/2005/8/colors/accent0_1" csCatId="mainScheme" phldr="1"/>
      <dgm:spPr/>
      <dgm:t>
        <a:bodyPr/>
        <a:lstStyle/>
        <a:p>
          <a:endParaRPr lang="es-ES"/>
        </a:p>
      </dgm:t>
    </dgm:pt>
    <dgm:pt modelId="{988A974D-052C-4C87-B0C5-1CD478CD23F2}">
      <dgm:prSet phldrT="[Texto]" custT="1"/>
      <dgm:spPr>
        <a:solidFill>
          <a:schemeClr val="bg1">
            <a:lumMod val="75000"/>
          </a:schemeClr>
        </a:solidFill>
      </dgm:spPr>
      <dgm:t>
        <a:bodyPr/>
        <a:lstStyle/>
        <a:p>
          <a:r>
            <a:rPr lang="es-ES" sz="1400" b="1" dirty="0">
              <a:latin typeface="Gothic720 BT" panose="020C0603020203020204" pitchFamily="34" charset="0"/>
            </a:rPr>
            <a:t>Secretaría Ejecutiva </a:t>
          </a:r>
        </a:p>
      </dgm:t>
    </dgm:pt>
    <dgm:pt modelId="{B78D0442-B532-4B7D-9200-51787F16F3B4}" type="parTrans" cxnId="{F0C8797E-8557-4B7A-BA70-50B0EDD7918B}">
      <dgm:prSet/>
      <dgm:spPr/>
      <dgm:t>
        <a:bodyPr/>
        <a:lstStyle/>
        <a:p>
          <a:endParaRPr lang="es-ES" sz="1000">
            <a:latin typeface="Gothic720 BT" panose="020C0603020203020204" pitchFamily="34" charset="0"/>
          </a:endParaRPr>
        </a:p>
      </dgm:t>
    </dgm:pt>
    <dgm:pt modelId="{C4719A10-FEC0-4893-841B-F1D2627471E0}" type="sibTrans" cxnId="{F0C8797E-8557-4B7A-BA70-50B0EDD7918B}">
      <dgm:prSet/>
      <dgm:spPr/>
      <dgm:t>
        <a:bodyPr/>
        <a:lstStyle/>
        <a:p>
          <a:endParaRPr lang="es-ES" sz="1000">
            <a:latin typeface="Gothic720 BT" panose="020C0603020203020204" pitchFamily="34" charset="0"/>
          </a:endParaRPr>
        </a:p>
      </dgm:t>
    </dgm:pt>
    <dgm:pt modelId="{DC8BC520-1B4C-44EB-8B9F-A8D497ACC3D4}">
      <dgm:prSet phldrT="[Texto]" custT="1"/>
      <dgm:spPr>
        <a:solidFill>
          <a:srgbClr val="DEB4DE"/>
        </a:solidFill>
      </dgm:spPr>
      <dgm:t>
        <a:bodyPr/>
        <a:lstStyle/>
        <a:p>
          <a:r>
            <a:rPr lang="es-ES" sz="1600" b="1" dirty="0">
              <a:latin typeface="Gothic720 BT" panose="020C0603020203020204" pitchFamily="34" charset="0"/>
            </a:rPr>
            <a:t>CONSEJO GENERAL</a:t>
          </a:r>
        </a:p>
      </dgm:t>
    </dgm:pt>
    <dgm:pt modelId="{059AFD2D-71E0-486B-A912-8743CD4C6AB1}" type="parTrans" cxnId="{D1ACE02C-40C5-4C79-8656-CDCE57A9F162}">
      <dgm:prSet/>
      <dgm:spPr/>
      <dgm:t>
        <a:bodyPr/>
        <a:lstStyle/>
        <a:p>
          <a:endParaRPr lang="es-ES" sz="1000">
            <a:latin typeface="Gothic720 BT" panose="020C0603020203020204" pitchFamily="34" charset="0"/>
          </a:endParaRPr>
        </a:p>
      </dgm:t>
    </dgm:pt>
    <dgm:pt modelId="{7605BA23-0C40-473C-B0E5-7C0FC4722950}" type="sibTrans" cxnId="{D1ACE02C-40C5-4C79-8656-CDCE57A9F162}">
      <dgm:prSet/>
      <dgm:spPr/>
      <dgm:t>
        <a:bodyPr/>
        <a:lstStyle/>
        <a:p>
          <a:endParaRPr lang="es-ES" sz="1000">
            <a:latin typeface="Gothic720 BT" panose="020C0603020203020204" pitchFamily="34" charset="0"/>
          </a:endParaRPr>
        </a:p>
      </dgm:t>
    </dgm:pt>
    <dgm:pt modelId="{124040FA-76A4-4114-B024-3B628D110D8E}">
      <dgm:prSet phldrT="[Texto]" custT="1"/>
      <dgm:spPr/>
      <dgm:t>
        <a:bodyPr/>
        <a:lstStyle/>
        <a:p>
          <a:r>
            <a:rPr lang="es-ES" sz="1200" b="1" dirty="0">
              <a:latin typeface="Gothic720 BT" panose="020C0603020203020204" pitchFamily="34" charset="0"/>
            </a:rPr>
            <a:t>Consejos Municipales</a:t>
          </a:r>
        </a:p>
      </dgm:t>
    </dgm:pt>
    <dgm:pt modelId="{F4608EBC-9D8E-493D-A1A2-B3F1673ACB07}" type="parTrans" cxnId="{66A8AAD7-9ED6-40C5-A648-D247BD342AE0}">
      <dgm:prSet/>
      <dgm:spPr/>
      <dgm:t>
        <a:bodyPr/>
        <a:lstStyle/>
        <a:p>
          <a:endParaRPr lang="es-ES" sz="1000">
            <a:latin typeface="Gothic720 BT" panose="020C0603020203020204" pitchFamily="34" charset="0"/>
          </a:endParaRPr>
        </a:p>
      </dgm:t>
    </dgm:pt>
    <dgm:pt modelId="{6D12C03B-2435-4218-A6A3-70402FB78D2B}" type="sibTrans" cxnId="{66A8AAD7-9ED6-40C5-A648-D247BD342AE0}">
      <dgm:prSet/>
      <dgm:spPr/>
      <dgm:t>
        <a:bodyPr/>
        <a:lstStyle/>
        <a:p>
          <a:endParaRPr lang="es-ES" sz="1000">
            <a:latin typeface="Gothic720 BT" panose="020C0603020203020204" pitchFamily="34" charset="0"/>
          </a:endParaRPr>
        </a:p>
      </dgm:t>
    </dgm:pt>
    <dgm:pt modelId="{492E240B-CD2A-4626-9D8B-90142938EE71}">
      <dgm:prSet phldrT="[Texto]" custT="1"/>
      <dgm:spPr/>
      <dgm:t>
        <a:bodyPr/>
        <a:lstStyle/>
        <a:p>
          <a:r>
            <a:rPr lang="es-ES" sz="1200" b="1" dirty="0">
              <a:latin typeface="Gothic720 BT" panose="020C0603020203020204" pitchFamily="34" charset="0"/>
            </a:rPr>
            <a:t>Consejos Distritales</a:t>
          </a:r>
        </a:p>
      </dgm:t>
    </dgm:pt>
    <dgm:pt modelId="{B36737B6-C563-417F-A909-474967841490}" type="parTrans" cxnId="{4DAC945A-5634-45A2-86C2-C4366AEC73CF}">
      <dgm:prSet/>
      <dgm:spPr/>
      <dgm:t>
        <a:bodyPr/>
        <a:lstStyle/>
        <a:p>
          <a:endParaRPr lang="es-ES" sz="1000">
            <a:latin typeface="Gothic720 BT" panose="020C0603020203020204" pitchFamily="34" charset="0"/>
          </a:endParaRPr>
        </a:p>
      </dgm:t>
    </dgm:pt>
    <dgm:pt modelId="{071F13B9-DCE9-468F-8583-DCBE5F84BE2F}" type="sibTrans" cxnId="{4DAC945A-5634-45A2-86C2-C4366AEC73CF}">
      <dgm:prSet/>
      <dgm:spPr/>
      <dgm:t>
        <a:bodyPr/>
        <a:lstStyle/>
        <a:p>
          <a:endParaRPr lang="es-ES" sz="1000">
            <a:latin typeface="Gothic720 BT" panose="020C0603020203020204" pitchFamily="34" charset="0"/>
          </a:endParaRPr>
        </a:p>
      </dgm:t>
    </dgm:pt>
    <dgm:pt modelId="{D568545E-EFEF-4D74-A4A1-8D69FC58CD8F}">
      <dgm:prSet phldrT="[Texto]"/>
      <dgm:spPr/>
      <dgm:t>
        <a:bodyPr/>
        <a:lstStyle/>
        <a:p>
          <a:r>
            <a:rPr lang="es-ES" b="1" dirty="0" smtClean="0">
              <a:latin typeface="Gothic720 BT" panose="020C0603020203020204" pitchFamily="34" charset="0"/>
            </a:rPr>
            <a:t>Órganos de dirección operativos y técnicos (Direcciones, Coordinaciones y Unidades)</a:t>
          </a:r>
          <a:endParaRPr lang="es-ES" b="1" dirty="0">
            <a:latin typeface="Gothic720 BT" panose="020C0603020203020204" pitchFamily="34" charset="0"/>
          </a:endParaRPr>
        </a:p>
      </dgm:t>
    </dgm:pt>
    <dgm:pt modelId="{C090AEEE-D2C9-4FFC-BCDB-FC296E88F6A5}" type="parTrans" cxnId="{F3CE1D1D-A1B4-4953-BDBE-A2097CDC2CA9}">
      <dgm:prSet/>
      <dgm:spPr/>
      <dgm:t>
        <a:bodyPr/>
        <a:lstStyle/>
        <a:p>
          <a:endParaRPr lang="es-ES"/>
        </a:p>
      </dgm:t>
    </dgm:pt>
    <dgm:pt modelId="{3EF8DD7F-7760-4986-A3BD-7AC28B0AD658}" type="sibTrans" cxnId="{F3CE1D1D-A1B4-4953-BDBE-A2097CDC2CA9}">
      <dgm:prSet/>
      <dgm:spPr/>
      <dgm:t>
        <a:bodyPr/>
        <a:lstStyle/>
        <a:p>
          <a:endParaRPr lang="es-ES"/>
        </a:p>
      </dgm:t>
    </dgm:pt>
    <dgm:pt modelId="{FB0294E2-C539-4E6C-980E-06689E9C49D5}" type="pres">
      <dgm:prSet presAssocID="{7410F694-191B-4598-A26E-FDE0CE64C288}" presName="Name0" presStyleCnt="0">
        <dgm:presLayoutVars>
          <dgm:chMax val="1"/>
          <dgm:chPref val="1"/>
          <dgm:dir/>
          <dgm:animOne val="branch"/>
          <dgm:animLvl val="lvl"/>
        </dgm:presLayoutVars>
      </dgm:prSet>
      <dgm:spPr/>
      <dgm:t>
        <a:bodyPr/>
        <a:lstStyle/>
        <a:p>
          <a:endParaRPr lang="es-ES"/>
        </a:p>
      </dgm:t>
    </dgm:pt>
    <dgm:pt modelId="{E1C671F7-9EA3-4A4F-907E-D7D5CC9B96A0}" type="pres">
      <dgm:prSet presAssocID="{988A974D-052C-4C87-B0C5-1CD478CD23F2}" presName="singleCycle" presStyleCnt="0"/>
      <dgm:spPr/>
    </dgm:pt>
    <dgm:pt modelId="{5C8DB6C0-3C6E-4BDA-80BB-E51CCDA0FB43}" type="pres">
      <dgm:prSet presAssocID="{988A974D-052C-4C87-B0C5-1CD478CD23F2}" presName="singleCenter" presStyleLbl="node1" presStyleIdx="0" presStyleCnt="5" custScaleX="122999" custScaleY="50856" custLinFactNeighborX="-668" custLinFactNeighborY="-15020">
        <dgm:presLayoutVars>
          <dgm:chMax val="7"/>
          <dgm:chPref val="7"/>
        </dgm:presLayoutVars>
      </dgm:prSet>
      <dgm:spPr/>
      <dgm:t>
        <a:bodyPr/>
        <a:lstStyle/>
        <a:p>
          <a:endParaRPr lang="es-ES"/>
        </a:p>
      </dgm:t>
    </dgm:pt>
    <dgm:pt modelId="{716C7FD9-9FC5-44E8-94B5-6052D505E6EF}" type="pres">
      <dgm:prSet presAssocID="{059AFD2D-71E0-486B-A912-8743CD4C6AB1}" presName="Name56" presStyleLbl="parChTrans1D2" presStyleIdx="0" presStyleCnt="4"/>
      <dgm:spPr/>
      <dgm:t>
        <a:bodyPr/>
        <a:lstStyle/>
        <a:p>
          <a:endParaRPr lang="es-ES"/>
        </a:p>
      </dgm:t>
    </dgm:pt>
    <dgm:pt modelId="{55E563E4-A59E-47B0-A9F2-0A5E9668C681}" type="pres">
      <dgm:prSet presAssocID="{DC8BC520-1B4C-44EB-8B9F-A8D497ACC3D4}" presName="text0" presStyleLbl="node1" presStyleIdx="1" presStyleCnt="5" custScaleX="341254" custScaleY="91808">
        <dgm:presLayoutVars>
          <dgm:bulletEnabled val="1"/>
        </dgm:presLayoutVars>
      </dgm:prSet>
      <dgm:spPr/>
      <dgm:t>
        <a:bodyPr/>
        <a:lstStyle/>
        <a:p>
          <a:endParaRPr lang="es-ES"/>
        </a:p>
      </dgm:t>
    </dgm:pt>
    <dgm:pt modelId="{0783E81E-DA03-4E1A-9A43-EAD5703C6321}" type="pres">
      <dgm:prSet presAssocID="{F4608EBC-9D8E-493D-A1A2-B3F1673ACB07}" presName="Name56" presStyleLbl="parChTrans1D2" presStyleIdx="1" presStyleCnt="4"/>
      <dgm:spPr/>
      <dgm:t>
        <a:bodyPr/>
        <a:lstStyle/>
        <a:p>
          <a:endParaRPr lang="es-ES"/>
        </a:p>
      </dgm:t>
    </dgm:pt>
    <dgm:pt modelId="{2935EFF2-9C81-4DCA-8147-9F67F5272C3C}" type="pres">
      <dgm:prSet presAssocID="{124040FA-76A4-4114-B024-3B628D110D8E}" presName="text0" presStyleLbl="node1" presStyleIdx="2" presStyleCnt="5" custScaleX="179918" custScaleY="82327" custRadScaleRad="93747" custRadScaleInc="90656">
        <dgm:presLayoutVars>
          <dgm:bulletEnabled val="1"/>
        </dgm:presLayoutVars>
      </dgm:prSet>
      <dgm:spPr/>
      <dgm:t>
        <a:bodyPr/>
        <a:lstStyle/>
        <a:p>
          <a:endParaRPr lang="es-ES"/>
        </a:p>
      </dgm:t>
    </dgm:pt>
    <dgm:pt modelId="{36C3A9F4-A65A-40FC-A323-9D1E0FCE6A9F}" type="pres">
      <dgm:prSet presAssocID="{C090AEEE-D2C9-4FFC-BCDB-FC296E88F6A5}" presName="Name56" presStyleLbl="parChTrans1D2" presStyleIdx="2" presStyleCnt="4"/>
      <dgm:spPr/>
      <dgm:t>
        <a:bodyPr/>
        <a:lstStyle/>
        <a:p>
          <a:endParaRPr lang="es-ES"/>
        </a:p>
      </dgm:t>
    </dgm:pt>
    <dgm:pt modelId="{53A260FE-2399-4B71-8D5F-E9C46488F73D}" type="pres">
      <dgm:prSet presAssocID="{D568545E-EFEF-4D74-A4A1-8D69FC58CD8F}" presName="text0" presStyleLbl="node1" presStyleIdx="3" presStyleCnt="5" custScaleX="181462" custScaleY="100867" custRadScaleRad="135888" custRadScaleInc="-227827">
        <dgm:presLayoutVars>
          <dgm:bulletEnabled val="1"/>
        </dgm:presLayoutVars>
      </dgm:prSet>
      <dgm:spPr/>
      <dgm:t>
        <a:bodyPr/>
        <a:lstStyle/>
        <a:p>
          <a:endParaRPr lang="es-ES"/>
        </a:p>
      </dgm:t>
    </dgm:pt>
    <dgm:pt modelId="{D94E4927-9003-4A69-9EC5-A0AC884FB85B}" type="pres">
      <dgm:prSet presAssocID="{B36737B6-C563-417F-A909-474967841490}" presName="Name56" presStyleLbl="parChTrans1D2" presStyleIdx="3" presStyleCnt="4"/>
      <dgm:spPr/>
      <dgm:t>
        <a:bodyPr/>
        <a:lstStyle/>
        <a:p>
          <a:endParaRPr lang="es-ES"/>
        </a:p>
      </dgm:t>
    </dgm:pt>
    <dgm:pt modelId="{1FCDEA8E-98FF-46A4-80CB-5CF6D83D4CB1}" type="pres">
      <dgm:prSet presAssocID="{492E240B-CD2A-4626-9D8B-90142938EE71}" presName="text0" presStyleLbl="node1" presStyleIdx="4" presStyleCnt="5" custScaleX="173904" custScaleY="82327" custRadScaleRad="90628" custRadScaleInc="-90014">
        <dgm:presLayoutVars>
          <dgm:bulletEnabled val="1"/>
        </dgm:presLayoutVars>
      </dgm:prSet>
      <dgm:spPr/>
      <dgm:t>
        <a:bodyPr/>
        <a:lstStyle/>
        <a:p>
          <a:endParaRPr lang="es-ES"/>
        </a:p>
      </dgm:t>
    </dgm:pt>
  </dgm:ptLst>
  <dgm:cxnLst>
    <dgm:cxn modelId="{D6A4D79C-F968-452D-8003-5BF7B50E848E}" type="presOf" srcId="{B36737B6-C563-417F-A909-474967841490}" destId="{D94E4927-9003-4A69-9EC5-A0AC884FB85B}" srcOrd="0" destOrd="0" presId="urn:microsoft.com/office/officeart/2008/layout/RadialCluster"/>
    <dgm:cxn modelId="{F0C8797E-8557-4B7A-BA70-50B0EDD7918B}" srcId="{7410F694-191B-4598-A26E-FDE0CE64C288}" destId="{988A974D-052C-4C87-B0C5-1CD478CD23F2}" srcOrd="0" destOrd="0" parTransId="{B78D0442-B532-4B7D-9200-51787F16F3B4}" sibTransId="{C4719A10-FEC0-4893-841B-F1D2627471E0}"/>
    <dgm:cxn modelId="{293C9C6E-8EEF-4724-870E-8C31FD168E0E}" type="presOf" srcId="{124040FA-76A4-4114-B024-3B628D110D8E}" destId="{2935EFF2-9C81-4DCA-8147-9F67F5272C3C}" srcOrd="0" destOrd="0" presId="urn:microsoft.com/office/officeart/2008/layout/RadialCluster"/>
    <dgm:cxn modelId="{F3CE1D1D-A1B4-4953-BDBE-A2097CDC2CA9}" srcId="{988A974D-052C-4C87-B0C5-1CD478CD23F2}" destId="{D568545E-EFEF-4D74-A4A1-8D69FC58CD8F}" srcOrd="2" destOrd="0" parTransId="{C090AEEE-D2C9-4FFC-BCDB-FC296E88F6A5}" sibTransId="{3EF8DD7F-7760-4986-A3BD-7AC28B0AD658}"/>
    <dgm:cxn modelId="{BB4DA093-5711-4F4F-B5BA-51770EF2ECDA}" type="presOf" srcId="{7410F694-191B-4598-A26E-FDE0CE64C288}" destId="{FB0294E2-C539-4E6C-980E-06689E9C49D5}" srcOrd="0" destOrd="0" presId="urn:microsoft.com/office/officeart/2008/layout/RadialCluster"/>
    <dgm:cxn modelId="{49AB3D7E-3A71-4F03-989F-E5955538F41B}" type="presOf" srcId="{C090AEEE-D2C9-4FFC-BCDB-FC296E88F6A5}" destId="{36C3A9F4-A65A-40FC-A323-9D1E0FCE6A9F}" srcOrd="0" destOrd="0" presId="urn:microsoft.com/office/officeart/2008/layout/RadialCluster"/>
    <dgm:cxn modelId="{DFA1D24E-250C-486B-951A-E3E059074048}" type="presOf" srcId="{059AFD2D-71E0-486B-A912-8743CD4C6AB1}" destId="{716C7FD9-9FC5-44E8-94B5-6052D505E6EF}" srcOrd="0" destOrd="0" presId="urn:microsoft.com/office/officeart/2008/layout/RadialCluster"/>
    <dgm:cxn modelId="{FBEAFF0E-2BFA-4BB5-B1BA-9167B2CD76FD}" type="presOf" srcId="{F4608EBC-9D8E-493D-A1A2-B3F1673ACB07}" destId="{0783E81E-DA03-4E1A-9A43-EAD5703C6321}" srcOrd="0" destOrd="0" presId="urn:microsoft.com/office/officeart/2008/layout/RadialCluster"/>
    <dgm:cxn modelId="{CC8FC1B7-9467-4B67-8705-4F757B89877F}" type="presOf" srcId="{D568545E-EFEF-4D74-A4A1-8D69FC58CD8F}" destId="{53A260FE-2399-4B71-8D5F-E9C46488F73D}" srcOrd="0" destOrd="0" presId="urn:microsoft.com/office/officeart/2008/layout/RadialCluster"/>
    <dgm:cxn modelId="{C4930776-8465-4CED-A7EF-56A335DF6E4D}" type="presOf" srcId="{DC8BC520-1B4C-44EB-8B9F-A8D497ACC3D4}" destId="{55E563E4-A59E-47B0-A9F2-0A5E9668C681}" srcOrd="0" destOrd="0" presId="urn:microsoft.com/office/officeart/2008/layout/RadialCluster"/>
    <dgm:cxn modelId="{ACDF6519-1FD9-4B2E-BD4F-0BFE9E73A8E7}" type="presOf" srcId="{988A974D-052C-4C87-B0C5-1CD478CD23F2}" destId="{5C8DB6C0-3C6E-4BDA-80BB-E51CCDA0FB43}" srcOrd="0" destOrd="0" presId="urn:microsoft.com/office/officeart/2008/layout/RadialCluster"/>
    <dgm:cxn modelId="{D022E3F9-0FB3-4275-BBEF-4BB62319BC47}" type="presOf" srcId="{492E240B-CD2A-4626-9D8B-90142938EE71}" destId="{1FCDEA8E-98FF-46A4-80CB-5CF6D83D4CB1}" srcOrd="0" destOrd="0" presId="urn:microsoft.com/office/officeart/2008/layout/RadialCluster"/>
    <dgm:cxn modelId="{D1ACE02C-40C5-4C79-8656-CDCE57A9F162}" srcId="{988A974D-052C-4C87-B0C5-1CD478CD23F2}" destId="{DC8BC520-1B4C-44EB-8B9F-A8D497ACC3D4}" srcOrd="0" destOrd="0" parTransId="{059AFD2D-71E0-486B-A912-8743CD4C6AB1}" sibTransId="{7605BA23-0C40-473C-B0E5-7C0FC4722950}"/>
    <dgm:cxn modelId="{66A8AAD7-9ED6-40C5-A648-D247BD342AE0}" srcId="{988A974D-052C-4C87-B0C5-1CD478CD23F2}" destId="{124040FA-76A4-4114-B024-3B628D110D8E}" srcOrd="1" destOrd="0" parTransId="{F4608EBC-9D8E-493D-A1A2-B3F1673ACB07}" sibTransId="{6D12C03B-2435-4218-A6A3-70402FB78D2B}"/>
    <dgm:cxn modelId="{4DAC945A-5634-45A2-86C2-C4366AEC73CF}" srcId="{988A974D-052C-4C87-B0C5-1CD478CD23F2}" destId="{492E240B-CD2A-4626-9D8B-90142938EE71}" srcOrd="3" destOrd="0" parTransId="{B36737B6-C563-417F-A909-474967841490}" sibTransId="{071F13B9-DCE9-468F-8583-DCBE5F84BE2F}"/>
    <dgm:cxn modelId="{21707C29-7469-48C9-9EE7-80FA5343A093}" type="presParOf" srcId="{FB0294E2-C539-4E6C-980E-06689E9C49D5}" destId="{E1C671F7-9EA3-4A4F-907E-D7D5CC9B96A0}" srcOrd="0" destOrd="0" presId="urn:microsoft.com/office/officeart/2008/layout/RadialCluster"/>
    <dgm:cxn modelId="{1DC006D9-DBEC-4398-A7D7-A750E45B44F9}" type="presParOf" srcId="{E1C671F7-9EA3-4A4F-907E-D7D5CC9B96A0}" destId="{5C8DB6C0-3C6E-4BDA-80BB-E51CCDA0FB43}" srcOrd="0" destOrd="0" presId="urn:microsoft.com/office/officeart/2008/layout/RadialCluster"/>
    <dgm:cxn modelId="{BF95C803-A60E-4B68-AD2D-5C9DCFC54FC5}" type="presParOf" srcId="{E1C671F7-9EA3-4A4F-907E-D7D5CC9B96A0}" destId="{716C7FD9-9FC5-44E8-94B5-6052D505E6EF}" srcOrd="1" destOrd="0" presId="urn:microsoft.com/office/officeart/2008/layout/RadialCluster"/>
    <dgm:cxn modelId="{E3784789-400F-4C3F-A1EC-68644FFF6BF4}" type="presParOf" srcId="{E1C671F7-9EA3-4A4F-907E-D7D5CC9B96A0}" destId="{55E563E4-A59E-47B0-A9F2-0A5E9668C681}" srcOrd="2" destOrd="0" presId="urn:microsoft.com/office/officeart/2008/layout/RadialCluster"/>
    <dgm:cxn modelId="{F33D141F-BCCD-47B5-9054-9499A7703B00}" type="presParOf" srcId="{E1C671F7-9EA3-4A4F-907E-D7D5CC9B96A0}" destId="{0783E81E-DA03-4E1A-9A43-EAD5703C6321}" srcOrd="3" destOrd="0" presId="urn:microsoft.com/office/officeart/2008/layout/RadialCluster"/>
    <dgm:cxn modelId="{83B59825-EAC8-462B-B300-8B87C1A918D3}" type="presParOf" srcId="{E1C671F7-9EA3-4A4F-907E-D7D5CC9B96A0}" destId="{2935EFF2-9C81-4DCA-8147-9F67F5272C3C}" srcOrd="4" destOrd="0" presId="urn:microsoft.com/office/officeart/2008/layout/RadialCluster"/>
    <dgm:cxn modelId="{1A0ABA66-1545-4BB3-82CE-C92AFBE29801}" type="presParOf" srcId="{E1C671F7-9EA3-4A4F-907E-D7D5CC9B96A0}" destId="{36C3A9F4-A65A-40FC-A323-9D1E0FCE6A9F}" srcOrd="5" destOrd="0" presId="urn:microsoft.com/office/officeart/2008/layout/RadialCluster"/>
    <dgm:cxn modelId="{A23D77E1-E6B5-4113-AA9B-CA9181B9A427}" type="presParOf" srcId="{E1C671F7-9EA3-4A4F-907E-D7D5CC9B96A0}" destId="{53A260FE-2399-4B71-8D5F-E9C46488F73D}" srcOrd="6" destOrd="0" presId="urn:microsoft.com/office/officeart/2008/layout/RadialCluster"/>
    <dgm:cxn modelId="{C8A7FF31-AC2C-4FA0-BF24-174263926940}" type="presParOf" srcId="{E1C671F7-9EA3-4A4F-907E-D7D5CC9B96A0}" destId="{D94E4927-9003-4A69-9EC5-A0AC884FB85B}" srcOrd="7" destOrd="0" presId="urn:microsoft.com/office/officeart/2008/layout/RadialCluster"/>
    <dgm:cxn modelId="{F522448F-9D38-46F5-B612-A283CB05EAAD}" type="presParOf" srcId="{E1C671F7-9EA3-4A4F-907E-D7D5CC9B96A0}" destId="{1FCDEA8E-98FF-46A4-80CB-5CF6D83D4CB1}" srcOrd="8" destOrd="0" presId="urn:microsoft.com/office/officeart/2008/layout/RadialCluster"/>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9031A8-FEAC-4ADC-A65C-668C1C2448EA}" type="doc">
      <dgm:prSet loTypeId="urn:microsoft.com/office/officeart/2008/layout/VerticalCurvedList" loCatId="list" qsTypeId="urn:microsoft.com/office/officeart/2005/8/quickstyle/simple1" qsCatId="simple" csTypeId="urn:microsoft.com/office/officeart/2005/8/colors/colorful1#3" csCatId="colorful" phldr="1"/>
      <dgm:spPr/>
      <dgm:t>
        <a:bodyPr/>
        <a:lstStyle/>
        <a:p>
          <a:endParaRPr lang="es-ES"/>
        </a:p>
      </dgm:t>
    </dgm:pt>
    <dgm:pt modelId="{C5BE0D61-E46A-4AA8-AC17-9F90E7BDFC85}">
      <dgm:prSet phldrT="[Texto]" custT="1"/>
      <dgm:spPr>
        <a:solidFill>
          <a:schemeClr val="accent1">
            <a:lumMod val="40000"/>
            <a:lumOff val="60000"/>
          </a:schemeClr>
        </a:solidFill>
      </dgm:spPr>
      <dgm:t>
        <a:bodyPr/>
        <a:lstStyle/>
        <a:p>
          <a:pPr algn="just"/>
          <a:r>
            <a:rPr lang="es-MX" sz="1200">
              <a:solidFill>
                <a:schemeClr val="tx1">
                  <a:lumMod val="85000"/>
                  <a:lumOff val="15000"/>
                </a:schemeClr>
              </a:solidFill>
              <a:latin typeface="Gothic720 BT" panose="020C0603020203020204" pitchFamily="34" charset="0"/>
            </a:rPr>
            <a:t>Geografía electoral.</a:t>
          </a:r>
          <a:endParaRPr lang="es-ES" sz="1200">
            <a:solidFill>
              <a:schemeClr val="tx1">
                <a:lumMod val="85000"/>
                <a:lumOff val="15000"/>
              </a:schemeClr>
            </a:solidFill>
            <a:latin typeface="Gothic720 BT" panose="020C0603020203020204" pitchFamily="34" charset="0"/>
          </a:endParaRPr>
        </a:p>
      </dgm:t>
    </dgm:pt>
    <dgm:pt modelId="{478D25F3-1787-4323-BCF0-274A8E78D494}" type="parTrans" cxnId="{F1DD5710-BF34-4E29-A214-AE8C8FDB0A4A}">
      <dgm:prSet/>
      <dgm:spPr/>
      <dgm:t>
        <a:bodyPr/>
        <a:lstStyle/>
        <a:p>
          <a:endParaRPr lang="es-ES" sz="1200">
            <a:solidFill>
              <a:schemeClr val="tx1">
                <a:lumMod val="85000"/>
                <a:lumOff val="15000"/>
              </a:schemeClr>
            </a:solidFill>
            <a:latin typeface="Gothic720 BT" panose="020C0603020203020204" pitchFamily="34" charset="0"/>
          </a:endParaRPr>
        </a:p>
      </dgm:t>
    </dgm:pt>
    <dgm:pt modelId="{68BEF0B9-E6ED-4062-BCAF-B6928E86023C}" type="sibTrans" cxnId="{F1DD5710-BF34-4E29-A214-AE8C8FDB0A4A}">
      <dgm:prSet/>
      <dgm:spPr/>
      <dgm:t>
        <a:bodyPr/>
        <a:lstStyle/>
        <a:p>
          <a:endParaRPr lang="es-ES" sz="1200">
            <a:solidFill>
              <a:schemeClr val="tx1">
                <a:lumMod val="85000"/>
                <a:lumOff val="15000"/>
              </a:schemeClr>
            </a:solidFill>
            <a:latin typeface="Gothic720 BT" panose="020C0603020203020204" pitchFamily="34" charset="0"/>
          </a:endParaRPr>
        </a:p>
      </dgm:t>
    </dgm:pt>
    <dgm:pt modelId="{E95277F1-C7ED-44A4-82E3-68616D244355}">
      <dgm:prSet phldrT="[Texto]" custT="1"/>
      <dgm:spPr>
        <a:solidFill>
          <a:srgbClr val="FFFF66"/>
        </a:solidFill>
      </dgm:spPr>
      <dgm:t>
        <a:bodyPr/>
        <a:lstStyle/>
        <a:p>
          <a:pPr algn="just"/>
          <a:r>
            <a:rPr lang="es-MX" sz="1200">
              <a:solidFill>
                <a:schemeClr val="tx1">
                  <a:lumMod val="85000"/>
                  <a:lumOff val="15000"/>
                </a:schemeClr>
              </a:solidFill>
              <a:latin typeface="Gothic720 BT" panose="020C0603020203020204" pitchFamily="34" charset="0"/>
            </a:rPr>
            <a:t>Padrón y lista nominal.</a:t>
          </a:r>
          <a:endParaRPr lang="es-ES" sz="1200">
            <a:solidFill>
              <a:schemeClr val="tx1">
                <a:lumMod val="85000"/>
                <a:lumOff val="15000"/>
              </a:schemeClr>
            </a:solidFill>
            <a:latin typeface="Gothic720 BT" panose="020C0603020203020204" pitchFamily="34" charset="0"/>
          </a:endParaRPr>
        </a:p>
      </dgm:t>
    </dgm:pt>
    <dgm:pt modelId="{EC59B0D0-56FB-4C77-8698-09C7A6720429}" type="parTrans" cxnId="{3AF1F6AD-1C7E-4BAB-9CAD-D8EA6A638DBA}">
      <dgm:prSet/>
      <dgm:spPr/>
      <dgm:t>
        <a:bodyPr/>
        <a:lstStyle/>
        <a:p>
          <a:endParaRPr lang="es-ES" sz="1200">
            <a:solidFill>
              <a:schemeClr val="tx1">
                <a:lumMod val="85000"/>
                <a:lumOff val="15000"/>
              </a:schemeClr>
            </a:solidFill>
            <a:latin typeface="Gothic720 BT" panose="020C0603020203020204" pitchFamily="34" charset="0"/>
          </a:endParaRPr>
        </a:p>
      </dgm:t>
    </dgm:pt>
    <dgm:pt modelId="{94E699A9-767E-445B-B95F-2AA8133C21B3}" type="sibTrans" cxnId="{3AF1F6AD-1C7E-4BAB-9CAD-D8EA6A638DBA}">
      <dgm:prSet/>
      <dgm:spPr/>
      <dgm:t>
        <a:bodyPr/>
        <a:lstStyle/>
        <a:p>
          <a:endParaRPr lang="es-ES" sz="1200">
            <a:solidFill>
              <a:schemeClr val="tx1">
                <a:lumMod val="85000"/>
                <a:lumOff val="15000"/>
              </a:schemeClr>
            </a:solidFill>
            <a:latin typeface="Gothic720 BT" panose="020C0603020203020204" pitchFamily="34" charset="0"/>
          </a:endParaRPr>
        </a:p>
      </dgm:t>
    </dgm:pt>
    <dgm:pt modelId="{B7E9CDE7-4967-4A64-BBD7-06A8E7D7F31B}">
      <dgm:prSet phldrT="[Texto]" custT="1"/>
      <dgm:spPr>
        <a:solidFill>
          <a:srgbClr val="E3AFC9"/>
        </a:solidFill>
      </dgm:spPr>
      <dgm:t>
        <a:bodyPr/>
        <a:lstStyle/>
        <a:p>
          <a:pPr algn="just"/>
          <a:r>
            <a:rPr lang="es-MX" sz="1200">
              <a:solidFill>
                <a:schemeClr val="tx1">
                  <a:lumMod val="85000"/>
                  <a:lumOff val="15000"/>
                </a:schemeClr>
              </a:solidFill>
              <a:latin typeface="Gothic720 BT" panose="020C0603020203020204" pitchFamily="34" charset="0"/>
            </a:rPr>
            <a:t>Capacitación electoral.</a:t>
          </a:r>
          <a:endParaRPr lang="es-ES" sz="1200">
            <a:solidFill>
              <a:schemeClr val="tx1">
                <a:lumMod val="85000"/>
                <a:lumOff val="15000"/>
              </a:schemeClr>
            </a:solidFill>
            <a:latin typeface="Gothic720 BT" panose="020C0603020203020204" pitchFamily="34" charset="0"/>
          </a:endParaRPr>
        </a:p>
      </dgm:t>
    </dgm:pt>
    <dgm:pt modelId="{F15C9866-6292-4DDC-957F-3AA9C95ADB12}" type="sibTrans" cxnId="{F5545AD0-BEA0-4ED5-BF50-68C2449BBBD3}">
      <dgm:prSet/>
      <dgm:spPr/>
      <dgm:t>
        <a:bodyPr/>
        <a:lstStyle/>
        <a:p>
          <a:endParaRPr lang="es-ES" sz="1200">
            <a:solidFill>
              <a:schemeClr val="tx1">
                <a:lumMod val="85000"/>
                <a:lumOff val="15000"/>
              </a:schemeClr>
            </a:solidFill>
            <a:latin typeface="Gothic720 BT" panose="020C0603020203020204" pitchFamily="34" charset="0"/>
          </a:endParaRPr>
        </a:p>
      </dgm:t>
    </dgm:pt>
    <dgm:pt modelId="{8C4EF365-DF52-46B6-BFF3-3DB826D36676}" type="parTrans" cxnId="{F5545AD0-BEA0-4ED5-BF50-68C2449BBBD3}">
      <dgm:prSet/>
      <dgm:spPr/>
      <dgm:t>
        <a:bodyPr/>
        <a:lstStyle/>
        <a:p>
          <a:endParaRPr lang="es-ES" sz="1200">
            <a:solidFill>
              <a:schemeClr val="tx1">
                <a:lumMod val="85000"/>
                <a:lumOff val="15000"/>
              </a:schemeClr>
            </a:solidFill>
            <a:latin typeface="Gothic720 BT" panose="020C0603020203020204" pitchFamily="34" charset="0"/>
          </a:endParaRPr>
        </a:p>
      </dgm:t>
    </dgm:pt>
    <dgm:pt modelId="{4A56FFBD-1549-4FF4-BA93-EE442F7D0CCB}">
      <dgm:prSet phldrT="[Texto]" custT="1"/>
      <dgm:spPr>
        <a:solidFill>
          <a:srgbClr val="FF7C80"/>
        </a:solidFill>
      </dgm:spPr>
      <dgm:t>
        <a:bodyPr/>
        <a:lstStyle/>
        <a:p>
          <a:pPr algn="just"/>
          <a:r>
            <a:rPr lang="es-MX" sz="1200">
              <a:solidFill>
                <a:schemeClr val="tx1">
                  <a:lumMod val="85000"/>
                  <a:lumOff val="15000"/>
                </a:schemeClr>
              </a:solidFill>
              <a:latin typeface="Gothic720 BT" panose="020C0603020203020204" pitchFamily="34" charset="0"/>
            </a:rPr>
            <a:t>Ubicación de casillas y designación de personas funcionarias.</a:t>
          </a:r>
          <a:endParaRPr lang="es-ES" sz="1200">
            <a:solidFill>
              <a:schemeClr val="tx1">
                <a:lumMod val="85000"/>
                <a:lumOff val="15000"/>
              </a:schemeClr>
            </a:solidFill>
            <a:latin typeface="Gothic720 BT" panose="020C0603020203020204" pitchFamily="34" charset="0"/>
          </a:endParaRPr>
        </a:p>
      </dgm:t>
    </dgm:pt>
    <dgm:pt modelId="{78962358-F274-4B5E-B844-4D01B25823D2}" type="parTrans" cxnId="{3AC2E147-8B8B-458B-A4DF-8E049B4EE87E}">
      <dgm:prSet/>
      <dgm:spPr/>
      <dgm:t>
        <a:bodyPr/>
        <a:lstStyle/>
        <a:p>
          <a:endParaRPr lang="es-ES" sz="1200">
            <a:solidFill>
              <a:schemeClr val="tx1">
                <a:lumMod val="85000"/>
                <a:lumOff val="15000"/>
              </a:schemeClr>
            </a:solidFill>
            <a:latin typeface="Gothic720 BT" panose="020C0603020203020204" pitchFamily="34" charset="0"/>
          </a:endParaRPr>
        </a:p>
      </dgm:t>
    </dgm:pt>
    <dgm:pt modelId="{889F7C4F-EE39-4F70-8A93-1D416648AAF9}" type="sibTrans" cxnId="{3AC2E147-8B8B-458B-A4DF-8E049B4EE87E}">
      <dgm:prSet/>
      <dgm:spPr/>
      <dgm:t>
        <a:bodyPr/>
        <a:lstStyle/>
        <a:p>
          <a:endParaRPr lang="es-ES" sz="1200">
            <a:solidFill>
              <a:schemeClr val="tx1">
                <a:lumMod val="85000"/>
                <a:lumOff val="15000"/>
              </a:schemeClr>
            </a:solidFill>
            <a:latin typeface="Gothic720 BT" panose="020C0603020203020204" pitchFamily="34" charset="0"/>
          </a:endParaRPr>
        </a:p>
      </dgm:t>
    </dgm:pt>
    <dgm:pt modelId="{FD8FCB90-D81B-4792-9628-91E199DC9985}">
      <dgm:prSet custT="1"/>
      <dgm:spPr>
        <a:solidFill>
          <a:srgbClr val="CC99FF"/>
        </a:solidFill>
      </dgm:spPr>
      <dgm:t>
        <a:bodyPr/>
        <a:lstStyle/>
        <a:p>
          <a:pPr algn="just"/>
          <a:r>
            <a:rPr lang="es-MX" sz="1200">
              <a:solidFill>
                <a:schemeClr val="tx1">
                  <a:lumMod val="85000"/>
                  <a:lumOff val="15000"/>
                </a:schemeClr>
              </a:solidFill>
              <a:latin typeface="Gothic720 BT" panose="020C0603020203020204" pitchFamily="34" charset="0"/>
            </a:rPr>
            <a:t>Reglas, lineamientos y formatos en materia de resultados preliminares; encuestas y sondeos de opinión; observación electoral; conteos rápidos; impresión de documentos y producción de materiales electorales.</a:t>
          </a:r>
        </a:p>
      </dgm:t>
    </dgm:pt>
    <dgm:pt modelId="{AAF2D10A-9251-499F-86E4-97EBE3972B27}" type="parTrans" cxnId="{CBFFE0CA-BC91-4CE8-8E09-1BECA4702717}">
      <dgm:prSet/>
      <dgm:spPr/>
      <dgm:t>
        <a:bodyPr/>
        <a:lstStyle/>
        <a:p>
          <a:endParaRPr lang="es-ES" sz="1200">
            <a:solidFill>
              <a:schemeClr val="tx1">
                <a:lumMod val="85000"/>
                <a:lumOff val="15000"/>
              </a:schemeClr>
            </a:solidFill>
            <a:latin typeface="Gothic720 BT" panose="020C0603020203020204" pitchFamily="34" charset="0"/>
          </a:endParaRPr>
        </a:p>
      </dgm:t>
    </dgm:pt>
    <dgm:pt modelId="{6DA0608F-C7E0-4079-B5EC-7B3DF0269D0B}" type="sibTrans" cxnId="{CBFFE0CA-BC91-4CE8-8E09-1BECA4702717}">
      <dgm:prSet/>
      <dgm:spPr/>
      <dgm:t>
        <a:bodyPr/>
        <a:lstStyle/>
        <a:p>
          <a:endParaRPr lang="es-ES" sz="1200">
            <a:solidFill>
              <a:schemeClr val="tx1">
                <a:lumMod val="85000"/>
                <a:lumOff val="15000"/>
              </a:schemeClr>
            </a:solidFill>
            <a:latin typeface="Gothic720 BT" panose="020C0603020203020204" pitchFamily="34" charset="0"/>
          </a:endParaRPr>
        </a:p>
      </dgm:t>
    </dgm:pt>
    <dgm:pt modelId="{BEA27890-25B8-4AD9-8454-9898FD8E6489}">
      <dgm:prSet custT="1"/>
      <dgm:spPr>
        <a:solidFill>
          <a:schemeClr val="accent6">
            <a:lumMod val="60000"/>
            <a:lumOff val="40000"/>
          </a:schemeClr>
        </a:solidFill>
      </dgm:spPr>
      <dgm:t>
        <a:bodyPr/>
        <a:lstStyle/>
        <a:p>
          <a:pPr algn="just"/>
          <a:r>
            <a:rPr lang="es-MX" sz="1200">
              <a:solidFill>
                <a:schemeClr val="tx1">
                  <a:lumMod val="85000"/>
                  <a:lumOff val="15000"/>
                </a:schemeClr>
              </a:solidFill>
              <a:latin typeface="Gothic720 BT" panose="020C0603020203020204" pitchFamily="34" charset="0"/>
            </a:rPr>
            <a:t>Fiscalización de ingresos y egresos de partidos políticos y candidaturas.</a:t>
          </a:r>
        </a:p>
      </dgm:t>
    </dgm:pt>
    <dgm:pt modelId="{33E25218-EDAD-496B-A854-D83DA3D387B4}" type="parTrans" cxnId="{B8D8E6F2-F63C-48DF-92BC-CA44852BC91A}">
      <dgm:prSet/>
      <dgm:spPr/>
      <dgm:t>
        <a:bodyPr/>
        <a:lstStyle/>
        <a:p>
          <a:endParaRPr lang="es-ES" sz="1200">
            <a:solidFill>
              <a:schemeClr val="tx1">
                <a:lumMod val="85000"/>
                <a:lumOff val="15000"/>
              </a:schemeClr>
            </a:solidFill>
            <a:latin typeface="Gothic720 BT" panose="020C0603020203020204" pitchFamily="34" charset="0"/>
          </a:endParaRPr>
        </a:p>
      </dgm:t>
    </dgm:pt>
    <dgm:pt modelId="{4962334A-3DA1-4DE2-A6DF-948351314A7F}" type="sibTrans" cxnId="{B8D8E6F2-F63C-48DF-92BC-CA44852BC91A}">
      <dgm:prSet/>
      <dgm:spPr/>
      <dgm:t>
        <a:bodyPr/>
        <a:lstStyle/>
        <a:p>
          <a:endParaRPr lang="es-ES" sz="1200">
            <a:solidFill>
              <a:schemeClr val="tx1">
                <a:lumMod val="85000"/>
                <a:lumOff val="15000"/>
              </a:schemeClr>
            </a:solidFill>
            <a:latin typeface="Gothic720 BT" panose="020C0603020203020204" pitchFamily="34" charset="0"/>
          </a:endParaRPr>
        </a:p>
      </dgm:t>
    </dgm:pt>
    <dgm:pt modelId="{064D2122-66FA-4789-BE08-033FED2CE6FD}">
      <dgm:prSet custT="1"/>
      <dgm:spPr>
        <a:solidFill>
          <a:srgbClr val="DDDDDD"/>
        </a:solidFill>
      </dgm:spPr>
      <dgm:t>
        <a:bodyPr/>
        <a:lstStyle/>
        <a:p>
          <a:r>
            <a:rPr lang="es-MX" sz="1200">
              <a:solidFill>
                <a:schemeClr val="tx1">
                  <a:lumMod val="85000"/>
                  <a:lumOff val="15000"/>
                </a:schemeClr>
              </a:solidFill>
              <a:latin typeface="Gothic720 BT" panose="020C0603020203020204" pitchFamily="34" charset="0"/>
            </a:rPr>
            <a:t>Administración de tiempos en radio y televisión.</a:t>
          </a:r>
        </a:p>
      </dgm:t>
    </dgm:pt>
    <dgm:pt modelId="{FD0AA47F-A1E5-42C4-B369-7CF859FA4C05}" type="parTrans" cxnId="{5788B71D-EC9E-4405-BED1-244F843EFD02}">
      <dgm:prSet/>
      <dgm:spPr/>
      <dgm:t>
        <a:bodyPr/>
        <a:lstStyle/>
        <a:p>
          <a:endParaRPr lang="es-ES" sz="1200">
            <a:solidFill>
              <a:schemeClr val="tx1">
                <a:lumMod val="85000"/>
                <a:lumOff val="15000"/>
              </a:schemeClr>
            </a:solidFill>
            <a:latin typeface="Gothic720 BT" panose="020C0603020203020204" pitchFamily="34" charset="0"/>
          </a:endParaRPr>
        </a:p>
      </dgm:t>
    </dgm:pt>
    <dgm:pt modelId="{CFF8874D-A1B1-4C31-B7B4-53D93D22D55A}" type="sibTrans" cxnId="{5788B71D-EC9E-4405-BED1-244F843EFD02}">
      <dgm:prSet/>
      <dgm:spPr/>
      <dgm:t>
        <a:bodyPr/>
        <a:lstStyle/>
        <a:p>
          <a:endParaRPr lang="es-ES" sz="1200">
            <a:solidFill>
              <a:schemeClr val="tx1">
                <a:lumMod val="85000"/>
                <a:lumOff val="15000"/>
              </a:schemeClr>
            </a:solidFill>
            <a:latin typeface="Gothic720 BT" panose="020C0603020203020204" pitchFamily="34" charset="0"/>
          </a:endParaRPr>
        </a:p>
      </dgm:t>
    </dgm:pt>
    <dgm:pt modelId="{62649E87-E0DC-43E5-944A-E43A3BFD409C}" type="pres">
      <dgm:prSet presAssocID="{529031A8-FEAC-4ADC-A65C-668C1C2448EA}" presName="Name0" presStyleCnt="0">
        <dgm:presLayoutVars>
          <dgm:chMax val="7"/>
          <dgm:chPref val="7"/>
          <dgm:dir/>
        </dgm:presLayoutVars>
      </dgm:prSet>
      <dgm:spPr/>
      <dgm:t>
        <a:bodyPr/>
        <a:lstStyle/>
        <a:p>
          <a:endParaRPr lang="es-ES"/>
        </a:p>
      </dgm:t>
    </dgm:pt>
    <dgm:pt modelId="{5278218A-B4D4-4303-BC74-353B6D230BF1}" type="pres">
      <dgm:prSet presAssocID="{529031A8-FEAC-4ADC-A65C-668C1C2448EA}" presName="Name1" presStyleCnt="0"/>
      <dgm:spPr/>
    </dgm:pt>
    <dgm:pt modelId="{FB31ABCB-B5BA-4284-97B4-8B5055DBB754}" type="pres">
      <dgm:prSet presAssocID="{529031A8-FEAC-4ADC-A65C-668C1C2448EA}" presName="cycle" presStyleCnt="0"/>
      <dgm:spPr/>
    </dgm:pt>
    <dgm:pt modelId="{550A7700-C0E0-44FC-A99A-80685412EB1C}" type="pres">
      <dgm:prSet presAssocID="{529031A8-FEAC-4ADC-A65C-668C1C2448EA}" presName="srcNode" presStyleLbl="node1" presStyleIdx="0" presStyleCnt="7"/>
      <dgm:spPr/>
    </dgm:pt>
    <dgm:pt modelId="{528BF7D6-AAAC-4259-B816-5C13BBB2D1F3}" type="pres">
      <dgm:prSet presAssocID="{529031A8-FEAC-4ADC-A65C-668C1C2448EA}" presName="conn" presStyleLbl="parChTrans1D2" presStyleIdx="0" presStyleCnt="1" custScaleX="113005" custScaleY="103213"/>
      <dgm:spPr/>
      <dgm:t>
        <a:bodyPr/>
        <a:lstStyle/>
        <a:p>
          <a:endParaRPr lang="es-ES"/>
        </a:p>
      </dgm:t>
    </dgm:pt>
    <dgm:pt modelId="{DA252787-A659-4572-821F-A77AD7A7E768}" type="pres">
      <dgm:prSet presAssocID="{529031A8-FEAC-4ADC-A65C-668C1C2448EA}" presName="extraNode" presStyleLbl="node1" presStyleIdx="0" presStyleCnt="7"/>
      <dgm:spPr/>
    </dgm:pt>
    <dgm:pt modelId="{118EFE96-8DB0-4B8D-A88A-229520B68A13}" type="pres">
      <dgm:prSet presAssocID="{529031A8-FEAC-4ADC-A65C-668C1C2448EA}" presName="dstNode" presStyleLbl="node1" presStyleIdx="0" presStyleCnt="7"/>
      <dgm:spPr/>
    </dgm:pt>
    <dgm:pt modelId="{4DBD8FE9-8776-4B64-8EE7-0065E0EA569E}" type="pres">
      <dgm:prSet presAssocID="{B7E9CDE7-4967-4A64-BBD7-06A8E7D7F31B}" presName="text_1" presStyleLbl="node1" presStyleIdx="0" presStyleCnt="7" custScaleX="96606" custScaleY="89524" custLinFactNeighborX="2890" custLinFactNeighborY="-30146">
        <dgm:presLayoutVars>
          <dgm:bulletEnabled val="1"/>
        </dgm:presLayoutVars>
      </dgm:prSet>
      <dgm:spPr/>
      <dgm:t>
        <a:bodyPr/>
        <a:lstStyle/>
        <a:p>
          <a:endParaRPr lang="es-ES"/>
        </a:p>
      </dgm:t>
    </dgm:pt>
    <dgm:pt modelId="{959E52EB-5087-42D7-94C7-07E44CB338EE}" type="pres">
      <dgm:prSet presAssocID="{B7E9CDE7-4967-4A64-BBD7-06A8E7D7F31B}" presName="accent_1" presStyleCnt="0"/>
      <dgm:spPr/>
    </dgm:pt>
    <dgm:pt modelId="{56E75793-A86C-424A-8C1B-772B1D701ACF}" type="pres">
      <dgm:prSet presAssocID="{B7E9CDE7-4967-4A64-BBD7-06A8E7D7F31B}" presName="accentRepeatNode" presStyleLbl="solidFgAcc1" presStyleIdx="0" presStyleCnt="7" custScaleX="121000" custScaleY="121000" custLinFactY="-35428" custLinFactNeighborX="23899" custLinFactNeighborY="-100000"/>
      <dgm:spPr>
        <a:ln>
          <a:solidFill>
            <a:srgbClr val="E3AFC9"/>
          </a:solidFill>
        </a:ln>
      </dgm:spPr>
    </dgm:pt>
    <dgm:pt modelId="{D04A7C19-BB96-4BE2-A2EE-1EDBD0AE3AED}" type="pres">
      <dgm:prSet presAssocID="{C5BE0D61-E46A-4AA8-AC17-9F90E7BDFC85}" presName="text_2" presStyleLbl="node1" presStyleIdx="1" presStyleCnt="7" custScaleX="94040" custScaleY="89524" custLinFactNeighborX="3533" custLinFactNeighborY="-38759">
        <dgm:presLayoutVars>
          <dgm:bulletEnabled val="1"/>
        </dgm:presLayoutVars>
      </dgm:prSet>
      <dgm:spPr/>
      <dgm:t>
        <a:bodyPr/>
        <a:lstStyle/>
        <a:p>
          <a:endParaRPr lang="es-ES"/>
        </a:p>
      </dgm:t>
    </dgm:pt>
    <dgm:pt modelId="{37DA0024-CF8B-4A05-91C4-0ABB209CE87E}" type="pres">
      <dgm:prSet presAssocID="{C5BE0D61-E46A-4AA8-AC17-9F90E7BDFC85}" presName="accent_2" presStyleCnt="0"/>
      <dgm:spPr/>
    </dgm:pt>
    <dgm:pt modelId="{53A5FBB3-36B5-4424-8477-905E97C9A66A}" type="pres">
      <dgm:prSet presAssocID="{C5BE0D61-E46A-4AA8-AC17-9F90E7BDFC85}" presName="accentRepeatNode" presStyleLbl="solidFgAcc1" presStyleIdx="1" presStyleCnt="7" custScaleX="121000" custScaleY="121000" custLinFactNeighborX="42912" custLinFactNeighborY="-30803"/>
      <dgm:spPr>
        <a:ln>
          <a:solidFill>
            <a:schemeClr val="bg1">
              <a:lumMod val="65000"/>
            </a:schemeClr>
          </a:solidFill>
        </a:ln>
      </dgm:spPr>
    </dgm:pt>
    <dgm:pt modelId="{62153669-A901-49A8-93BC-1B56758D31C1}" type="pres">
      <dgm:prSet presAssocID="{E95277F1-C7ED-44A4-82E3-68616D244355}" presName="text_3" presStyleLbl="node1" presStyleIdx="2" presStyleCnt="7" custScaleX="89005" custScaleY="89524" custLinFactNeighborX="5590" custLinFactNeighborY="-38744">
        <dgm:presLayoutVars>
          <dgm:bulletEnabled val="1"/>
        </dgm:presLayoutVars>
      </dgm:prSet>
      <dgm:spPr/>
      <dgm:t>
        <a:bodyPr/>
        <a:lstStyle/>
        <a:p>
          <a:endParaRPr lang="es-ES"/>
        </a:p>
      </dgm:t>
    </dgm:pt>
    <dgm:pt modelId="{6A8AD522-5944-4553-BF92-7C181EDA3664}" type="pres">
      <dgm:prSet presAssocID="{E95277F1-C7ED-44A4-82E3-68616D244355}" presName="accent_3" presStyleCnt="0"/>
      <dgm:spPr/>
    </dgm:pt>
    <dgm:pt modelId="{C853F7F6-0E62-4751-A743-278BACDFA559}" type="pres">
      <dgm:prSet presAssocID="{E95277F1-C7ED-44A4-82E3-68616D244355}" presName="accentRepeatNode" presStyleLbl="solidFgAcc1" presStyleIdx="2" presStyleCnt="7" custScaleX="121000" custScaleY="121000" custLinFactNeighborX="79900" custLinFactNeighborY="-28466"/>
      <dgm:spPr>
        <a:ln>
          <a:solidFill>
            <a:schemeClr val="bg2">
              <a:lumMod val="75000"/>
            </a:schemeClr>
          </a:solidFill>
        </a:ln>
      </dgm:spPr>
    </dgm:pt>
    <dgm:pt modelId="{320A6201-CE8F-4B8E-8821-04AC234E1C02}" type="pres">
      <dgm:prSet presAssocID="{4A56FFBD-1549-4FF4-BA93-EE442F7D0CCB}" presName="text_4" presStyleLbl="node1" presStyleIdx="3" presStyleCnt="7" custScaleX="88374" custScaleY="89524" custLinFactNeighborX="6526" custLinFactNeighborY="-10723">
        <dgm:presLayoutVars>
          <dgm:bulletEnabled val="1"/>
        </dgm:presLayoutVars>
      </dgm:prSet>
      <dgm:spPr/>
      <dgm:t>
        <a:bodyPr/>
        <a:lstStyle/>
        <a:p>
          <a:endParaRPr lang="es-ES"/>
        </a:p>
      </dgm:t>
    </dgm:pt>
    <dgm:pt modelId="{41F599B7-6A16-4024-A65F-F8F1161B0573}" type="pres">
      <dgm:prSet presAssocID="{4A56FFBD-1549-4FF4-BA93-EE442F7D0CCB}" presName="accent_4" presStyleCnt="0"/>
      <dgm:spPr/>
    </dgm:pt>
    <dgm:pt modelId="{86A42B07-94E7-405E-92E0-E53C9267D692}" type="pres">
      <dgm:prSet presAssocID="{4A56FFBD-1549-4FF4-BA93-EE442F7D0CCB}" presName="accentRepeatNode" presStyleLbl="solidFgAcc1" presStyleIdx="3" presStyleCnt="7" custScaleX="121000" custScaleY="121000" custLinFactNeighborX="92169" custLinFactNeighborY="-5835"/>
      <dgm:spPr>
        <a:ln>
          <a:solidFill>
            <a:srgbClr val="FF7C80"/>
          </a:solidFill>
        </a:ln>
      </dgm:spPr>
    </dgm:pt>
    <dgm:pt modelId="{0C0B09D3-C31D-43BD-86AD-435228C3BEE0}" type="pres">
      <dgm:prSet presAssocID="{FD8FCB90-D81B-4792-9628-91E199DC9985}" presName="text_5" presStyleLbl="node1" presStyleIdx="4" presStyleCnt="7" custScaleX="91239" custScaleY="146699" custLinFactNeighborX="4148" custLinFactNeighborY="18669">
        <dgm:presLayoutVars>
          <dgm:bulletEnabled val="1"/>
        </dgm:presLayoutVars>
      </dgm:prSet>
      <dgm:spPr/>
      <dgm:t>
        <a:bodyPr/>
        <a:lstStyle/>
        <a:p>
          <a:endParaRPr lang="es-ES"/>
        </a:p>
      </dgm:t>
    </dgm:pt>
    <dgm:pt modelId="{E8116342-0903-4672-B2BE-2810EE813F51}" type="pres">
      <dgm:prSet presAssocID="{FD8FCB90-D81B-4792-9628-91E199DC9985}" presName="accent_5" presStyleCnt="0"/>
      <dgm:spPr/>
    </dgm:pt>
    <dgm:pt modelId="{1B829D9D-F1CC-4BFF-923E-9D80355DEC71}" type="pres">
      <dgm:prSet presAssocID="{FD8FCB90-D81B-4792-9628-91E199DC9985}" presName="accentRepeatNode" presStyleLbl="solidFgAcc1" presStyleIdx="4" presStyleCnt="7" custScaleX="121000" custScaleY="121000" custLinFactNeighborX="72689" custLinFactNeighborY="11575"/>
      <dgm:spPr>
        <a:ln>
          <a:solidFill>
            <a:srgbClr val="D1A3FF"/>
          </a:solidFill>
        </a:ln>
      </dgm:spPr>
    </dgm:pt>
    <dgm:pt modelId="{D6B0E481-DD61-4A1B-BFC6-6BD92EAD90E9}" type="pres">
      <dgm:prSet presAssocID="{BEA27890-25B8-4AD9-8454-9898FD8E6489}" presName="text_6" presStyleLbl="node1" presStyleIdx="5" presStyleCnt="7" custScaleX="94509" custScaleY="93370" custLinFactNeighborX="2706" custLinFactNeighborY="35464">
        <dgm:presLayoutVars>
          <dgm:bulletEnabled val="1"/>
        </dgm:presLayoutVars>
      </dgm:prSet>
      <dgm:spPr/>
      <dgm:t>
        <a:bodyPr/>
        <a:lstStyle/>
        <a:p>
          <a:endParaRPr lang="es-ES"/>
        </a:p>
      </dgm:t>
    </dgm:pt>
    <dgm:pt modelId="{AFE9094F-1A7E-488F-B8F4-9A8CEB05E03C}" type="pres">
      <dgm:prSet presAssocID="{BEA27890-25B8-4AD9-8454-9898FD8E6489}" presName="accent_6" presStyleCnt="0"/>
      <dgm:spPr/>
    </dgm:pt>
    <dgm:pt modelId="{13B48CAD-C9FA-4804-BF01-2D404582E863}" type="pres">
      <dgm:prSet presAssocID="{BEA27890-25B8-4AD9-8454-9898FD8E6489}" presName="accentRepeatNode" presStyleLbl="solidFgAcc1" presStyleIdx="5" presStyleCnt="7" custScaleX="121000" custScaleY="121000" custLinFactNeighborX="40925" custLinFactNeighborY="19053"/>
      <dgm:spPr>
        <a:ln>
          <a:solidFill>
            <a:srgbClr val="9999FF"/>
          </a:solidFill>
        </a:ln>
      </dgm:spPr>
    </dgm:pt>
    <dgm:pt modelId="{DF876C6D-8937-4898-8BC9-4915145D2384}" type="pres">
      <dgm:prSet presAssocID="{064D2122-66FA-4789-BE08-033FED2CE6FD}" presName="text_7" presStyleLbl="node1" presStyleIdx="6" presStyleCnt="7" custScaleX="95128" custScaleY="78712" custLinFactNeighborX="2229" custLinFactNeighborY="28366">
        <dgm:presLayoutVars>
          <dgm:bulletEnabled val="1"/>
        </dgm:presLayoutVars>
      </dgm:prSet>
      <dgm:spPr/>
      <dgm:t>
        <a:bodyPr/>
        <a:lstStyle/>
        <a:p>
          <a:endParaRPr lang="es-ES"/>
        </a:p>
      </dgm:t>
    </dgm:pt>
    <dgm:pt modelId="{E90BB99A-311B-4FB1-8BE7-03601B82A314}" type="pres">
      <dgm:prSet presAssocID="{064D2122-66FA-4789-BE08-033FED2CE6FD}" presName="accent_7" presStyleCnt="0"/>
      <dgm:spPr/>
    </dgm:pt>
    <dgm:pt modelId="{FD48E1AE-D5E3-4112-B37E-095269020531}" type="pres">
      <dgm:prSet presAssocID="{064D2122-66FA-4789-BE08-033FED2CE6FD}" presName="accentRepeatNode" presStyleLbl="solidFgAcc1" presStyleIdx="6" presStyleCnt="7" custScaleX="121000" custScaleY="121000" custLinFactNeighborX="24758" custLinFactNeighborY="10865"/>
      <dgm:spPr>
        <a:ln>
          <a:solidFill>
            <a:schemeClr val="bg1">
              <a:lumMod val="85000"/>
            </a:schemeClr>
          </a:solidFill>
        </a:ln>
      </dgm:spPr>
    </dgm:pt>
  </dgm:ptLst>
  <dgm:cxnLst>
    <dgm:cxn modelId="{16E37263-900F-4865-9DBA-514407C7EC89}" type="presOf" srcId="{FD8FCB90-D81B-4792-9628-91E199DC9985}" destId="{0C0B09D3-C31D-43BD-86AD-435228C3BEE0}" srcOrd="0" destOrd="0" presId="urn:microsoft.com/office/officeart/2008/layout/VerticalCurvedList"/>
    <dgm:cxn modelId="{F1DD5710-BF34-4E29-A214-AE8C8FDB0A4A}" srcId="{529031A8-FEAC-4ADC-A65C-668C1C2448EA}" destId="{C5BE0D61-E46A-4AA8-AC17-9F90E7BDFC85}" srcOrd="1" destOrd="0" parTransId="{478D25F3-1787-4323-BCF0-274A8E78D494}" sibTransId="{68BEF0B9-E6ED-4062-BCAF-B6928E86023C}"/>
    <dgm:cxn modelId="{A3B45A26-77CA-4380-B59C-47748923262E}" type="presOf" srcId="{BEA27890-25B8-4AD9-8454-9898FD8E6489}" destId="{D6B0E481-DD61-4A1B-BFC6-6BD92EAD90E9}" srcOrd="0" destOrd="0" presId="urn:microsoft.com/office/officeart/2008/layout/VerticalCurvedList"/>
    <dgm:cxn modelId="{BDC869C6-F93A-44CF-8F73-47DB38E80832}" type="presOf" srcId="{F15C9866-6292-4DDC-957F-3AA9C95ADB12}" destId="{528BF7D6-AAAC-4259-B816-5C13BBB2D1F3}" srcOrd="0" destOrd="0" presId="urn:microsoft.com/office/officeart/2008/layout/VerticalCurvedList"/>
    <dgm:cxn modelId="{3AF1F6AD-1C7E-4BAB-9CAD-D8EA6A638DBA}" srcId="{529031A8-FEAC-4ADC-A65C-668C1C2448EA}" destId="{E95277F1-C7ED-44A4-82E3-68616D244355}" srcOrd="2" destOrd="0" parTransId="{EC59B0D0-56FB-4C77-8698-09C7A6720429}" sibTransId="{94E699A9-767E-445B-B95F-2AA8133C21B3}"/>
    <dgm:cxn modelId="{CBFFE0CA-BC91-4CE8-8E09-1BECA4702717}" srcId="{529031A8-FEAC-4ADC-A65C-668C1C2448EA}" destId="{FD8FCB90-D81B-4792-9628-91E199DC9985}" srcOrd="4" destOrd="0" parTransId="{AAF2D10A-9251-499F-86E4-97EBE3972B27}" sibTransId="{6DA0608F-C7E0-4079-B5EC-7B3DF0269D0B}"/>
    <dgm:cxn modelId="{6BE14090-BB95-4501-9B55-0A3A7C8B9743}" type="presOf" srcId="{4A56FFBD-1549-4FF4-BA93-EE442F7D0CCB}" destId="{320A6201-CE8F-4B8E-8821-04AC234E1C02}" srcOrd="0" destOrd="0" presId="urn:microsoft.com/office/officeart/2008/layout/VerticalCurvedList"/>
    <dgm:cxn modelId="{96719D06-3C34-42FE-A2BD-B2CB8780FF72}" type="presOf" srcId="{B7E9CDE7-4967-4A64-BBD7-06A8E7D7F31B}" destId="{4DBD8FE9-8776-4B64-8EE7-0065E0EA569E}" srcOrd="0" destOrd="0" presId="urn:microsoft.com/office/officeart/2008/layout/VerticalCurvedList"/>
    <dgm:cxn modelId="{3AC2E147-8B8B-458B-A4DF-8E049B4EE87E}" srcId="{529031A8-FEAC-4ADC-A65C-668C1C2448EA}" destId="{4A56FFBD-1549-4FF4-BA93-EE442F7D0CCB}" srcOrd="3" destOrd="0" parTransId="{78962358-F274-4B5E-B844-4D01B25823D2}" sibTransId="{889F7C4F-EE39-4F70-8A93-1D416648AAF9}"/>
    <dgm:cxn modelId="{43FB5BA3-8677-4F1B-A470-A068EB13D675}" type="presOf" srcId="{529031A8-FEAC-4ADC-A65C-668C1C2448EA}" destId="{62649E87-E0DC-43E5-944A-E43A3BFD409C}" srcOrd="0" destOrd="0" presId="urn:microsoft.com/office/officeart/2008/layout/VerticalCurvedList"/>
    <dgm:cxn modelId="{A617066E-08A4-4579-81BE-D4E250043DF2}" type="presOf" srcId="{C5BE0D61-E46A-4AA8-AC17-9F90E7BDFC85}" destId="{D04A7C19-BB96-4BE2-A2EE-1EDBD0AE3AED}" srcOrd="0" destOrd="0" presId="urn:microsoft.com/office/officeart/2008/layout/VerticalCurvedList"/>
    <dgm:cxn modelId="{733A2334-2E9A-4995-B55D-570E29AEDDEF}" type="presOf" srcId="{064D2122-66FA-4789-BE08-033FED2CE6FD}" destId="{DF876C6D-8937-4898-8BC9-4915145D2384}" srcOrd="0" destOrd="0" presId="urn:microsoft.com/office/officeart/2008/layout/VerticalCurvedList"/>
    <dgm:cxn modelId="{47AD811F-8B49-4F13-B91A-CA6A7467AD1C}" type="presOf" srcId="{E95277F1-C7ED-44A4-82E3-68616D244355}" destId="{62153669-A901-49A8-93BC-1B56758D31C1}" srcOrd="0" destOrd="0" presId="urn:microsoft.com/office/officeart/2008/layout/VerticalCurvedList"/>
    <dgm:cxn modelId="{5788B71D-EC9E-4405-BED1-244F843EFD02}" srcId="{529031A8-FEAC-4ADC-A65C-668C1C2448EA}" destId="{064D2122-66FA-4789-BE08-033FED2CE6FD}" srcOrd="6" destOrd="0" parTransId="{FD0AA47F-A1E5-42C4-B369-7CF859FA4C05}" sibTransId="{CFF8874D-A1B1-4C31-B7B4-53D93D22D55A}"/>
    <dgm:cxn modelId="{B8D8E6F2-F63C-48DF-92BC-CA44852BC91A}" srcId="{529031A8-FEAC-4ADC-A65C-668C1C2448EA}" destId="{BEA27890-25B8-4AD9-8454-9898FD8E6489}" srcOrd="5" destOrd="0" parTransId="{33E25218-EDAD-496B-A854-D83DA3D387B4}" sibTransId="{4962334A-3DA1-4DE2-A6DF-948351314A7F}"/>
    <dgm:cxn modelId="{F5545AD0-BEA0-4ED5-BF50-68C2449BBBD3}" srcId="{529031A8-FEAC-4ADC-A65C-668C1C2448EA}" destId="{B7E9CDE7-4967-4A64-BBD7-06A8E7D7F31B}" srcOrd="0" destOrd="0" parTransId="{8C4EF365-DF52-46B6-BFF3-3DB826D36676}" sibTransId="{F15C9866-6292-4DDC-957F-3AA9C95ADB12}"/>
    <dgm:cxn modelId="{97DC763D-117E-4E56-A86B-DD31B296B4BF}" type="presParOf" srcId="{62649E87-E0DC-43E5-944A-E43A3BFD409C}" destId="{5278218A-B4D4-4303-BC74-353B6D230BF1}" srcOrd="0" destOrd="0" presId="urn:microsoft.com/office/officeart/2008/layout/VerticalCurvedList"/>
    <dgm:cxn modelId="{F7F290BD-2049-437C-BFA9-D465C28C0674}" type="presParOf" srcId="{5278218A-B4D4-4303-BC74-353B6D230BF1}" destId="{FB31ABCB-B5BA-4284-97B4-8B5055DBB754}" srcOrd="0" destOrd="0" presId="urn:microsoft.com/office/officeart/2008/layout/VerticalCurvedList"/>
    <dgm:cxn modelId="{3A19D637-8BD8-419F-91BB-BBCA904D122C}" type="presParOf" srcId="{FB31ABCB-B5BA-4284-97B4-8B5055DBB754}" destId="{550A7700-C0E0-44FC-A99A-80685412EB1C}" srcOrd="0" destOrd="0" presId="urn:microsoft.com/office/officeart/2008/layout/VerticalCurvedList"/>
    <dgm:cxn modelId="{746A8701-07DC-4BD5-B392-3302D07A2D62}" type="presParOf" srcId="{FB31ABCB-B5BA-4284-97B4-8B5055DBB754}" destId="{528BF7D6-AAAC-4259-B816-5C13BBB2D1F3}" srcOrd="1" destOrd="0" presId="urn:microsoft.com/office/officeart/2008/layout/VerticalCurvedList"/>
    <dgm:cxn modelId="{3E9E291A-6A97-40A4-8AE0-1EFA6C226CBE}" type="presParOf" srcId="{FB31ABCB-B5BA-4284-97B4-8B5055DBB754}" destId="{DA252787-A659-4572-821F-A77AD7A7E768}" srcOrd="2" destOrd="0" presId="urn:microsoft.com/office/officeart/2008/layout/VerticalCurvedList"/>
    <dgm:cxn modelId="{D619B56D-103F-4756-99DF-B4E18B3357BA}" type="presParOf" srcId="{FB31ABCB-B5BA-4284-97B4-8B5055DBB754}" destId="{118EFE96-8DB0-4B8D-A88A-229520B68A13}" srcOrd="3" destOrd="0" presId="urn:microsoft.com/office/officeart/2008/layout/VerticalCurvedList"/>
    <dgm:cxn modelId="{1DF0F105-A0A1-4384-A471-EB5F85E651DC}" type="presParOf" srcId="{5278218A-B4D4-4303-BC74-353B6D230BF1}" destId="{4DBD8FE9-8776-4B64-8EE7-0065E0EA569E}" srcOrd="1" destOrd="0" presId="urn:microsoft.com/office/officeart/2008/layout/VerticalCurvedList"/>
    <dgm:cxn modelId="{FBCCB941-65D9-4BF3-9164-5354AB0E7CAC}" type="presParOf" srcId="{5278218A-B4D4-4303-BC74-353B6D230BF1}" destId="{959E52EB-5087-42D7-94C7-07E44CB338EE}" srcOrd="2" destOrd="0" presId="urn:microsoft.com/office/officeart/2008/layout/VerticalCurvedList"/>
    <dgm:cxn modelId="{7296E847-B254-4E26-8440-E4BEADB54893}" type="presParOf" srcId="{959E52EB-5087-42D7-94C7-07E44CB338EE}" destId="{56E75793-A86C-424A-8C1B-772B1D701ACF}" srcOrd="0" destOrd="0" presId="urn:microsoft.com/office/officeart/2008/layout/VerticalCurvedList"/>
    <dgm:cxn modelId="{55863D60-8E43-4711-99DF-D6CC8612B6F0}" type="presParOf" srcId="{5278218A-B4D4-4303-BC74-353B6D230BF1}" destId="{D04A7C19-BB96-4BE2-A2EE-1EDBD0AE3AED}" srcOrd="3" destOrd="0" presId="urn:microsoft.com/office/officeart/2008/layout/VerticalCurvedList"/>
    <dgm:cxn modelId="{7977042A-2DAE-4B41-907B-7D782D0FD0A3}" type="presParOf" srcId="{5278218A-B4D4-4303-BC74-353B6D230BF1}" destId="{37DA0024-CF8B-4A05-91C4-0ABB209CE87E}" srcOrd="4" destOrd="0" presId="urn:microsoft.com/office/officeart/2008/layout/VerticalCurvedList"/>
    <dgm:cxn modelId="{BAB46067-64F2-456F-BA22-FE451C937E80}" type="presParOf" srcId="{37DA0024-CF8B-4A05-91C4-0ABB209CE87E}" destId="{53A5FBB3-36B5-4424-8477-905E97C9A66A}" srcOrd="0" destOrd="0" presId="urn:microsoft.com/office/officeart/2008/layout/VerticalCurvedList"/>
    <dgm:cxn modelId="{1182DC95-FCD9-408E-A9C1-4FB5ED43BF61}" type="presParOf" srcId="{5278218A-B4D4-4303-BC74-353B6D230BF1}" destId="{62153669-A901-49A8-93BC-1B56758D31C1}" srcOrd="5" destOrd="0" presId="urn:microsoft.com/office/officeart/2008/layout/VerticalCurvedList"/>
    <dgm:cxn modelId="{90731DD1-73A7-4275-BCCC-65B33262F1F4}" type="presParOf" srcId="{5278218A-B4D4-4303-BC74-353B6D230BF1}" destId="{6A8AD522-5944-4553-BF92-7C181EDA3664}" srcOrd="6" destOrd="0" presId="urn:microsoft.com/office/officeart/2008/layout/VerticalCurvedList"/>
    <dgm:cxn modelId="{27623FFC-A8E5-41E4-B3D8-AE5D44565FF4}" type="presParOf" srcId="{6A8AD522-5944-4553-BF92-7C181EDA3664}" destId="{C853F7F6-0E62-4751-A743-278BACDFA559}" srcOrd="0" destOrd="0" presId="urn:microsoft.com/office/officeart/2008/layout/VerticalCurvedList"/>
    <dgm:cxn modelId="{2054F477-C28B-4BEA-9C84-1FA4E0E0A98A}" type="presParOf" srcId="{5278218A-B4D4-4303-BC74-353B6D230BF1}" destId="{320A6201-CE8F-4B8E-8821-04AC234E1C02}" srcOrd="7" destOrd="0" presId="urn:microsoft.com/office/officeart/2008/layout/VerticalCurvedList"/>
    <dgm:cxn modelId="{5A0318A0-6B63-43FE-A294-D76F0CC2D8CD}" type="presParOf" srcId="{5278218A-B4D4-4303-BC74-353B6D230BF1}" destId="{41F599B7-6A16-4024-A65F-F8F1161B0573}" srcOrd="8" destOrd="0" presId="urn:microsoft.com/office/officeart/2008/layout/VerticalCurvedList"/>
    <dgm:cxn modelId="{997C26E0-E871-466E-BFCF-2D96770C0BD3}" type="presParOf" srcId="{41F599B7-6A16-4024-A65F-F8F1161B0573}" destId="{86A42B07-94E7-405E-92E0-E53C9267D692}" srcOrd="0" destOrd="0" presId="urn:microsoft.com/office/officeart/2008/layout/VerticalCurvedList"/>
    <dgm:cxn modelId="{02985D29-37B0-4A5E-A9EB-9D5D3A408BA4}" type="presParOf" srcId="{5278218A-B4D4-4303-BC74-353B6D230BF1}" destId="{0C0B09D3-C31D-43BD-86AD-435228C3BEE0}" srcOrd="9" destOrd="0" presId="urn:microsoft.com/office/officeart/2008/layout/VerticalCurvedList"/>
    <dgm:cxn modelId="{01E91101-F48D-4A0A-8D58-F78F7B830786}" type="presParOf" srcId="{5278218A-B4D4-4303-BC74-353B6D230BF1}" destId="{E8116342-0903-4672-B2BE-2810EE813F51}" srcOrd="10" destOrd="0" presId="urn:microsoft.com/office/officeart/2008/layout/VerticalCurvedList"/>
    <dgm:cxn modelId="{A5BB0255-CE7D-49C2-A43F-734F20C8E64B}" type="presParOf" srcId="{E8116342-0903-4672-B2BE-2810EE813F51}" destId="{1B829D9D-F1CC-4BFF-923E-9D80355DEC71}" srcOrd="0" destOrd="0" presId="urn:microsoft.com/office/officeart/2008/layout/VerticalCurvedList"/>
    <dgm:cxn modelId="{D30A2A25-4768-45CD-A61B-FD82E1A5C417}" type="presParOf" srcId="{5278218A-B4D4-4303-BC74-353B6D230BF1}" destId="{D6B0E481-DD61-4A1B-BFC6-6BD92EAD90E9}" srcOrd="11" destOrd="0" presId="urn:microsoft.com/office/officeart/2008/layout/VerticalCurvedList"/>
    <dgm:cxn modelId="{4D1C779E-3622-400C-A536-282D36BD7EA8}" type="presParOf" srcId="{5278218A-B4D4-4303-BC74-353B6D230BF1}" destId="{AFE9094F-1A7E-488F-B8F4-9A8CEB05E03C}" srcOrd="12" destOrd="0" presId="urn:microsoft.com/office/officeart/2008/layout/VerticalCurvedList"/>
    <dgm:cxn modelId="{FBFF897B-2CCF-4BED-9AA9-29CE1D3D1F09}" type="presParOf" srcId="{AFE9094F-1A7E-488F-B8F4-9A8CEB05E03C}" destId="{13B48CAD-C9FA-4804-BF01-2D404582E863}" srcOrd="0" destOrd="0" presId="urn:microsoft.com/office/officeart/2008/layout/VerticalCurvedList"/>
    <dgm:cxn modelId="{380AC412-0DEC-481A-8B14-C06942C0772A}" type="presParOf" srcId="{5278218A-B4D4-4303-BC74-353B6D230BF1}" destId="{DF876C6D-8937-4898-8BC9-4915145D2384}" srcOrd="13" destOrd="0" presId="urn:microsoft.com/office/officeart/2008/layout/VerticalCurvedList"/>
    <dgm:cxn modelId="{A6E18BC3-A14F-4CC8-8754-2E4591490A76}" type="presParOf" srcId="{5278218A-B4D4-4303-BC74-353B6D230BF1}" destId="{E90BB99A-311B-4FB1-8BE7-03601B82A314}" srcOrd="14" destOrd="0" presId="urn:microsoft.com/office/officeart/2008/layout/VerticalCurvedList"/>
    <dgm:cxn modelId="{7DE9237C-9DD6-4F78-9CBB-2F7C9C995608}" type="presParOf" srcId="{E90BB99A-311B-4FB1-8BE7-03601B82A314}" destId="{FD48E1AE-D5E3-4112-B37E-09526902053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73E6CB-8ED1-48BA-88EE-268FA02D689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E94C0C9-57EB-402B-B3BA-8B888CC1ED34}">
      <dgm:prSet phldrT="[Texto]" custT="1"/>
      <dgm:spPr>
        <a:solidFill>
          <a:srgbClr val="E1A26F"/>
        </a:solidFill>
        <a:ln>
          <a:solidFill>
            <a:srgbClr val="E1A26F"/>
          </a:solidFill>
        </a:ln>
      </dgm:spPr>
      <dgm:t>
        <a:bodyPr/>
        <a:lstStyle/>
        <a:p>
          <a:r>
            <a:rPr lang="es-ES" sz="1100" b="1">
              <a:solidFill>
                <a:schemeClr val="tx1"/>
              </a:solidFill>
              <a:latin typeface="Gothic720 BT" panose="020C0603020203020204" pitchFamily="34" charset="0"/>
            </a:rPr>
            <a:t>1</a:t>
          </a:r>
        </a:p>
      </dgm:t>
    </dgm:pt>
    <dgm:pt modelId="{33AD9D9D-D612-439B-B21C-B60A8A309E4A}" type="parTrans" cxnId="{88B0CDF8-E45B-442C-88E6-E8665DFB007F}">
      <dgm:prSet/>
      <dgm:spPr/>
      <dgm:t>
        <a:bodyPr/>
        <a:lstStyle/>
        <a:p>
          <a:endParaRPr lang="es-ES" sz="1100"/>
        </a:p>
      </dgm:t>
    </dgm:pt>
    <dgm:pt modelId="{55D3E0AA-7A2A-49D6-8641-0ADB46C6AA56}" type="sibTrans" cxnId="{88B0CDF8-E45B-442C-88E6-E8665DFB007F}">
      <dgm:prSet/>
      <dgm:spPr/>
      <dgm:t>
        <a:bodyPr/>
        <a:lstStyle/>
        <a:p>
          <a:endParaRPr lang="es-ES" sz="1100"/>
        </a:p>
      </dgm:t>
    </dgm:pt>
    <dgm:pt modelId="{ED7B50C7-3D41-4024-8B49-265923B61F86}">
      <dgm:prSet phldrT="[Texto]" custT="1"/>
      <dgm:spPr>
        <a:ln>
          <a:solidFill>
            <a:srgbClr val="E1A26F"/>
          </a:solidFill>
        </a:ln>
      </dgm:spPr>
      <dgm:t>
        <a:bodyPr/>
        <a:lstStyle/>
        <a:p>
          <a:pPr algn="just"/>
          <a:r>
            <a:rPr lang="es-MX" sz="1100">
              <a:latin typeface="Gothic720 BT" panose="020C0603020203020204" pitchFamily="34" charset="0"/>
            </a:rPr>
            <a:t>Con cabecera en Cadereyta de Montes. Comprende los municipios de Arroyo Seco, Cadereyta de Montes, Colón, Jalpan de Serra, Landa de Matamoros, Pedro Escobedo, Peñamiller, Pinal de Amoles, San Joaquín y Tolimán.</a:t>
          </a:r>
          <a:endParaRPr lang="es-ES" sz="1100">
            <a:latin typeface="Gothic720 BT" panose="020C0603020203020204" pitchFamily="34" charset="0"/>
          </a:endParaRPr>
        </a:p>
      </dgm:t>
    </dgm:pt>
    <dgm:pt modelId="{2931E518-B871-4CEB-88A5-54D82D919CAB}" type="parTrans" cxnId="{6AC11411-E9AE-461C-BA73-236A2DF6ECF7}">
      <dgm:prSet/>
      <dgm:spPr/>
      <dgm:t>
        <a:bodyPr/>
        <a:lstStyle/>
        <a:p>
          <a:endParaRPr lang="es-ES" sz="1100"/>
        </a:p>
      </dgm:t>
    </dgm:pt>
    <dgm:pt modelId="{1E101EA1-FB5B-40F5-ABF4-6722086073E9}" type="sibTrans" cxnId="{6AC11411-E9AE-461C-BA73-236A2DF6ECF7}">
      <dgm:prSet/>
      <dgm:spPr/>
      <dgm:t>
        <a:bodyPr/>
        <a:lstStyle/>
        <a:p>
          <a:endParaRPr lang="es-ES" sz="1100"/>
        </a:p>
      </dgm:t>
    </dgm:pt>
    <dgm:pt modelId="{EF78F9A2-320D-4436-9BD6-8082BDD23611}">
      <dgm:prSet phldrT="[Texto]" custT="1"/>
      <dgm:spPr>
        <a:solidFill>
          <a:srgbClr val="D9A3CD"/>
        </a:solidFill>
        <a:ln>
          <a:solidFill>
            <a:schemeClr val="bg1"/>
          </a:solidFill>
        </a:ln>
      </dgm:spPr>
      <dgm:t>
        <a:bodyPr/>
        <a:lstStyle/>
        <a:p>
          <a:r>
            <a:rPr lang="es-ES" sz="1100" b="1">
              <a:solidFill>
                <a:schemeClr val="tx1"/>
              </a:solidFill>
              <a:latin typeface="Gothic720 BT" panose="020C0603020203020204" pitchFamily="34" charset="0"/>
            </a:rPr>
            <a:t>2</a:t>
          </a:r>
        </a:p>
      </dgm:t>
    </dgm:pt>
    <dgm:pt modelId="{D42857BF-A9A9-4EEE-A0EA-DB57A35BCAC1}" type="parTrans" cxnId="{4D090305-3FA1-42E8-9F71-EFEE26CE4A78}">
      <dgm:prSet/>
      <dgm:spPr/>
      <dgm:t>
        <a:bodyPr/>
        <a:lstStyle/>
        <a:p>
          <a:endParaRPr lang="es-ES" sz="1100"/>
        </a:p>
      </dgm:t>
    </dgm:pt>
    <dgm:pt modelId="{2667046D-A6DF-4DF3-A62F-655FB88485CB}" type="sibTrans" cxnId="{4D090305-3FA1-42E8-9F71-EFEE26CE4A78}">
      <dgm:prSet/>
      <dgm:spPr/>
      <dgm:t>
        <a:bodyPr/>
        <a:lstStyle/>
        <a:p>
          <a:endParaRPr lang="es-ES" sz="1100"/>
        </a:p>
      </dgm:t>
    </dgm:pt>
    <dgm:pt modelId="{E0C370BC-75BB-448A-8B35-83E77BAAE871}">
      <dgm:prSet phldrT="[Texto]" custT="1"/>
      <dgm:spPr>
        <a:solidFill>
          <a:srgbClr val="EE5CA5"/>
        </a:solidFill>
        <a:ln>
          <a:solidFill>
            <a:srgbClr val="EC74C1"/>
          </a:solidFill>
        </a:ln>
      </dgm:spPr>
      <dgm:t>
        <a:bodyPr/>
        <a:lstStyle/>
        <a:p>
          <a:r>
            <a:rPr lang="es-ES" sz="1100" b="1">
              <a:solidFill>
                <a:schemeClr val="tx1"/>
              </a:solidFill>
              <a:latin typeface="Gothic720 BT" panose="020C0603020203020204" pitchFamily="34" charset="0"/>
            </a:rPr>
            <a:t>3</a:t>
          </a:r>
        </a:p>
      </dgm:t>
    </dgm:pt>
    <dgm:pt modelId="{91553C69-5E01-48A1-A592-27E809A8241C}" type="parTrans" cxnId="{E28D902C-3FF1-42DE-A97D-7994AC74E0F9}">
      <dgm:prSet/>
      <dgm:spPr/>
      <dgm:t>
        <a:bodyPr/>
        <a:lstStyle/>
        <a:p>
          <a:endParaRPr lang="es-ES" sz="1100"/>
        </a:p>
      </dgm:t>
    </dgm:pt>
    <dgm:pt modelId="{04EF1784-FC91-47C0-8022-5A1BD1C4CB61}" type="sibTrans" cxnId="{E28D902C-3FF1-42DE-A97D-7994AC74E0F9}">
      <dgm:prSet/>
      <dgm:spPr/>
      <dgm:t>
        <a:bodyPr/>
        <a:lstStyle/>
        <a:p>
          <a:endParaRPr lang="es-ES" sz="1100"/>
        </a:p>
      </dgm:t>
    </dgm:pt>
    <dgm:pt modelId="{6F3D4CAD-6296-4310-A515-BEF54D844EBB}">
      <dgm:prSet phldrT="[Texto]" custT="1"/>
      <dgm:spPr>
        <a:ln>
          <a:solidFill>
            <a:srgbClr val="D7E551"/>
          </a:solidFill>
        </a:ln>
      </dgm:spPr>
      <dgm:t>
        <a:bodyPr/>
        <a:lstStyle/>
        <a:p>
          <a:pPr algn="just"/>
          <a:r>
            <a:rPr lang="es-MX" sz="1100">
              <a:latin typeface="Gothic720 BT" panose="020C0603020203020204" pitchFamily="34" charset="0"/>
            </a:rPr>
            <a:t>Con cabecera en Corregidora. Comprende los municipios de Amealco de Bonfil, Corregidora, El Marqués y Huimilpan.</a:t>
          </a:r>
          <a:endParaRPr lang="es-ES" sz="1100">
            <a:latin typeface="Gothic720 BT" panose="020C0603020203020204" pitchFamily="34" charset="0"/>
          </a:endParaRPr>
        </a:p>
      </dgm:t>
    </dgm:pt>
    <dgm:pt modelId="{BE5EE07C-8B1E-4828-9ADA-D69A71F23D0B}" type="parTrans" cxnId="{ACD47B12-2A81-4644-A93B-6E37719535E4}">
      <dgm:prSet/>
      <dgm:spPr/>
      <dgm:t>
        <a:bodyPr/>
        <a:lstStyle/>
        <a:p>
          <a:endParaRPr lang="es-ES" sz="1100"/>
        </a:p>
      </dgm:t>
    </dgm:pt>
    <dgm:pt modelId="{2E7A200C-3187-4D8C-9B09-4A9AD0544FC7}" type="sibTrans" cxnId="{ACD47B12-2A81-4644-A93B-6E37719535E4}">
      <dgm:prSet/>
      <dgm:spPr/>
      <dgm:t>
        <a:bodyPr/>
        <a:lstStyle/>
        <a:p>
          <a:endParaRPr lang="es-ES" sz="1100"/>
        </a:p>
      </dgm:t>
    </dgm:pt>
    <dgm:pt modelId="{07D19331-53FF-43A6-ABB2-EDAAA21E37D1}">
      <dgm:prSet phldrT="[Texto]" custT="1"/>
      <dgm:spPr>
        <a:solidFill>
          <a:srgbClr val="D7E551"/>
        </a:solidFill>
        <a:ln>
          <a:solidFill>
            <a:srgbClr val="D7E551"/>
          </a:solidFill>
        </a:ln>
      </dgm:spPr>
      <dgm:t>
        <a:bodyPr/>
        <a:lstStyle/>
        <a:p>
          <a:r>
            <a:rPr lang="es-ES" sz="1100" b="1">
              <a:solidFill>
                <a:schemeClr val="tx1"/>
              </a:solidFill>
              <a:latin typeface="Gothic720 BT" panose="020C0603020203020204" pitchFamily="34" charset="0"/>
            </a:rPr>
            <a:t>5</a:t>
          </a:r>
        </a:p>
      </dgm:t>
    </dgm:pt>
    <dgm:pt modelId="{FAF831EC-E23B-434D-B2A6-85F429D0B0E4}" type="parTrans" cxnId="{2F519256-5030-413A-93F8-B82DC46471D7}">
      <dgm:prSet/>
      <dgm:spPr/>
      <dgm:t>
        <a:bodyPr/>
        <a:lstStyle/>
        <a:p>
          <a:endParaRPr lang="es-ES" sz="1100"/>
        </a:p>
      </dgm:t>
    </dgm:pt>
    <dgm:pt modelId="{D19B5206-B98D-4327-83CA-EAC1468FB654}" type="sibTrans" cxnId="{2F519256-5030-413A-93F8-B82DC46471D7}">
      <dgm:prSet/>
      <dgm:spPr/>
      <dgm:t>
        <a:bodyPr/>
        <a:lstStyle/>
        <a:p>
          <a:endParaRPr lang="es-ES" sz="1100"/>
        </a:p>
      </dgm:t>
    </dgm:pt>
    <dgm:pt modelId="{5EC12265-A395-4216-9C2C-AD1552EFE871}">
      <dgm:prSet phldrT="[Texto]" custT="1"/>
      <dgm:spPr>
        <a:solidFill>
          <a:schemeClr val="bg2">
            <a:lumMod val="90000"/>
          </a:schemeClr>
        </a:solidFill>
        <a:ln>
          <a:solidFill>
            <a:schemeClr val="bg2">
              <a:lumMod val="90000"/>
            </a:schemeClr>
          </a:solidFill>
        </a:ln>
      </dgm:spPr>
      <dgm:t>
        <a:bodyPr/>
        <a:lstStyle/>
        <a:p>
          <a:r>
            <a:rPr lang="es-ES" sz="1100" b="1">
              <a:solidFill>
                <a:schemeClr val="tx1"/>
              </a:solidFill>
              <a:latin typeface="Gothic720 BT" panose="020C0603020203020204" pitchFamily="34" charset="0"/>
            </a:rPr>
            <a:t>4</a:t>
          </a:r>
        </a:p>
      </dgm:t>
    </dgm:pt>
    <dgm:pt modelId="{476489C8-8D38-421E-99AF-BC90A1D87912}" type="parTrans" cxnId="{9B2C539B-5DAF-4EB7-B846-95F4CCA40F31}">
      <dgm:prSet/>
      <dgm:spPr/>
      <dgm:t>
        <a:bodyPr/>
        <a:lstStyle/>
        <a:p>
          <a:endParaRPr lang="es-ES" sz="1100"/>
        </a:p>
      </dgm:t>
    </dgm:pt>
    <dgm:pt modelId="{52FB3C1D-4F3F-4053-8D24-7592885403B3}" type="sibTrans" cxnId="{9B2C539B-5DAF-4EB7-B846-95F4CCA40F31}">
      <dgm:prSet/>
      <dgm:spPr/>
      <dgm:t>
        <a:bodyPr/>
        <a:lstStyle/>
        <a:p>
          <a:endParaRPr lang="es-ES" sz="1100"/>
        </a:p>
      </dgm:t>
    </dgm:pt>
    <dgm:pt modelId="{A460EBD0-AD38-4B46-BB6A-8F47DB00B701}">
      <dgm:prSet phldrT="[Texto]" custT="1"/>
      <dgm:spPr>
        <a:ln>
          <a:solidFill>
            <a:schemeClr val="accent4">
              <a:lumMod val="60000"/>
              <a:lumOff val="40000"/>
            </a:schemeClr>
          </a:solidFill>
        </a:ln>
      </dgm:spPr>
      <dgm:t>
        <a:bodyPr/>
        <a:lstStyle/>
        <a:p>
          <a:pPr algn="just"/>
          <a:r>
            <a:rPr lang="es-MX" sz="1100" dirty="0">
              <a:latin typeface="Gothic720 BT" panose="020C0603020203020204" pitchFamily="34" charset="0"/>
            </a:rPr>
            <a:t>Con cabecera en San Juan del Rio. Comprende los municipios de Ezequiel Montes, San Juan del Rio y Tequisquiapan.</a:t>
          </a:r>
          <a:endParaRPr lang="es-ES" sz="1100" dirty="0">
            <a:latin typeface="Gothic720 BT" panose="020C0603020203020204" pitchFamily="34" charset="0"/>
          </a:endParaRPr>
        </a:p>
      </dgm:t>
    </dgm:pt>
    <dgm:pt modelId="{4850D1A3-C159-4071-9D0F-919DD9DE95D7}" type="sibTrans" cxnId="{7955225A-B7EE-4B34-B57B-64E284AC43A8}">
      <dgm:prSet/>
      <dgm:spPr/>
      <dgm:t>
        <a:bodyPr/>
        <a:lstStyle/>
        <a:p>
          <a:endParaRPr lang="es-ES" sz="1100"/>
        </a:p>
      </dgm:t>
    </dgm:pt>
    <dgm:pt modelId="{094D62EC-E4F6-4B9E-9DF1-84B94DEC4826}" type="parTrans" cxnId="{7955225A-B7EE-4B34-B57B-64E284AC43A8}">
      <dgm:prSet/>
      <dgm:spPr/>
      <dgm:t>
        <a:bodyPr/>
        <a:lstStyle/>
        <a:p>
          <a:endParaRPr lang="es-ES" sz="1100"/>
        </a:p>
      </dgm:t>
    </dgm:pt>
    <dgm:pt modelId="{7A2C62F8-53D1-40CC-965E-159A3B7EDF4E}">
      <dgm:prSet custT="1"/>
      <dgm:spPr>
        <a:ln>
          <a:solidFill>
            <a:srgbClr val="EC74C1"/>
          </a:solidFill>
        </a:ln>
      </dgm:spPr>
      <dgm:t>
        <a:bodyPr/>
        <a:lstStyle/>
        <a:p>
          <a:pPr algn="just"/>
          <a:r>
            <a:rPr lang="es-MX" sz="1100">
              <a:latin typeface="Gothic720 BT" panose="020C0603020203020204" pitchFamily="34" charset="0"/>
            </a:rPr>
            <a:t>Con cabecera en la ciudad de Querétaro. Comprende parte del municipio de Querétaro.</a:t>
          </a:r>
          <a:endParaRPr lang="es-ES" sz="1100">
            <a:latin typeface="Gothic720 BT" panose="020C0603020203020204" pitchFamily="34" charset="0"/>
          </a:endParaRPr>
        </a:p>
      </dgm:t>
    </dgm:pt>
    <dgm:pt modelId="{296D3A8C-8B0C-4457-A116-45B3133E3420}" type="parTrans" cxnId="{791BB407-8D00-4896-B140-6E18EE32C4E3}">
      <dgm:prSet/>
      <dgm:spPr/>
      <dgm:t>
        <a:bodyPr/>
        <a:lstStyle/>
        <a:p>
          <a:endParaRPr lang="es-ES" sz="1100"/>
        </a:p>
      </dgm:t>
    </dgm:pt>
    <dgm:pt modelId="{482C4215-8080-4FD5-B2D7-48B8D91232C2}" type="sibTrans" cxnId="{791BB407-8D00-4896-B140-6E18EE32C4E3}">
      <dgm:prSet/>
      <dgm:spPr/>
      <dgm:t>
        <a:bodyPr/>
        <a:lstStyle/>
        <a:p>
          <a:endParaRPr lang="es-ES" sz="1100"/>
        </a:p>
      </dgm:t>
    </dgm:pt>
    <dgm:pt modelId="{8646A5C7-C2F7-426E-BAD6-70FB13DE6A8A}">
      <dgm:prSet custT="1"/>
      <dgm:spPr>
        <a:ln>
          <a:solidFill>
            <a:schemeClr val="bg2">
              <a:lumMod val="75000"/>
            </a:schemeClr>
          </a:solidFill>
        </a:ln>
      </dgm:spPr>
      <dgm:t>
        <a:bodyPr/>
        <a:lstStyle/>
        <a:p>
          <a:pPr algn="just"/>
          <a:r>
            <a:rPr lang="es-MX" sz="1100">
              <a:latin typeface="Gothic720 BT" panose="020C0603020203020204" pitchFamily="34" charset="0"/>
            </a:rPr>
            <a:t>Con cabecera en la ciudad de Querétaro. Comprende parte del municipio de Querétaro.</a:t>
          </a:r>
          <a:endParaRPr lang="es-ES" sz="1100">
            <a:latin typeface="Gothic720 BT" panose="020C0603020203020204" pitchFamily="34" charset="0"/>
          </a:endParaRPr>
        </a:p>
      </dgm:t>
    </dgm:pt>
    <dgm:pt modelId="{A5D5AFF7-0406-4DAD-9C3D-A012187CA0C2}" type="parTrans" cxnId="{E9C31A52-CEDF-4223-B2BE-7B41BD747578}">
      <dgm:prSet/>
      <dgm:spPr/>
      <dgm:t>
        <a:bodyPr/>
        <a:lstStyle/>
        <a:p>
          <a:endParaRPr lang="es-ES" sz="1100"/>
        </a:p>
      </dgm:t>
    </dgm:pt>
    <dgm:pt modelId="{CCA23C8B-8C58-40F0-BDF9-67A40A087B59}" type="sibTrans" cxnId="{E9C31A52-CEDF-4223-B2BE-7B41BD747578}">
      <dgm:prSet/>
      <dgm:spPr/>
      <dgm:t>
        <a:bodyPr/>
        <a:lstStyle/>
        <a:p>
          <a:endParaRPr lang="es-ES" sz="1100"/>
        </a:p>
      </dgm:t>
    </dgm:pt>
    <dgm:pt modelId="{62ABF815-317A-4B7D-AFA3-667AEB8DB0B9}" type="pres">
      <dgm:prSet presAssocID="{1873E6CB-8ED1-48BA-88EE-268FA02D6899}" presName="linearFlow" presStyleCnt="0">
        <dgm:presLayoutVars>
          <dgm:dir/>
          <dgm:animLvl val="lvl"/>
          <dgm:resizeHandles val="exact"/>
        </dgm:presLayoutVars>
      </dgm:prSet>
      <dgm:spPr/>
      <dgm:t>
        <a:bodyPr/>
        <a:lstStyle/>
        <a:p>
          <a:endParaRPr lang="es-ES"/>
        </a:p>
      </dgm:t>
    </dgm:pt>
    <dgm:pt modelId="{DF3B25EC-ED8E-449C-8338-135D5B17002C}" type="pres">
      <dgm:prSet presAssocID="{6E94C0C9-57EB-402B-B3BA-8B888CC1ED34}" presName="composite" presStyleCnt="0"/>
      <dgm:spPr/>
    </dgm:pt>
    <dgm:pt modelId="{B3BCE034-B582-439E-86B9-8D4966E413D7}" type="pres">
      <dgm:prSet presAssocID="{6E94C0C9-57EB-402B-B3BA-8B888CC1ED34}" presName="parentText" presStyleLbl="alignNode1" presStyleIdx="0" presStyleCnt="5">
        <dgm:presLayoutVars>
          <dgm:chMax val="1"/>
          <dgm:bulletEnabled val="1"/>
        </dgm:presLayoutVars>
      </dgm:prSet>
      <dgm:spPr/>
      <dgm:t>
        <a:bodyPr/>
        <a:lstStyle/>
        <a:p>
          <a:endParaRPr lang="es-ES"/>
        </a:p>
      </dgm:t>
    </dgm:pt>
    <dgm:pt modelId="{993664C6-73AE-4678-850E-D365A124517D}" type="pres">
      <dgm:prSet presAssocID="{6E94C0C9-57EB-402B-B3BA-8B888CC1ED34}" presName="descendantText" presStyleLbl="alignAcc1" presStyleIdx="0" presStyleCnt="5" custScaleY="174185">
        <dgm:presLayoutVars>
          <dgm:bulletEnabled val="1"/>
        </dgm:presLayoutVars>
      </dgm:prSet>
      <dgm:spPr/>
      <dgm:t>
        <a:bodyPr/>
        <a:lstStyle/>
        <a:p>
          <a:endParaRPr lang="es-ES"/>
        </a:p>
      </dgm:t>
    </dgm:pt>
    <dgm:pt modelId="{7337EE8E-BD1D-45F4-B341-EA2F0C5B6171}" type="pres">
      <dgm:prSet presAssocID="{55D3E0AA-7A2A-49D6-8641-0ADB46C6AA56}" presName="sp" presStyleCnt="0"/>
      <dgm:spPr/>
    </dgm:pt>
    <dgm:pt modelId="{07A0857A-C843-4356-A8C2-F91D7A425D64}" type="pres">
      <dgm:prSet presAssocID="{EF78F9A2-320D-4436-9BD6-8082BDD23611}" presName="composite" presStyleCnt="0"/>
      <dgm:spPr/>
    </dgm:pt>
    <dgm:pt modelId="{017C20A3-FF25-401E-A269-AC25A3CFB966}" type="pres">
      <dgm:prSet presAssocID="{EF78F9A2-320D-4436-9BD6-8082BDD23611}" presName="parentText" presStyleLbl="alignNode1" presStyleIdx="1" presStyleCnt="5" custLinFactNeighborX="0" custLinFactNeighborY="5963">
        <dgm:presLayoutVars>
          <dgm:chMax val="1"/>
          <dgm:bulletEnabled val="1"/>
        </dgm:presLayoutVars>
      </dgm:prSet>
      <dgm:spPr/>
      <dgm:t>
        <a:bodyPr/>
        <a:lstStyle/>
        <a:p>
          <a:endParaRPr lang="es-ES"/>
        </a:p>
      </dgm:t>
    </dgm:pt>
    <dgm:pt modelId="{57BD8E7E-BE37-406C-B2CC-94D5A7CD0B3E}" type="pres">
      <dgm:prSet presAssocID="{EF78F9A2-320D-4436-9BD6-8082BDD23611}" presName="descendantText" presStyleLbl="alignAcc1" presStyleIdx="1" presStyleCnt="5" custScaleY="108653" custLinFactNeighborX="0" custLinFactNeighborY="14349">
        <dgm:presLayoutVars>
          <dgm:bulletEnabled val="1"/>
        </dgm:presLayoutVars>
      </dgm:prSet>
      <dgm:spPr/>
      <dgm:t>
        <a:bodyPr/>
        <a:lstStyle/>
        <a:p>
          <a:endParaRPr lang="es-ES"/>
        </a:p>
      </dgm:t>
    </dgm:pt>
    <dgm:pt modelId="{23AA00B3-1B51-4E99-8C52-3E5A6C83332D}" type="pres">
      <dgm:prSet presAssocID="{2667046D-A6DF-4DF3-A62F-655FB88485CB}" presName="sp" presStyleCnt="0"/>
      <dgm:spPr/>
    </dgm:pt>
    <dgm:pt modelId="{739E448E-8325-434A-8527-7A027ABE711D}" type="pres">
      <dgm:prSet presAssocID="{E0C370BC-75BB-448A-8B35-83E77BAAE871}" presName="composite" presStyleCnt="0"/>
      <dgm:spPr/>
    </dgm:pt>
    <dgm:pt modelId="{4A0C223C-B780-401B-83F4-A5E8BC0F841F}" type="pres">
      <dgm:prSet presAssocID="{E0C370BC-75BB-448A-8B35-83E77BAAE871}" presName="parentText" presStyleLbl="alignNode1" presStyleIdx="2" presStyleCnt="5">
        <dgm:presLayoutVars>
          <dgm:chMax val="1"/>
          <dgm:bulletEnabled val="1"/>
        </dgm:presLayoutVars>
      </dgm:prSet>
      <dgm:spPr/>
      <dgm:t>
        <a:bodyPr/>
        <a:lstStyle/>
        <a:p>
          <a:endParaRPr lang="es-ES"/>
        </a:p>
      </dgm:t>
    </dgm:pt>
    <dgm:pt modelId="{57338A10-F50C-4889-930F-FFD62947D074}" type="pres">
      <dgm:prSet presAssocID="{E0C370BC-75BB-448A-8B35-83E77BAAE871}" presName="descendantText" presStyleLbl="alignAcc1" presStyleIdx="2" presStyleCnt="5" custScaleY="76403" custLinFactNeighborX="303" custLinFactNeighborY="0">
        <dgm:presLayoutVars>
          <dgm:bulletEnabled val="1"/>
        </dgm:presLayoutVars>
      </dgm:prSet>
      <dgm:spPr/>
      <dgm:t>
        <a:bodyPr/>
        <a:lstStyle/>
        <a:p>
          <a:endParaRPr lang="es-ES"/>
        </a:p>
      </dgm:t>
    </dgm:pt>
    <dgm:pt modelId="{C50E096F-4229-4AAD-AF33-AB329FD1A83F}" type="pres">
      <dgm:prSet presAssocID="{04EF1784-FC91-47C0-8022-5A1BD1C4CB61}" presName="sp" presStyleCnt="0"/>
      <dgm:spPr/>
    </dgm:pt>
    <dgm:pt modelId="{783023B2-3A92-434A-92DE-3E55D1FCA987}" type="pres">
      <dgm:prSet presAssocID="{5EC12265-A395-4216-9C2C-AD1552EFE871}" presName="composite" presStyleCnt="0"/>
      <dgm:spPr/>
    </dgm:pt>
    <dgm:pt modelId="{A613C6EB-318E-4FC2-8559-D0B2E27195C5}" type="pres">
      <dgm:prSet presAssocID="{5EC12265-A395-4216-9C2C-AD1552EFE871}" presName="parentText" presStyleLbl="alignNode1" presStyleIdx="3" presStyleCnt="5">
        <dgm:presLayoutVars>
          <dgm:chMax val="1"/>
          <dgm:bulletEnabled val="1"/>
        </dgm:presLayoutVars>
      </dgm:prSet>
      <dgm:spPr/>
      <dgm:t>
        <a:bodyPr/>
        <a:lstStyle/>
        <a:p>
          <a:endParaRPr lang="es-ES"/>
        </a:p>
      </dgm:t>
    </dgm:pt>
    <dgm:pt modelId="{1AEEC9B9-D631-4545-B5F2-0DBB6D330415}" type="pres">
      <dgm:prSet presAssocID="{5EC12265-A395-4216-9C2C-AD1552EFE871}" presName="descendantText" presStyleLbl="alignAcc1" presStyleIdx="3" presStyleCnt="5" custScaleY="70549" custLinFactNeighborX="0" custLinFactNeighborY="-5010">
        <dgm:presLayoutVars>
          <dgm:bulletEnabled val="1"/>
        </dgm:presLayoutVars>
      </dgm:prSet>
      <dgm:spPr/>
      <dgm:t>
        <a:bodyPr/>
        <a:lstStyle/>
        <a:p>
          <a:endParaRPr lang="es-ES"/>
        </a:p>
      </dgm:t>
    </dgm:pt>
    <dgm:pt modelId="{E3D911C7-2500-453C-9B08-7253A1883D2A}" type="pres">
      <dgm:prSet presAssocID="{52FB3C1D-4F3F-4053-8D24-7592885403B3}" presName="sp" presStyleCnt="0"/>
      <dgm:spPr/>
    </dgm:pt>
    <dgm:pt modelId="{D2BD7DB4-3E20-4ADB-8345-90E0F7899A54}" type="pres">
      <dgm:prSet presAssocID="{07D19331-53FF-43A6-ABB2-EDAAA21E37D1}" presName="composite" presStyleCnt="0"/>
      <dgm:spPr/>
    </dgm:pt>
    <dgm:pt modelId="{D416A184-437E-4CEB-A798-22FC6088FDFF}" type="pres">
      <dgm:prSet presAssocID="{07D19331-53FF-43A6-ABB2-EDAAA21E37D1}" presName="parentText" presStyleLbl="alignNode1" presStyleIdx="4" presStyleCnt="5">
        <dgm:presLayoutVars>
          <dgm:chMax val="1"/>
          <dgm:bulletEnabled val="1"/>
        </dgm:presLayoutVars>
      </dgm:prSet>
      <dgm:spPr/>
      <dgm:t>
        <a:bodyPr/>
        <a:lstStyle/>
        <a:p>
          <a:endParaRPr lang="es-ES"/>
        </a:p>
      </dgm:t>
    </dgm:pt>
    <dgm:pt modelId="{A5A5B30A-3AA2-4337-8CFD-308C19172686}" type="pres">
      <dgm:prSet presAssocID="{07D19331-53FF-43A6-ABB2-EDAAA21E37D1}" presName="descendantText" presStyleLbl="alignAcc1" presStyleIdx="4" presStyleCnt="5" custScaleY="95210" custLinFactNeighborX="304" custLinFactNeighborY="1670">
        <dgm:presLayoutVars>
          <dgm:bulletEnabled val="1"/>
        </dgm:presLayoutVars>
      </dgm:prSet>
      <dgm:spPr/>
      <dgm:t>
        <a:bodyPr/>
        <a:lstStyle/>
        <a:p>
          <a:endParaRPr lang="es-ES"/>
        </a:p>
      </dgm:t>
    </dgm:pt>
  </dgm:ptLst>
  <dgm:cxnLst>
    <dgm:cxn modelId="{2F519256-5030-413A-93F8-B82DC46471D7}" srcId="{1873E6CB-8ED1-48BA-88EE-268FA02D6899}" destId="{07D19331-53FF-43A6-ABB2-EDAAA21E37D1}" srcOrd="4" destOrd="0" parTransId="{FAF831EC-E23B-434D-B2A6-85F429D0B0E4}" sibTransId="{D19B5206-B98D-4327-83CA-EAC1468FB654}"/>
    <dgm:cxn modelId="{9B2C539B-5DAF-4EB7-B846-95F4CCA40F31}" srcId="{1873E6CB-8ED1-48BA-88EE-268FA02D6899}" destId="{5EC12265-A395-4216-9C2C-AD1552EFE871}" srcOrd="3" destOrd="0" parTransId="{476489C8-8D38-421E-99AF-BC90A1D87912}" sibTransId="{52FB3C1D-4F3F-4053-8D24-7592885403B3}"/>
    <dgm:cxn modelId="{B6F61E94-59A3-40A6-AFBF-EEA243D8899E}" type="presOf" srcId="{6E94C0C9-57EB-402B-B3BA-8B888CC1ED34}" destId="{B3BCE034-B582-439E-86B9-8D4966E413D7}" srcOrd="0" destOrd="0" presId="urn:microsoft.com/office/officeart/2005/8/layout/chevron2"/>
    <dgm:cxn modelId="{CC268D59-20E0-4582-A5C2-15B7822C2124}" type="presOf" srcId="{ED7B50C7-3D41-4024-8B49-265923B61F86}" destId="{993664C6-73AE-4678-850E-D365A124517D}" srcOrd="0" destOrd="0" presId="urn:microsoft.com/office/officeart/2005/8/layout/chevron2"/>
    <dgm:cxn modelId="{53A47C86-54AD-4CB7-9CD9-52CDB037C305}" type="presOf" srcId="{E0C370BC-75BB-448A-8B35-83E77BAAE871}" destId="{4A0C223C-B780-401B-83F4-A5E8BC0F841F}" srcOrd="0" destOrd="0" presId="urn:microsoft.com/office/officeart/2005/8/layout/chevron2"/>
    <dgm:cxn modelId="{2453ED0B-642C-41D6-8F53-A94B9643517A}" type="presOf" srcId="{7A2C62F8-53D1-40CC-965E-159A3B7EDF4E}" destId="{57338A10-F50C-4889-930F-FFD62947D074}" srcOrd="0" destOrd="0" presId="urn:microsoft.com/office/officeart/2005/8/layout/chevron2"/>
    <dgm:cxn modelId="{88B0CDF8-E45B-442C-88E6-E8665DFB007F}" srcId="{1873E6CB-8ED1-48BA-88EE-268FA02D6899}" destId="{6E94C0C9-57EB-402B-B3BA-8B888CC1ED34}" srcOrd="0" destOrd="0" parTransId="{33AD9D9D-D612-439B-B21C-B60A8A309E4A}" sibTransId="{55D3E0AA-7A2A-49D6-8641-0ADB46C6AA56}"/>
    <dgm:cxn modelId="{6330570F-8312-4B0F-978B-ABC85D241F2D}" type="presOf" srcId="{8646A5C7-C2F7-426E-BAD6-70FB13DE6A8A}" destId="{1AEEC9B9-D631-4545-B5F2-0DBB6D330415}" srcOrd="0" destOrd="0" presId="urn:microsoft.com/office/officeart/2005/8/layout/chevron2"/>
    <dgm:cxn modelId="{E28D902C-3FF1-42DE-A97D-7994AC74E0F9}" srcId="{1873E6CB-8ED1-48BA-88EE-268FA02D6899}" destId="{E0C370BC-75BB-448A-8B35-83E77BAAE871}" srcOrd="2" destOrd="0" parTransId="{91553C69-5E01-48A1-A592-27E809A8241C}" sibTransId="{04EF1784-FC91-47C0-8022-5A1BD1C4CB61}"/>
    <dgm:cxn modelId="{ACD47B12-2A81-4644-A93B-6E37719535E4}" srcId="{07D19331-53FF-43A6-ABB2-EDAAA21E37D1}" destId="{6F3D4CAD-6296-4310-A515-BEF54D844EBB}" srcOrd="0" destOrd="0" parTransId="{BE5EE07C-8B1E-4828-9ADA-D69A71F23D0B}" sibTransId="{2E7A200C-3187-4D8C-9B09-4A9AD0544FC7}"/>
    <dgm:cxn modelId="{E9C31A52-CEDF-4223-B2BE-7B41BD747578}" srcId="{5EC12265-A395-4216-9C2C-AD1552EFE871}" destId="{8646A5C7-C2F7-426E-BAD6-70FB13DE6A8A}" srcOrd="0" destOrd="0" parTransId="{A5D5AFF7-0406-4DAD-9C3D-A012187CA0C2}" sibTransId="{CCA23C8B-8C58-40F0-BDF9-67A40A087B59}"/>
    <dgm:cxn modelId="{4D090305-3FA1-42E8-9F71-EFEE26CE4A78}" srcId="{1873E6CB-8ED1-48BA-88EE-268FA02D6899}" destId="{EF78F9A2-320D-4436-9BD6-8082BDD23611}" srcOrd="1" destOrd="0" parTransId="{D42857BF-A9A9-4EEE-A0EA-DB57A35BCAC1}" sibTransId="{2667046D-A6DF-4DF3-A62F-655FB88485CB}"/>
    <dgm:cxn modelId="{CCBD9173-2778-4147-98D0-01678BF0050F}" type="presOf" srcId="{1873E6CB-8ED1-48BA-88EE-268FA02D6899}" destId="{62ABF815-317A-4B7D-AFA3-667AEB8DB0B9}" srcOrd="0" destOrd="0" presId="urn:microsoft.com/office/officeart/2005/8/layout/chevron2"/>
    <dgm:cxn modelId="{DA18A443-3C0D-49FC-A832-52123E387CCA}" type="presOf" srcId="{07D19331-53FF-43A6-ABB2-EDAAA21E37D1}" destId="{D416A184-437E-4CEB-A798-22FC6088FDFF}" srcOrd="0" destOrd="0" presId="urn:microsoft.com/office/officeart/2005/8/layout/chevron2"/>
    <dgm:cxn modelId="{6AC11411-E9AE-461C-BA73-236A2DF6ECF7}" srcId="{6E94C0C9-57EB-402B-B3BA-8B888CC1ED34}" destId="{ED7B50C7-3D41-4024-8B49-265923B61F86}" srcOrd="0" destOrd="0" parTransId="{2931E518-B871-4CEB-88A5-54D82D919CAB}" sibTransId="{1E101EA1-FB5B-40F5-ABF4-6722086073E9}"/>
    <dgm:cxn modelId="{14008A7B-0B54-4B23-8BBB-A7AAB1C5EF73}" type="presOf" srcId="{5EC12265-A395-4216-9C2C-AD1552EFE871}" destId="{A613C6EB-318E-4FC2-8559-D0B2E27195C5}" srcOrd="0" destOrd="0" presId="urn:microsoft.com/office/officeart/2005/8/layout/chevron2"/>
    <dgm:cxn modelId="{791BB407-8D00-4896-B140-6E18EE32C4E3}" srcId="{E0C370BC-75BB-448A-8B35-83E77BAAE871}" destId="{7A2C62F8-53D1-40CC-965E-159A3B7EDF4E}" srcOrd="0" destOrd="0" parTransId="{296D3A8C-8B0C-4457-A116-45B3133E3420}" sibTransId="{482C4215-8080-4FD5-B2D7-48B8D91232C2}"/>
    <dgm:cxn modelId="{B6885D69-7BDB-4D39-9739-010C9E906083}" type="presOf" srcId="{6F3D4CAD-6296-4310-A515-BEF54D844EBB}" destId="{A5A5B30A-3AA2-4337-8CFD-308C19172686}" srcOrd="0" destOrd="0" presId="urn:microsoft.com/office/officeart/2005/8/layout/chevron2"/>
    <dgm:cxn modelId="{7955225A-B7EE-4B34-B57B-64E284AC43A8}" srcId="{EF78F9A2-320D-4436-9BD6-8082BDD23611}" destId="{A460EBD0-AD38-4B46-BB6A-8F47DB00B701}" srcOrd="0" destOrd="0" parTransId="{094D62EC-E4F6-4B9E-9DF1-84B94DEC4826}" sibTransId="{4850D1A3-C159-4071-9D0F-919DD9DE95D7}"/>
    <dgm:cxn modelId="{1E5F04A5-CAA4-4BAA-B2F0-59C7323743F9}" type="presOf" srcId="{EF78F9A2-320D-4436-9BD6-8082BDD23611}" destId="{017C20A3-FF25-401E-A269-AC25A3CFB966}" srcOrd="0" destOrd="0" presId="urn:microsoft.com/office/officeart/2005/8/layout/chevron2"/>
    <dgm:cxn modelId="{A158B98F-1B75-47B1-AB55-69CDF296B07C}" type="presOf" srcId="{A460EBD0-AD38-4B46-BB6A-8F47DB00B701}" destId="{57BD8E7E-BE37-406C-B2CC-94D5A7CD0B3E}" srcOrd="0" destOrd="0" presId="urn:microsoft.com/office/officeart/2005/8/layout/chevron2"/>
    <dgm:cxn modelId="{8A4530F7-E89A-4179-98D1-CC0238D86C8E}" type="presParOf" srcId="{62ABF815-317A-4B7D-AFA3-667AEB8DB0B9}" destId="{DF3B25EC-ED8E-449C-8338-135D5B17002C}" srcOrd="0" destOrd="0" presId="urn:microsoft.com/office/officeart/2005/8/layout/chevron2"/>
    <dgm:cxn modelId="{2EE90CB6-A524-446F-B8F8-D7AA3EAFAD88}" type="presParOf" srcId="{DF3B25EC-ED8E-449C-8338-135D5B17002C}" destId="{B3BCE034-B582-439E-86B9-8D4966E413D7}" srcOrd="0" destOrd="0" presId="urn:microsoft.com/office/officeart/2005/8/layout/chevron2"/>
    <dgm:cxn modelId="{85C8A6DF-B44C-4C08-8BD1-85AF4E7DB878}" type="presParOf" srcId="{DF3B25EC-ED8E-449C-8338-135D5B17002C}" destId="{993664C6-73AE-4678-850E-D365A124517D}" srcOrd="1" destOrd="0" presId="urn:microsoft.com/office/officeart/2005/8/layout/chevron2"/>
    <dgm:cxn modelId="{BAD1FB7C-98D6-4E0E-A39F-63A6F6B4B779}" type="presParOf" srcId="{62ABF815-317A-4B7D-AFA3-667AEB8DB0B9}" destId="{7337EE8E-BD1D-45F4-B341-EA2F0C5B6171}" srcOrd="1" destOrd="0" presId="urn:microsoft.com/office/officeart/2005/8/layout/chevron2"/>
    <dgm:cxn modelId="{13360AD6-5BB9-4D71-B76D-60458682BFA6}" type="presParOf" srcId="{62ABF815-317A-4B7D-AFA3-667AEB8DB0B9}" destId="{07A0857A-C843-4356-A8C2-F91D7A425D64}" srcOrd="2" destOrd="0" presId="urn:microsoft.com/office/officeart/2005/8/layout/chevron2"/>
    <dgm:cxn modelId="{6B24D28A-387D-43AF-8B92-AFCC8FBFDB72}" type="presParOf" srcId="{07A0857A-C843-4356-A8C2-F91D7A425D64}" destId="{017C20A3-FF25-401E-A269-AC25A3CFB966}" srcOrd="0" destOrd="0" presId="urn:microsoft.com/office/officeart/2005/8/layout/chevron2"/>
    <dgm:cxn modelId="{8C9EBE1E-4A22-45F3-86C4-CBE91EEB478B}" type="presParOf" srcId="{07A0857A-C843-4356-A8C2-F91D7A425D64}" destId="{57BD8E7E-BE37-406C-B2CC-94D5A7CD0B3E}" srcOrd="1" destOrd="0" presId="urn:microsoft.com/office/officeart/2005/8/layout/chevron2"/>
    <dgm:cxn modelId="{10C4F1D2-CCB2-4F0A-9A02-4A4E388A4E75}" type="presParOf" srcId="{62ABF815-317A-4B7D-AFA3-667AEB8DB0B9}" destId="{23AA00B3-1B51-4E99-8C52-3E5A6C83332D}" srcOrd="3" destOrd="0" presId="urn:microsoft.com/office/officeart/2005/8/layout/chevron2"/>
    <dgm:cxn modelId="{2C6017AF-A583-4E6B-A950-91E6995A6C29}" type="presParOf" srcId="{62ABF815-317A-4B7D-AFA3-667AEB8DB0B9}" destId="{739E448E-8325-434A-8527-7A027ABE711D}" srcOrd="4" destOrd="0" presId="urn:microsoft.com/office/officeart/2005/8/layout/chevron2"/>
    <dgm:cxn modelId="{B965228C-AE3F-44C9-A4C7-83FB6090B355}" type="presParOf" srcId="{739E448E-8325-434A-8527-7A027ABE711D}" destId="{4A0C223C-B780-401B-83F4-A5E8BC0F841F}" srcOrd="0" destOrd="0" presId="urn:microsoft.com/office/officeart/2005/8/layout/chevron2"/>
    <dgm:cxn modelId="{82872F91-A626-4AEA-A97A-A4074F6222F4}" type="presParOf" srcId="{739E448E-8325-434A-8527-7A027ABE711D}" destId="{57338A10-F50C-4889-930F-FFD62947D074}" srcOrd="1" destOrd="0" presId="urn:microsoft.com/office/officeart/2005/8/layout/chevron2"/>
    <dgm:cxn modelId="{DAAAC815-AF97-451B-88D4-2D9C445D9CC4}" type="presParOf" srcId="{62ABF815-317A-4B7D-AFA3-667AEB8DB0B9}" destId="{C50E096F-4229-4AAD-AF33-AB329FD1A83F}" srcOrd="5" destOrd="0" presId="urn:microsoft.com/office/officeart/2005/8/layout/chevron2"/>
    <dgm:cxn modelId="{CF969C71-2739-40B1-94FF-3DCDA8F811AD}" type="presParOf" srcId="{62ABF815-317A-4B7D-AFA3-667AEB8DB0B9}" destId="{783023B2-3A92-434A-92DE-3E55D1FCA987}" srcOrd="6" destOrd="0" presId="urn:microsoft.com/office/officeart/2005/8/layout/chevron2"/>
    <dgm:cxn modelId="{28003579-CEE3-4094-B2A9-874F4102AAD5}" type="presParOf" srcId="{783023B2-3A92-434A-92DE-3E55D1FCA987}" destId="{A613C6EB-318E-4FC2-8559-D0B2E27195C5}" srcOrd="0" destOrd="0" presId="urn:microsoft.com/office/officeart/2005/8/layout/chevron2"/>
    <dgm:cxn modelId="{B733879E-E960-4FF4-8289-38FC7B8A3C45}" type="presParOf" srcId="{783023B2-3A92-434A-92DE-3E55D1FCA987}" destId="{1AEEC9B9-D631-4545-B5F2-0DBB6D330415}" srcOrd="1" destOrd="0" presId="urn:microsoft.com/office/officeart/2005/8/layout/chevron2"/>
    <dgm:cxn modelId="{CE26460A-74D2-44FD-ACAD-E5A9EC8CF692}" type="presParOf" srcId="{62ABF815-317A-4B7D-AFA3-667AEB8DB0B9}" destId="{E3D911C7-2500-453C-9B08-7253A1883D2A}" srcOrd="7" destOrd="0" presId="urn:microsoft.com/office/officeart/2005/8/layout/chevron2"/>
    <dgm:cxn modelId="{301916E3-3616-4380-A921-A799FCFD2A33}" type="presParOf" srcId="{62ABF815-317A-4B7D-AFA3-667AEB8DB0B9}" destId="{D2BD7DB4-3E20-4ADB-8345-90E0F7899A54}" srcOrd="8" destOrd="0" presId="urn:microsoft.com/office/officeart/2005/8/layout/chevron2"/>
    <dgm:cxn modelId="{CDF310DC-4B8E-4C90-8411-6138982D7208}" type="presParOf" srcId="{D2BD7DB4-3E20-4ADB-8345-90E0F7899A54}" destId="{D416A184-437E-4CEB-A798-22FC6088FDFF}" srcOrd="0" destOrd="0" presId="urn:microsoft.com/office/officeart/2005/8/layout/chevron2"/>
    <dgm:cxn modelId="{668E38E5-8515-4D7C-807F-9D50A99CBFAE}" type="presParOf" srcId="{D2BD7DB4-3E20-4ADB-8345-90E0F7899A54}" destId="{A5A5B30A-3AA2-4337-8CFD-308C191726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1DB759-F584-44C5-858A-236AC8D0441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D9C62C8C-A39F-4F3D-8F81-F5A3DB813F51}">
      <dgm:prSet phldrT="[Texto]" custT="1"/>
      <dgm:spPr>
        <a:solidFill>
          <a:srgbClr val="C08040"/>
        </a:solidFill>
        <a:ln>
          <a:solidFill>
            <a:srgbClr val="C08040"/>
          </a:solidFill>
        </a:ln>
      </dgm:spPr>
      <dgm:t>
        <a:bodyPr/>
        <a:lstStyle/>
        <a:p>
          <a:r>
            <a:rPr lang="es-ES" sz="1500" b="1">
              <a:solidFill>
                <a:schemeClr val="tx1"/>
              </a:solidFill>
              <a:latin typeface="Gothic720 BT" panose="020C0603020203020204" pitchFamily="34" charset="0"/>
            </a:rPr>
            <a:t>1</a:t>
          </a:r>
        </a:p>
      </dgm:t>
    </dgm:pt>
    <dgm:pt modelId="{81D24DBD-0E85-441F-AB36-E6AAAC033EA1}" type="parTrans" cxnId="{CA37B9B4-570C-443B-87A2-2EC2EE67A1D6}">
      <dgm:prSet/>
      <dgm:spPr/>
      <dgm:t>
        <a:bodyPr/>
        <a:lstStyle/>
        <a:p>
          <a:endParaRPr lang="es-ES"/>
        </a:p>
      </dgm:t>
    </dgm:pt>
    <dgm:pt modelId="{0D30D138-B974-4D36-BDBC-3CEFF8457EAD}" type="sibTrans" cxnId="{CA37B9B4-570C-443B-87A2-2EC2EE67A1D6}">
      <dgm:prSet/>
      <dgm:spPr/>
      <dgm:t>
        <a:bodyPr/>
        <a:lstStyle/>
        <a:p>
          <a:endParaRPr lang="es-ES"/>
        </a:p>
      </dgm:t>
    </dgm:pt>
    <dgm:pt modelId="{A2F0BD15-082E-4E5E-9F31-68C5DE04367C}">
      <dgm:prSet phldrT="[Texto]" custT="1"/>
      <dgm:spPr>
        <a:ln>
          <a:solidFill>
            <a:srgbClr val="C08040"/>
          </a:solidFill>
        </a:ln>
      </dgm:spPr>
      <dgm:t>
        <a:bodyPr/>
        <a:lstStyle/>
        <a:p>
          <a:pPr algn="just"/>
          <a:r>
            <a:rPr lang="es-MX" sz="900">
              <a:latin typeface="Gothic720 BT" panose="020C0603020203020204" pitchFamily="34" charset="0"/>
            </a:rPr>
            <a:t>Con cabecera en Querétaro. Se componen de secciones electorales del municipio de Querétaro.</a:t>
          </a:r>
          <a:endParaRPr lang="es-ES" sz="900">
            <a:latin typeface="Gothic720 BT" panose="020C0603020203020204" pitchFamily="34" charset="0"/>
          </a:endParaRPr>
        </a:p>
      </dgm:t>
    </dgm:pt>
    <dgm:pt modelId="{38E11B58-399D-47FC-9E74-2BBC4B634C1C}" type="parTrans" cxnId="{D4A0E340-562A-4E21-A86B-9923AE80E694}">
      <dgm:prSet/>
      <dgm:spPr/>
      <dgm:t>
        <a:bodyPr/>
        <a:lstStyle/>
        <a:p>
          <a:endParaRPr lang="es-ES"/>
        </a:p>
      </dgm:t>
    </dgm:pt>
    <dgm:pt modelId="{DC9167CB-7C33-4B3C-BE19-5B6842AE7D2C}" type="sibTrans" cxnId="{D4A0E340-562A-4E21-A86B-9923AE80E694}">
      <dgm:prSet/>
      <dgm:spPr/>
      <dgm:t>
        <a:bodyPr/>
        <a:lstStyle/>
        <a:p>
          <a:endParaRPr lang="es-ES"/>
        </a:p>
      </dgm:t>
    </dgm:pt>
    <dgm:pt modelId="{7884D4AA-4A09-4767-B7DC-A2A27A6C5AD8}">
      <dgm:prSet phldrT="[Texto]" custT="1"/>
      <dgm:spPr>
        <a:solidFill>
          <a:srgbClr val="DCB894"/>
        </a:solidFill>
        <a:ln>
          <a:solidFill>
            <a:srgbClr val="DCB894"/>
          </a:solidFill>
        </a:ln>
      </dgm:spPr>
      <dgm:t>
        <a:bodyPr/>
        <a:lstStyle/>
        <a:p>
          <a:r>
            <a:rPr lang="es-ES" sz="1500" b="1">
              <a:solidFill>
                <a:schemeClr val="tx1"/>
              </a:solidFill>
              <a:latin typeface="Gothic720 BT" panose="020C0603020203020204" pitchFamily="34" charset="0"/>
            </a:rPr>
            <a:t>11</a:t>
          </a:r>
        </a:p>
      </dgm:t>
    </dgm:pt>
    <dgm:pt modelId="{9710F798-4E28-4A92-9D68-7C93E8D051DD}" type="parTrans" cxnId="{C53B34D3-3276-4CB6-B68B-3C691DE794CA}">
      <dgm:prSet/>
      <dgm:spPr/>
      <dgm:t>
        <a:bodyPr/>
        <a:lstStyle/>
        <a:p>
          <a:endParaRPr lang="es-ES"/>
        </a:p>
      </dgm:t>
    </dgm:pt>
    <dgm:pt modelId="{811F859D-A3D9-4927-83D6-A0B2B4A0C819}" type="sibTrans" cxnId="{C53B34D3-3276-4CB6-B68B-3C691DE794CA}">
      <dgm:prSet/>
      <dgm:spPr/>
      <dgm:t>
        <a:bodyPr/>
        <a:lstStyle/>
        <a:p>
          <a:endParaRPr lang="es-ES"/>
        </a:p>
      </dgm:t>
    </dgm:pt>
    <dgm:pt modelId="{31108E75-695C-406E-9615-8003C88DCC6A}">
      <dgm:prSet phldrT="[Texto]" custT="1"/>
      <dgm:spPr>
        <a:solidFill>
          <a:srgbClr val="EACBEB"/>
        </a:solidFill>
        <a:ln>
          <a:solidFill>
            <a:srgbClr val="EACBEB"/>
          </a:solidFill>
        </a:ln>
      </dgm:spPr>
      <dgm:t>
        <a:bodyPr/>
        <a:lstStyle/>
        <a:p>
          <a:r>
            <a:rPr lang="es-ES" sz="1500" b="1">
              <a:solidFill>
                <a:schemeClr val="tx1"/>
              </a:solidFill>
              <a:latin typeface="Gothic720 BT" panose="020C0603020203020204" pitchFamily="34" charset="0"/>
            </a:rPr>
            <a:t>12</a:t>
          </a:r>
        </a:p>
      </dgm:t>
    </dgm:pt>
    <dgm:pt modelId="{0ABB1BF1-A479-415B-A8D6-D3A18FF3A45B}" type="parTrans" cxnId="{757BD1D9-37E3-4AAA-A604-D6FD19B1C74E}">
      <dgm:prSet/>
      <dgm:spPr/>
      <dgm:t>
        <a:bodyPr/>
        <a:lstStyle/>
        <a:p>
          <a:endParaRPr lang="es-ES"/>
        </a:p>
      </dgm:t>
    </dgm:pt>
    <dgm:pt modelId="{971503EB-1EAF-496A-B8AA-F83FBF01787D}" type="sibTrans" cxnId="{757BD1D9-37E3-4AAA-A604-D6FD19B1C74E}">
      <dgm:prSet/>
      <dgm:spPr/>
      <dgm:t>
        <a:bodyPr/>
        <a:lstStyle/>
        <a:p>
          <a:endParaRPr lang="es-ES"/>
        </a:p>
      </dgm:t>
    </dgm:pt>
    <dgm:pt modelId="{BBA67C77-642C-4B6E-84DF-046A20220A7E}">
      <dgm:prSet custT="1"/>
      <dgm:spPr>
        <a:solidFill>
          <a:schemeClr val="accent4">
            <a:lumMod val="60000"/>
            <a:lumOff val="40000"/>
          </a:schemeClr>
        </a:solidFill>
        <a:ln>
          <a:solidFill>
            <a:schemeClr val="accent4">
              <a:lumMod val="40000"/>
              <a:lumOff val="60000"/>
            </a:schemeClr>
          </a:solidFill>
        </a:ln>
      </dgm:spPr>
      <dgm:t>
        <a:bodyPr/>
        <a:lstStyle/>
        <a:p>
          <a:r>
            <a:rPr lang="es-ES" sz="1500" b="1">
              <a:solidFill>
                <a:schemeClr val="tx1"/>
              </a:solidFill>
              <a:latin typeface="Gothic720 BT" panose="020C0603020203020204" pitchFamily="34" charset="0"/>
            </a:rPr>
            <a:t>2</a:t>
          </a:r>
        </a:p>
      </dgm:t>
    </dgm:pt>
    <dgm:pt modelId="{06B1E965-E8F3-41DE-8779-DBF166C943A9}" type="parTrans" cxnId="{EA907DC1-3745-4E5F-8A82-15BC6582298C}">
      <dgm:prSet/>
      <dgm:spPr/>
      <dgm:t>
        <a:bodyPr/>
        <a:lstStyle/>
        <a:p>
          <a:endParaRPr lang="es-ES"/>
        </a:p>
      </dgm:t>
    </dgm:pt>
    <dgm:pt modelId="{CA2A11D1-7AC9-4C7E-A0EF-60B5E1B1AB29}" type="sibTrans" cxnId="{EA907DC1-3745-4E5F-8A82-15BC6582298C}">
      <dgm:prSet/>
      <dgm:spPr/>
      <dgm:t>
        <a:bodyPr/>
        <a:lstStyle/>
        <a:p>
          <a:endParaRPr lang="es-ES"/>
        </a:p>
      </dgm:t>
    </dgm:pt>
    <dgm:pt modelId="{57F12F56-6BFC-4FB9-AEF7-7D9378B06E19}">
      <dgm:prSet custT="1"/>
      <dgm:spPr>
        <a:solidFill>
          <a:srgbClr val="FF3399"/>
        </a:solidFill>
        <a:ln>
          <a:solidFill>
            <a:srgbClr val="EC4699"/>
          </a:solidFill>
        </a:ln>
      </dgm:spPr>
      <dgm:t>
        <a:bodyPr/>
        <a:lstStyle/>
        <a:p>
          <a:r>
            <a:rPr lang="es-ES" sz="1500" b="1">
              <a:solidFill>
                <a:schemeClr val="tx1"/>
              </a:solidFill>
              <a:latin typeface="Gothic720 BT" panose="020C0603020203020204" pitchFamily="34" charset="0"/>
            </a:rPr>
            <a:t>3</a:t>
          </a:r>
        </a:p>
      </dgm:t>
    </dgm:pt>
    <dgm:pt modelId="{FBBDF249-E14F-46E5-A175-8D7D02B72A22}" type="parTrans" cxnId="{06FE8152-9CE6-438A-A37C-4AC9F185CFAB}">
      <dgm:prSet/>
      <dgm:spPr/>
      <dgm:t>
        <a:bodyPr/>
        <a:lstStyle/>
        <a:p>
          <a:endParaRPr lang="es-ES"/>
        </a:p>
      </dgm:t>
    </dgm:pt>
    <dgm:pt modelId="{EEF8B1CC-8982-441F-84D7-F10C326C30D1}" type="sibTrans" cxnId="{06FE8152-9CE6-438A-A37C-4AC9F185CFAB}">
      <dgm:prSet/>
      <dgm:spPr/>
      <dgm:t>
        <a:bodyPr/>
        <a:lstStyle/>
        <a:p>
          <a:endParaRPr lang="es-ES"/>
        </a:p>
      </dgm:t>
    </dgm:pt>
    <dgm:pt modelId="{77EFEDE7-815B-4463-AE29-3FB9C631AF91}">
      <dgm:prSet custT="1"/>
      <dgm:spPr>
        <a:solidFill>
          <a:srgbClr val="FFFF75"/>
        </a:solidFill>
        <a:ln>
          <a:solidFill>
            <a:srgbClr val="FFFF75"/>
          </a:solidFill>
        </a:ln>
      </dgm:spPr>
      <dgm:t>
        <a:bodyPr/>
        <a:lstStyle/>
        <a:p>
          <a:r>
            <a:rPr lang="es-ES" sz="1500" b="1">
              <a:solidFill>
                <a:schemeClr val="tx1"/>
              </a:solidFill>
              <a:latin typeface="Gothic720 BT" panose="020C0603020203020204" pitchFamily="34" charset="0"/>
            </a:rPr>
            <a:t>4</a:t>
          </a:r>
        </a:p>
      </dgm:t>
    </dgm:pt>
    <dgm:pt modelId="{45F97D80-F8F1-4E64-9382-C43D920F479E}" type="parTrans" cxnId="{C2ACF775-914F-432E-9119-E469D8D1E159}">
      <dgm:prSet/>
      <dgm:spPr/>
      <dgm:t>
        <a:bodyPr/>
        <a:lstStyle/>
        <a:p>
          <a:endParaRPr lang="es-ES"/>
        </a:p>
      </dgm:t>
    </dgm:pt>
    <dgm:pt modelId="{73ED956A-7B98-4522-BD67-965201A1D3D9}" type="sibTrans" cxnId="{C2ACF775-914F-432E-9119-E469D8D1E159}">
      <dgm:prSet/>
      <dgm:spPr/>
      <dgm:t>
        <a:bodyPr/>
        <a:lstStyle/>
        <a:p>
          <a:endParaRPr lang="es-ES"/>
        </a:p>
      </dgm:t>
    </dgm:pt>
    <dgm:pt modelId="{49B38DF8-0826-44A6-A86F-9E8722321536}">
      <dgm:prSet custT="1"/>
      <dgm:spPr>
        <a:solidFill>
          <a:srgbClr val="D7E551"/>
        </a:solidFill>
        <a:ln>
          <a:solidFill>
            <a:srgbClr val="D7E551"/>
          </a:solidFill>
        </a:ln>
      </dgm:spPr>
      <dgm:t>
        <a:bodyPr/>
        <a:lstStyle/>
        <a:p>
          <a:r>
            <a:rPr lang="es-ES" sz="1500" b="1">
              <a:solidFill>
                <a:schemeClr val="tx1"/>
              </a:solidFill>
              <a:latin typeface="Gothic720 BT" panose="020C0603020203020204" pitchFamily="34" charset="0"/>
            </a:rPr>
            <a:t>5</a:t>
          </a:r>
        </a:p>
      </dgm:t>
    </dgm:pt>
    <dgm:pt modelId="{E7D26A99-952C-4D82-A58F-B166566A1FFF}" type="parTrans" cxnId="{B2F8E11E-C101-4EC3-89DE-EE926FFB62A0}">
      <dgm:prSet/>
      <dgm:spPr/>
      <dgm:t>
        <a:bodyPr/>
        <a:lstStyle/>
        <a:p>
          <a:endParaRPr lang="es-ES"/>
        </a:p>
      </dgm:t>
    </dgm:pt>
    <dgm:pt modelId="{7D979B08-0A2F-4415-9EC2-FEA4BDF489FB}" type="sibTrans" cxnId="{B2F8E11E-C101-4EC3-89DE-EE926FFB62A0}">
      <dgm:prSet/>
      <dgm:spPr/>
      <dgm:t>
        <a:bodyPr/>
        <a:lstStyle/>
        <a:p>
          <a:endParaRPr lang="es-ES"/>
        </a:p>
      </dgm:t>
    </dgm:pt>
    <dgm:pt modelId="{79509278-EC3B-455A-BF2A-A7CD50E93768}">
      <dgm:prSet custT="1"/>
      <dgm:spPr>
        <a:solidFill>
          <a:srgbClr val="9780EC"/>
        </a:solidFill>
        <a:ln>
          <a:solidFill>
            <a:srgbClr val="9780EC"/>
          </a:solidFill>
        </a:ln>
      </dgm:spPr>
      <dgm:t>
        <a:bodyPr/>
        <a:lstStyle/>
        <a:p>
          <a:r>
            <a:rPr lang="es-ES" sz="1500" b="1">
              <a:solidFill>
                <a:schemeClr val="tx1"/>
              </a:solidFill>
              <a:latin typeface="Gothic720 BT" panose="020C0603020203020204" pitchFamily="34" charset="0"/>
            </a:rPr>
            <a:t>6</a:t>
          </a:r>
        </a:p>
      </dgm:t>
    </dgm:pt>
    <dgm:pt modelId="{1F4C1256-1179-4EC0-9EF1-23A8536479E4}" type="parTrans" cxnId="{50FE170E-28E0-472D-993C-249420ADCA65}">
      <dgm:prSet/>
      <dgm:spPr/>
      <dgm:t>
        <a:bodyPr/>
        <a:lstStyle/>
        <a:p>
          <a:endParaRPr lang="es-ES"/>
        </a:p>
      </dgm:t>
    </dgm:pt>
    <dgm:pt modelId="{51F0AA81-F763-4C16-8775-0B80055B62A1}" type="sibTrans" cxnId="{50FE170E-28E0-472D-993C-249420ADCA65}">
      <dgm:prSet/>
      <dgm:spPr/>
      <dgm:t>
        <a:bodyPr/>
        <a:lstStyle/>
        <a:p>
          <a:endParaRPr lang="es-ES"/>
        </a:p>
      </dgm:t>
    </dgm:pt>
    <dgm:pt modelId="{5DC1D6D5-FB84-4F0C-BCA8-E307F73A2D24}">
      <dgm:prSet custT="1"/>
      <dgm:spPr>
        <a:solidFill>
          <a:srgbClr val="F7BF81"/>
        </a:solidFill>
        <a:ln>
          <a:solidFill>
            <a:srgbClr val="F7BF81"/>
          </a:solidFill>
        </a:ln>
      </dgm:spPr>
      <dgm:t>
        <a:bodyPr/>
        <a:lstStyle/>
        <a:p>
          <a:r>
            <a:rPr lang="es-ES" sz="1500" b="1">
              <a:solidFill>
                <a:schemeClr val="tx1"/>
              </a:solidFill>
              <a:latin typeface="Gothic720 BT" panose="020C0603020203020204" pitchFamily="34" charset="0"/>
            </a:rPr>
            <a:t>7</a:t>
          </a:r>
        </a:p>
      </dgm:t>
    </dgm:pt>
    <dgm:pt modelId="{EC4458ED-A34E-4AE1-9D01-6E55FFF70491}" type="parTrans" cxnId="{36D37690-6863-4B30-96B4-091221200095}">
      <dgm:prSet/>
      <dgm:spPr/>
      <dgm:t>
        <a:bodyPr/>
        <a:lstStyle/>
        <a:p>
          <a:endParaRPr lang="es-ES"/>
        </a:p>
      </dgm:t>
    </dgm:pt>
    <dgm:pt modelId="{D0F744A5-A90C-4039-B0FC-409AFAA31007}" type="sibTrans" cxnId="{36D37690-6863-4B30-96B4-091221200095}">
      <dgm:prSet/>
      <dgm:spPr/>
      <dgm:t>
        <a:bodyPr/>
        <a:lstStyle/>
        <a:p>
          <a:endParaRPr lang="es-ES"/>
        </a:p>
      </dgm:t>
    </dgm:pt>
    <dgm:pt modelId="{06CF3C10-B450-4182-BA2E-D7719E648012}">
      <dgm:prSet custT="1"/>
      <dgm:spPr>
        <a:solidFill>
          <a:srgbClr val="FF9999"/>
        </a:solidFill>
        <a:ln>
          <a:solidFill>
            <a:srgbClr val="FF9999"/>
          </a:solidFill>
        </a:ln>
      </dgm:spPr>
      <dgm:t>
        <a:bodyPr/>
        <a:lstStyle/>
        <a:p>
          <a:r>
            <a:rPr lang="es-ES" sz="1500" b="1">
              <a:solidFill>
                <a:schemeClr val="tx1"/>
              </a:solidFill>
              <a:latin typeface="Gothic720 BT" panose="020C0603020203020204" pitchFamily="34" charset="0"/>
            </a:rPr>
            <a:t>8</a:t>
          </a:r>
        </a:p>
      </dgm:t>
    </dgm:pt>
    <dgm:pt modelId="{F4A0F676-BEA5-4C58-93EB-BD8E721595DA}" type="parTrans" cxnId="{A01D9BC9-7E66-4EB5-AF0C-BF8B26B737FB}">
      <dgm:prSet/>
      <dgm:spPr/>
      <dgm:t>
        <a:bodyPr/>
        <a:lstStyle/>
        <a:p>
          <a:endParaRPr lang="es-ES"/>
        </a:p>
      </dgm:t>
    </dgm:pt>
    <dgm:pt modelId="{85967B73-ACA2-4970-8653-8F93D63096AB}" type="sibTrans" cxnId="{A01D9BC9-7E66-4EB5-AF0C-BF8B26B737FB}">
      <dgm:prSet/>
      <dgm:spPr/>
      <dgm:t>
        <a:bodyPr/>
        <a:lstStyle/>
        <a:p>
          <a:endParaRPr lang="es-ES"/>
        </a:p>
      </dgm:t>
    </dgm:pt>
    <dgm:pt modelId="{E7720DF3-ED6B-43FF-9AC0-B1B3EAB87945}">
      <dgm:prSet custT="1"/>
      <dgm:spPr>
        <a:solidFill>
          <a:srgbClr val="6C9BCE"/>
        </a:solidFill>
        <a:ln>
          <a:solidFill>
            <a:srgbClr val="6C9BCE"/>
          </a:solidFill>
        </a:ln>
      </dgm:spPr>
      <dgm:t>
        <a:bodyPr/>
        <a:lstStyle/>
        <a:p>
          <a:r>
            <a:rPr lang="es-ES" sz="1500" b="1">
              <a:solidFill>
                <a:schemeClr val="tx1"/>
              </a:solidFill>
              <a:latin typeface="Gothic720 BT" panose="020C0603020203020204" pitchFamily="34" charset="0"/>
            </a:rPr>
            <a:t>9</a:t>
          </a:r>
        </a:p>
      </dgm:t>
    </dgm:pt>
    <dgm:pt modelId="{A55E12CE-348D-484D-A72B-5167E9A2629F}" type="parTrans" cxnId="{89D38CCB-14BF-444A-84D6-101B9B619307}">
      <dgm:prSet/>
      <dgm:spPr/>
      <dgm:t>
        <a:bodyPr/>
        <a:lstStyle/>
        <a:p>
          <a:endParaRPr lang="es-ES"/>
        </a:p>
      </dgm:t>
    </dgm:pt>
    <dgm:pt modelId="{D78A956A-A674-4D9E-88C2-03439210B4EE}" type="sibTrans" cxnId="{89D38CCB-14BF-444A-84D6-101B9B619307}">
      <dgm:prSet/>
      <dgm:spPr/>
      <dgm:t>
        <a:bodyPr/>
        <a:lstStyle/>
        <a:p>
          <a:endParaRPr lang="es-ES"/>
        </a:p>
      </dgm:t>
    </dgm:pt>
    <dgm:pt modelId="{94A65D2D-E9DD-4411-8B38-B4D3DE9EDD33}">
      <dgm:prSet custT="1"/>
      <dgm:spPr>
        <a:solidFill>
          <a:srgbClr val="A6E5E8"/>
        </a:solidFill>
        <a:ln>
          <a:solidFill>
            <a:srgbClr val="A6E5E8"/>
          </a:solidFill>
        </a:ln>
      </dgm:spPr>
      <dgm:t>
        <a:bodyPr/>
        <a:lstStyle/>
        <a:p>
          <a:r>
            <a:rPr lang="es-ES" sz="1500" b="1">
              <a:solidFill>
                <a:schemeClr val="tx1"/>
              </a:solidFill>
              <a:latin typeface="Gothic720 BT" panose="020C0603020203020204" pitchFamily="34" charset="0"/>
            </a:rPr>
            <a:t>10</a:t>
          </a:r>
        </a:p>
      </dgm:t>
    </dgm:pt>
    <dgm:pt modelId="{0FC8C6CE-7BCF-495B-882F-544A406FB703}" type="parTrans" cxnId="{D51E4A44-A32C-42F4-B769-EE864B58D53D}">
      <dgm:prSet/>
      <dgm:spPr/>
      <dgm:t>
        <a:bodyPr/>
        <a:lstStyle/>
        <a:p>
          <a:endParaRPr lang="es-ES"/>
        </a:p>
      </dgm:t>
    </dgm:pt>
    <dgm:pt modelId="{71740067-56E1-4BA3-A290-19AB95FE81E6}" type="sibTrans" cxnId="{D51E4A44-A32C-42F4-B769-EE864B58D53D}">
      <dgm:prSet/>
      <dgm:spPr/>
      <dgm:t>
        <a:bodyPr/>
        <a:lstStyle/>
        <a:p>
          <a:endParaRPr lang="es-ES"/>
        </a:p>
      </dgm:t>
    </dgm:pt>
    <dgm:pt modelId="{41FEC38E-6716-41F7-844C-9C99FDB9FCD6}">
      <dgm:prSet custT="1"/>
      <dgm:spPr>
        <a:solidFill>
          <a:srgbClr val="FF99CC"/>
        </a:solidFill>
        <a:ln>
          <a:solidFill>
            <a:srgbClr val="FF99CC"/>
          </a:solidFill>
        </a:ln>
      </dgm:spPr>
      <dgm:t>
        <a:bodyPr/>
        <a:lstStyle/>
        <a:p>
          <a:r>
            <a:rPr lang="es-ES" sz="1500" b="1">
              <a:solidFill>
                <a:schemeClr val="tx1"/>
              </a:solidFill>
              <a:latin typeface="Gothic720 BT" panose="020C0603020203020204" pitchFamily="34" charset="0"/>
            </a:rPr>
            <a:t>13</a:t>
          </a:r>
        </a:p>
      </dgm:t>
    </dgm:pt>
    <dgm:pt modelId="{5A15DD6D-C4FB-4035-B578-29634C67B8B6}" type="parTrans" cxnId="{A760F02A-0084-4A7C-B10C-4CBFC52C487B}">
      <dgm:prSet/>
      <dgm:spPr/>
      <dgm:t>
        <a:bodyPr/>
        <a:lstStyle/>
        <a:p>
          <a:endParaRPr lang="es-ES"/>
        </a:p>
      </dgm:t>
    </dgm:pt>
    <dgm:pt modelId="{6F68A613-0936-42AC-B884-E7B6B5AD703F}" type="sibTrans" cxnId="{A760F02A-0084-4A7C-B10C-4CBFC52C487B}">
      <dgm:prSet/>
      <dgm:spPr/>
      <dgm:t>
        <a:bodyPr/>
        <a:lstStyle/>
        <a:p>
          <a:endParaRPr lang="es-ES"/>
        </a:p>
      </dgm:t>
    </dgm:pt>
    <dgm:pt modelId="{1825A938-4809-41F3-9350-0543D47B6C74}">
      <dgm:prSet custT="1"/>
      <dgm:spPr>
        <a:solidFill>
          <a:schemeClr val="accent2">
            <a:lumMod val="60000"/>
            <a:lumOff val="40000"/>
          </a:schemeClr>
        </a:solidFill>
        <a:ln>
          <a:solidFill>
            <a:schemeClr val="accent2">
              <a:lumMod val="60000"/>
              <a:lumOff val="40000"/>
            </a:schemeClr>
          </a:solidFill>
        </a:ln>
      </dgm:spPr>
      <dgm:t>
        <a:bodyPr/>
        <a:lstStyle/>
        <a:p>
          <a:r>
            <a:rPr lang="es-ES" sz="1500" b="1">
              <a:solidFill>
                <a:schemeClr val="tx1"/>
              </a:solidFill>
              <a:latin typeface="Gothic720 BT" panose="020C0603020203020204" pitchFamily="34" charset="0"/>
            </a:rPr>
            <a:t>14</a:t>
          </a:r>
        </a:p>
      </dgm:t>
    </dgm:pt>
    <dgm:pt modelId="{D4E6F8F2-B94B-4141-8AB8-9F2A9FE54661}" type="parTrans" cxnId="{67EBB7A9-E9EF-4CC2-9E15-0B0357177872}">
      <dgm:prSet/>
      <dgm:spPr/>
      <dgm:t>
        <a:bodyPr/>
        <a:lstStyle/>
        <a:p>
          <a:endParaRPr lang="es-ES"/>
        </a:p>
      </dgm:t>
    </dgm:pt>
    <dgm:pt modelId="{2AB69D74-2F59-4F81-B513-A175E2C7F2DE}" type="sibTrans" cxnId="{67EBB7A9-E9EF-4CC2-9E15-0B0357177872}">
      <dgm:prSet/>
      <dgm:spPr/>
      <dgm:t>
        <a:bodyPr/>
        <a:lstStyle/>
        <a:p>
          <a:endParaRPr lang="es-ES"/>
        </a:p>
      </dgm:t>
    </dgm:pt>
    <dgm:pt modelId="{C07D3C3F-9751-41CB-B356-EBCC4B7BCFDF}">
      <dgm:prSet custT="1"/>
      <dgm:spPr>
        <a:solidFill>
          <a:srgbClr val="E7FFA3"/>
        </a:solidFill>
        <a:ln>
          <a:solidFill>
            <a:srgbClr val="E7FFA3"/>
          </a:solidFill>
        </a:ln>
      </dgm:spPr>
      <dgm:t>
        <a:bodyPr/>
        <a:lstStyle/>
        <a:p>
          <a:r>
            <a:rPr lang="es-ES" sz="1500" b="1">
              <a:solidFill>
                <a:schemeClr val="tx1"/>
              </a:solidFill>
              <a:latin typeface="Gothic720 BT" panose="020C0603020203020204" pitchFamily="34" charset="0"/>
            </a:rPr>
            <a:t>15</a:t>
          </a:r>
        </a:p>
      </dgm:t>
    </dgm:pt>
    <dgm:pt modelId="{F37DF9A1-2E3B-4E5A-A20F-B7934C90D095}" type="parTrans" cxnId="{FB2BBEC6-CE41-428A-A5FD-4DFE6918B3AA}">
      <dgm:prSet/>
      <dgm:spPr/>
      <dgm:t>
        <a:bodyPr/>
        <a:lstStyle/>
        <a:p>
          <a:endParaRPr lang="es-ES"/>
        </a:p>
      </dgm:t>
    </dgm:pt>
    <dgm:pt modelId="{D2407982-4D68-4BCD-A0AE-104710B1DB8F}" type="sibTrans" cxnId="{FB2BBEC6-CE41-428A-A5FD-4DFE6918B3AA}">
      <dgm:prSet/>
      <dgm:spPr/>
      <dgm:t>
        <a:bodyPr/>
        <a:lstStyle/>
        <a:p>
          <a:endParaRPr lang="es-ES"/>
        </a:p>
      </dgm:t>
    </dgm:pt>
    <dgm:pt modelId="{0CAB9A12-5106-4EF2-8374-2BA0094AAA61}">
      <dgm:prSet custT="1"/>
      <dgm:spPr>
        <a:ln>
          <a:solidFill>
            <a:schemeClr val="accent4">
              <a:lumMod val="60000"/>
              <a:lumOff val="40000"/>
            </a:schemeClr>
          </a:solidFill>
        </a:ln>
      </dgm:spPr>
      <dgm:t>
        <a:bodyPr/>
        <a:lstStyle/>
        <a:p>
          <a:pPr algn="just"/>
          <a:r>
            <a:rPr lang="es-MX" sz="900">
              <a:latin typeface="Gothic720 BT" panose="020C0603020203020204" pitchFamily="34" charset="0"/>
            </a:rPr>
            <a:t>Con cabecera en Querétaro. Se componen de secciones electorales del municipio de Querétaro.</a:t>
          </a:r>
          <a:endParaRPr lang="es-ES" sz="900">
            <a:latin typeface="Gothic720 BT" panose="020C0603020203020204" pitchFamily="34" charset="0"/>
          </a:endParaRPr>
        </a:p>
      </dgm:t>
    </dgm:pt>
    <dgm:pt modelId="{F1918752-EA73-4A0D-AE62-02C6A0845A19}" type="parTrans" cxnId="{52F84D8C-8EDE-4272-8EDE-9B237157BAE4}">
      <dgm:prSet/>
      <dgm:spPr/>
      <dgm:t>
        <a:bodyPr/>
        <a:lstStyle/>
        <a:p>
          <a:endParaRPr lang="es-ES"/>
        </a:p>
      </dgm:t>
    </dgm:pt>
    <dgm:pt modelId="{4C0FB1A8-101B-4929-9CE7-8132604B64C8}" type="sibTrans" cxnId="{52F84D8C-8EDE-4272-8EDE-9B237157BAE4}">
      <dgm:prSet/>
      <dgm:spPr/>
      <dgm:t>
        <a:bodyPr/>
        <a:lstStyle/>
        <a:p>
          <a:endParaRPr lang="es-ES"/>
        </a:p>
      </dgm:t>
    </dgm:pt>
    <dgm:pt modelId="{835486C1-ED4D-43E1-A599-FF2D4D72EEED}">
      <dgm:prSet custT="1"/>
      <dgm:spPr>
        <a:ln>
          <a:solidFill>
            <a:srgbClr val="EC4699"/>
          </a:solidFill>
        </a:ln>
      </dgm:spPr>
      <dgm:t>
        <a:bodyPr/>
        <a:lstStyle/>
        <a:p>
          <a:pPr algn="just"/>
          <a:r>
            <a:rPr lang="es-MX" sz="900">
              <a:latin typeface="Gothic720 BT" panose="020C0603020203020204" pitchFamily="34" charset="0"/>
            </a:rPr>
            <a:t>Con cabecera en Querétaro. Se componen de secciones electorales del municipio de Querétaro.</a:t>
          </a:r>
          <a:endParaRPr lang="es-ES" sz="900">
            <a:latin typeface="Gothic720 BT" panose="020C0603020203020204" pitchFamily="34" charset="0"/>
          </a:endParaRPr>
        </a:p>
      </dgm:t>
    </dgm:pt>
    <dgm:pt modelId="{B014B820-5AD8-4FFF-BB9E-680B19458842}" type="parTrans" cxnId="{5B6F712B-BF6F-4BF3-9869-517B03BBB81B}">
      <dgm:prSet/>
      <dgm:spPr/>
      <dgm:t>
        <a:bodyPr/>
        <a:lstStyle/>
        <a:p>
          <a:endParaRPr lang="es-ES"/>
        </a:p>
      </dgm:t>
    </dgm:pt>
    <dgm:pt modelId="{A1C90735-6004-4EC8-8817-8B3409898540}" type="sibTrans" cxnId="{5B6F712B-BF6F-4BF3-9869-517B03BBB81B}">
      <dgm:prSet/>
      <dgm:spPr/>
      <dgm:t>
        <a:bodyPr/>
        <a:lstStyle/>
        <a:p>
          <a:endParaRPr lang="es-ES"/>
        </a:p>
      </dgm:t>
    </dgm:pt>
    <dgm:pt modelId="{D991881F-F741-4ECF-830C-0FCB2859C212}">
      <dgm:prSet custT="1"/>
      <dgm:spPr>
        <a:ln>
          <a:solidFill>
            <a:srgbClr val="FFFF01"/>
          </a:solidFill>
        </a:ln>
      </dgm:spPr>
      <dgm:t>
        <a:bodyPr/>
        <a:lstStyle/>
        <a:p>
          <a:pPr algn="just"/>
          <a:r>
            <a:rPr lang="es-MX" sz="900">
              <a:latin typeface="Gothic720 BT" panose="020C0603020203020204" pitchFamily="34" charset="0"/>
            </a:rPr>
            <a:t>Con cabecera en Querétaro. Se componen de secciones electorales del municipio de Querétaro.</a:t>
          </a:r>
          <a:endParaRPr lang="es-ES" sz="900">
            <a:latin typeface="Gothic720 BT" panose="020C0603020203020204" pitchFamily="34" charset="0"/>
          </a:endParaRPr>
        </a:p>
      </dgm:t>
    </dgm:pt>
    <dgm:pt modelId="{04250E59-1AA4-428F-87DD-2C400EAED0FE}" type="parTrans" cxnId="{31EB64EB-F04D-496B-94DC-72716B6993F1}">
      <dgm:prSet/>
      <dgm:spPr/>
      <dgm:t>
        <a:bodyPr/>
        <a:lstStyle/>
        <a:p>
          <a:endParaRPr lang="es-ES"/>
        </a:p>
      </dgm:t>
    </dgm:pt>
    <dgm:pt modelId="{604AF6D2-3935-43AA-8170-EF1348FE4A3B}" type="sibTrans" cxnId="{31EB64EB-F04D-496B-94DC-72716B6993F1}">
      <dgm:prSet/>
      <dgm:spPr/>
      <dgm:t>
        <a:bodyPr/>
        <a:lstStyle/>
        <a:p>
          <a:endParaRPr lang="es-ES"/>
        </a:p>
      </dgm:t>
    </dgm:pt>
    <dgm:pt modelId="{DDA2FB22-7327-4352-9311-AE7CD4291E13}">
      <dgm:prSet custT="1"/>
      <dgm:spPr>
        <a:ln>
          <a:solidFill>
            <a:srgbClr val="666633"/>
          </a:solidFill>
        </a:ln>
      </dgm:spPr>
      <dgm:t>
        <a:bodyPr/>
        <a:lstStyle/>
        <a:p>
          <a:pPr algn="just"/>
          <a:r>
            <a:rPr lang="es-MX" sz="900">
              <a:latin typeface="Gothic720 BT" panose="020C0603020203020204" pitchFamily="34" charset="0"/>
            </a:rPr>
            <a:t>Con cabecera en Querétaro. Se componen de secciones electorales del municipio de Querétaro.</a:t>
          </a:r>
          <a:endParaRPr lang="es-ES" sz="900">
            <a:latin typeface="Gothic720 BT" panose="020C0603020203020204" pitchFamily="34" charset="0"/>
          </a:endParaRPr>
        </a:p>
      </dgm:t>
    </dgm:pt>
    <dgm:pt modelId="{80F0777E-5016-4AD2-AB3E-AFEFD2C8EE9D}" type="parTrans" cxnId="{9A7A0E01-DDDC-42C6-A534-87BB23FC663F}">
      <dgm:prSet/>
      <dgm:spPr/>
      <dgm:t>
        <a:bodyPr/>
        <a:lstStyle/>
        <a:p>
          <a:endParaRPr lang="es-ES"/>
        </a:p>
      </dgm:t>
    </dgm:pt>
    <dgm:pt modelId="{6E6BB81A-6A61-43A2-990C-923DE2BA22C6}" type="sibTrans" cxnId="{9A7A0E01-DDDC-42C6-A534-87BB23FC663F}">
      <dgm:prSet/>
      <dgm:spPr/>
      <dgm:t>
        <a:bodyPr/>
        <a:lstStyle/>
        <a:p>
          <a:endParaRPr lang="es-ES"/>
        </a:p>
      </dgm:t>
    </dgm:pt>
    <dgm:pt modelId="{F96760A3-B538-4413-B57F-24B84520E96B}">
      <dgm:prSet custT="1"/>
      <dgm:spPr>
        <a:ln>
          <a:solidFill>
            <a:srgbClr val="E57FB2"/>
          </a:solidFill>
        </a:ln>
      </dgm:spPr>
      <dgm:t>
        <a:bodyPr/>
        <a:lstStyle/>
        <a:p>
          <a:pPr algn="just"/>
          <a:r>
            <a:rPr lang="es-MX" sz="900">
              <a:latin typeface="Gothic720 BT" panose="020C0603020203020204" pitchFamily="34" charset="0"/>
            </a:rPr>
            <a:t>Con cabecera en Querétaro. Se componen de secciones electorales del municipio de Querétaro.</a:t>
          </a:r>
          <a:endParaRPr lang="es-ES" sz="900">
            <a:latin typeface="Gothic720 BT" panose="020C0603020203020204" pitchFamily="34" charset="0"/>
          </a:endParaRPr>
        </a:p>
      </dgm:t>
    </dgm:pt>
    <dgm:pt modelId="{914CD75B-6AFB-4902-8A77-C8862F1B4032}" type="parTrans" cxnId="{2E3FF142-C3D4-47F9-8754-D6DE294C6300}">
      <dgm:prSet/>
      <dgm:spPr/>
      <dgm:t>
        <a:bodyPr/>
        <a:lstStyle/>
        <a:p>
          <a:endParaRPr lang="es-ES"/>
        </a:p>
      </dgm:t>
    </dgm:pt>
    <dgm:pt modelId="{ADF86D72-E301-456B-A174-FE214C1A5315}" type="sibTrans" cxnId="{2E3FF142-C3D4-47F9-8754-D6DE294C6300}">
      <dgm:prSet/>
      <dgm:spPr/>
      <dgm:t>
        <a:bodyPr/>
        <a:lstStyle/>
        <a:p>
          <a:endParaRPr lang="es-ES"/>
        </a:p>
      </dgm:t>
    </dgm:pt>
    <dgm:pt modelId="{EF71A430-5207-4626-B5FE-7C84E15CE843}">
      <dgm:prSet custT="1"/>
      <dgm:spPr>
        <a:ln>
          <a:solidFill>
            <a:srgbClr val="9780EC"/>
          </a:solidFill>
        </a:ln>
      </dgm:spPr>
      <dgm:t>
        <a:bodyPr/>
        <a:lstStyle/>
        <a:p>
          <a:pPr algn="just"/>
          <a:r>
            <a:rPr lang="es-ES" sz="900">
              <a:latin typeface="Gothic720 BT" panose="020C0603020203020204" pitchFamily="34" charset="0"/>
            </a:rPr>
            <a:t>Con cabecera en Querétaro. Se compone de secciones electorales de los municipios de Corregidora y Querétaro.</a:t>
          </a:r>
        </a:p>
      </dgm:t>
    </dgm:pt>
    <dgm:pt modelId="{A6CC4E75-424B-4330-B500-30FFB6C8367F}" type="parTrans" cxnId="{B13E5B81-0D48-4897-82F0-7BE01EEA641A}">
      <dgm:prSet/>
      <dgm:spPr/>
      <dgm:t>
        <a:bodyPr/>
        <a:lstStyle/>
        <a:p>
          <a:endParaRPr lang="es-ES"/>
        </a:p>
      </dgm:t>
    </dgm:pt>
    <dgm:pt modelId="{2A270DB8-BC09-460C-84ED-506F8DC80474}" type="sibTrans" cxnId="{B13E5B81-0D48-4897-82F0-7BE01EEA641A}">
      <dgm:prSet/>
      <dgm:spPr/>
      <dgm:t>
        <a:bodyPr/>
        <a:lstStyle/>
        <a:p>
          <a:endParaRPr lang="es-ES"/>
        </a:p>
      </dgm:t>
    </dgm:pt>
    <dgm:pt modelId="{36242C42-A218-4909-A74C-5BA548E35105}">
      <dgm:prSet custT="1"/>
      <dgm:spPr>
        <a:ln>
          <a:solidFill>
            <a:srgbClr val="F7BF81"/>
          </a:solidFill>
        </a:ln>
      </dgm:spPr>
      <dgm:t>
        <a:bodyPr/>
        <a:lstStyle/>
        <a:p>
          <a:pPr algn="just"/>
          <a:r>
            <a:rPr lang="es-MX" sz="900">
              <a:latin typeface="Gothic720 BT" panose="020C0603020203020204" pitchFamily="34" charset="0"/>
            </a:rPr>
            <a:t>Con cabecera en Corregidora. Se compone con secciones electorales de los municipios de Corregidora y Huimilpan.</a:t>
          </a:r>
          <a:endParaRPr lang="es-ES" sz="900">
            <a:latin typeface="Gothic720 BT" panose="020C0603020203020204" pitchFamily="34" charset="0"/>
          </a:endParaRPr>
        </a:p>
      </dgm:t>
    </dgm:pt>
    <dgm:pt modelId="{F638D3E1-C009-4770-8DF7-3B0AA9F1FC76}" type="parTrans" cxnId="{8BECE2FF-C901-496C-AB88-55391DADF000}">
      <dgm:prSet/>
      <dgm:spPr/>
      <dgm:t>
        <a:bodyPr/>
        <a:lstStyle/>
        <a:p>
          <a:endParaRPr lang="es-ES"/>
        </a:p>
      </dgm:t>
    </dgm:pt>
    <dgm:pt modelId="{3B55FEFE-10DD-42AB-83A8-4314D6BE9A05}" type="sibTrans" cxnId="{8BECE2FF-C901-496C-AB88-55391DADF000}">
      <dgm:prSet/>
      <dgm:spPr/>
      <dgm:t>
        <a:bodyPr/>
        <a:lstStyle/>
        <a:p>
          <a:endParaRPr lang="es-ES"/>
        </a:p>
      </dgm:t>
    </dgm:pt>
    <dgm:pt modelId="{2187052B-2762-4E00-91E7-051BDFEC76EF}">
      <dgm:prSet custT="1"/>
      <dgm:spPr>
        <a:ln>
          <a:solidFill>
            <a:srgbClr val="E494AD"/>
          </a:solidFill>
        </a:ln>
      </dgm:spPr>
      <dgm:t>
        <a:bodyPr/>
        <a:lstStyle/>
        <a:p>
          <a:pPr algn="just"/>
          <a:r>
            <a:rPr lang="es-MX" sz="900">
              <a:latin typeface="Gothic720 BT" panose="020C0603020203020204" pitchFamily="34" charset="0"/>
            </a:rPr>
            <a:t>Con cabecera en San Juan del Rio. Se compone con secciones electorales de los municipios de Amealco de Bonfil y San Juan del Rio.</a:t>
          </a:r>
          <a:endParaRPr lang="es-ES" sz="900">
            <a:latin typeface="Gothic720 BT" panose="020C0603020203020204" pitchFamily="34" charset="0"/>
          </a:endParaRPr>
        </a:p>
      </dgm:t>
    </dgm:pt>
    <dgm:pt modelId="{72D29AD3-0BD1-4D59-BC01-F23E8E75F25E}" type="parTrans" cxnId="{8C986F7E-4FEA-453A-9140-0E6581D87161}">
      <dgm:prSet/>
      <dgm:spPr/>
      <dgm:t>
        <a:bodyPr/>
        <a:lstStyle/>
        <a:p>
          <a:endParaRPr lang="es-ES"/>
        </a:p>
      </dgm:t>
    </dgm:pt>
    <dgm:pt modelId="{E67A1E0E-94C2-4052-9A60-E25826D3A1EB}" type="sibTrans" cxnId="{8C986F7E-4FEA-453A-9140-0E6581D87161}">
      <dgm:prSet/>
      <dgm:spPr/>
      <dgm:t>
        <a:bodyPr/>
        <a:lstStyle/>
        <a:p>
          <a:endParaRPr lang="es-ES"/>
        </a:p>
      </dgm:t>
    </dgm:pt>
    <dgm:pt modelId="{927D5BF5-2A16-40DA-BAE5-22032A999099}">
      <dgm:prSet custT="1"/>
      <dgm:spPr>
        <a:ln>
          <a:solidFill>
            <a:srgbClr val="6C9BCE"/>
          </a:solidFill>
        </a:ln>
      </dgm:spPr>
      <dgm:t>
        <a:bodyPr/>
        <a:lstStyle/>
        <a:p>
          <a:pPr algn="just"/>
          <a:r>
            <a:rPr lang="es-MX" sz="900">
              <a:latin typeface="Gothic720 BT" panose="020C0603020203020204" pitchFamily="34" charset="0"/>
            </a:rPr>
            <a:t>Con cabecera en San Juan del Rio. Se compone con secciones electorales del municipio de San Juan del Rio.</a:t>
          </a:r>
          <a:endParaRPr lang="es-ES" sz="900">
            <a:latin typeface="Gothic720 BT" panose="020C0603020203020204" pitchFamily="34" charset="0"/>
          </a:endParaRPr>
        </a:p>
      </dgm:t>
    </dgm:pt>
    <dgm:pt modelId="{BBBBB517-3D98-47BD-AFBC-1263B05B7065}" type="parTrans" cxnId="{15CF782C-E32F-43CB-8E5E-EE315C7B45AC}">
      <dgm:prSet/>
      <dgm:spPr/>
      <dgm:t>
        <a:bodyPr/>
        <a:lstStyle/>
        <a:p>
          <a:endParaRPr lang="es-ES"/>
        </a:p>
      </dgm:t>
    </dgm:pt>
    <dgm:pt modelId="{CAA62FBB-9A5B-4001-95CC-DF8C4C960C0B}" type="sibTrans" cxnId="{15CF782C-E32F-43CB-8E5E-EE315C7B45AC}">
      <dgm:prSet/>
      <dgm:spPr/>
      <dgm:t>
        <a:bodyPr/>
        <a:lstStyle/>
        <a:p>
          <a:endParaRPr lang="es-ES"/>
        </a:p>
      </dgm:t>
    </dgm:pt>
    <dgm:pt modelId="{6099496F-701E-48F9-8526-6E791726533D}">
      <dgm:prSet custT="1"/>
      <dgm:spPr>
        <a:ln>
          <a:solidFill>
            <a:srgbClr val="A6E5E8"/>
          </a:solidFill>
        </a:ln>
      </dgm:spPr>
      <dgm:t>
        <a:bodyPr/>
        <a:lstStyle/>
        <a:p>
          <a:pPr algn="just"/>
          <a:r>
            <a:rPr lang="es-MX" sz="900">
              <a:latin typeface="Gothic720 BT" panose="020C0603020203020204" pitchFamily="34" charset="0"/>
            </a:rPr>
            <a:t>Con cabecera en Pedro Escobedo. Se compone con secciones electorales de los municipios de Pedro Escobedo y San Juan del Rio.</a:t>
          </a:r>
          <a:endParaRPr lang="es-ES" sz="900">
            <a:latin typeface="Gothic720 BT" panose="020C0603020203020204" pitchFamily="34" charset="0"/>
          </a:endParaRPr>
        </a:p>
      </dgm:t>
    </dgm:pt>
    <dgm:pt modelId="{C97AEF09-E464-4A47-B399-3DBE997703C2}" type="parTrans" cxnId="{4078C525-6DF7-4F8D-8CB7-94B23B0E3C8D}">
      <dgm:prSet/>
      <dgm:spPr/>
      <dgm:t>
        <a:bodyPr/>
        <a:lstStyle/>
        <a:p>
          <a:endParaRPr lang="es-ES"/>
        </a:p>
      </dgm:t>
    </dgm:pt>
    <dgm:pt modelId="{7BF7BE1D-9B57-459A-932C-9B924F00C653}" type="sibTrans" cxnId="{4078C525-6DF7-4F8D-8CB7-94B23B0E3C8D}">
      <dgm:prSet/>
      <dgm:spPr/>
      <dgm:t>
        <a:bodyPr/>
        <a:lstStyle/>
        <a:p>
          <a:endParaRPr lang="es-ES"/>
        </a:p>
      </dgm:t>
    </dgm:pt>
    <dgm:pt modelId="{6EC26D6D-83C7-406B-8718-EB25785FC119}">
      <dgm:prSet custT="1"/>
      <dgm:spPr>
        <a:ln>
          <a:solidFill>
            <a:srgbClr val="DCB894"/>
          </a:solidFill>
        </a:ln>
      </dgm:spPr>
      <dgm:t>
        <a:bodyPr/>
        <a:lstStyle/>
        <a:p>
          <a:pPr algn="just"/>
          <a:r>
            <a:rPr lang="es-MX" sz="900">
              <a:latin typeface="Gothic720 BT" panose="020C0603020203020204" pitchFamily="34" charset="0"/>
            </a:rPr>
            <a:t>Con cabecera en Tequisquiapan. Se compone con secciones electorales de los municipios de Colón y Tequisquiapan.</a:t>
          </a:r>
          <a:endParaRPr lang="es-ES" sz="900">
            <a:latin typeface="Gothic720 BT" panose="020C0603020203020204" pitchFamily="34" charset="0"/>
          </a:endParaRPr>
        </a:p>
      </dgm:t>
    </dgm:pt>
    <dgm:pt modelId="{25D8DB18-EC76-4DF2-A64C-D7DBC60708D7}" type="parTrans" cxnId="{D9619885-FBFB-440F-8CF8-3CE7A07744B5}">
      <dgm:prSet/>
      <dgm:spPr/>
      <dgm:t>
        <a:bodyPr/>
        <a:lstStyle/>
        <a:p>
          <a:endParaRPr lang="es-ES"/>
        </a:p>
      </dgm:t>
    </dgm:pt>
    <dgm:pt modelId="{75F0568E-7466-4AC5-88A9-211882FF6F0D}" type="sibTrans" cxnId="{D9619885-FBFB-440F-8CF8-3CE7A07744B5}">
      <dgm:prSet/>
      <dgm:spPr/>
      <dgm:t>
        <a:bodyPr/>
        <a:lstStyle/>
        <a:p>
          <a:endParaRPr lang="es-ES"/>
        </a:p>
      </dgm:t>
    </dgm:pt>
    <dgm:pt modelId="{B154BC90-EAA3-4260-B279-32F4A2AAC818}">
      <dgm:prSet custT="1"/>
      <dgm:spPr>
        <a:ln>
          <a:solidFill>
            <a:srgbClr val="CC00CC"/>
          </a:solidFill>
        </a:ln>
      </dgm:spPr>
      <dgm:t>
        <a:bodyPr/>
        <a:lstStyle/>
        <a:p>
          <a:pPr algn="just"/>
          <a:r>
            <a:rPr lang="es-MX" sz="900">
              <a:latin typeface="Gothic720 BT" panose="020C0603020203020204" pitchFamily="34" charset="0"/>
            </a:rPr>
            <a:t>Con cabecera en El Marqués. Se compone con secciones electorales del municipio de El Marqués.</a:t>
          </a:r>
          <a:endParaRPr lang="es-ES" sz="900">
            <a:latin typeface="Gothic720 BT" panose="020C0603020203020204" pitchFamily="34" charset="0"/>
          </a:endParaRPr>
        </a:p>
      </dgm:t>
    </dgm:pt>
    <dgm:pt modelId="{B6FCA12D-F7C9-47A6-9415-37EDCB554F6A}" type="parTrans" cxnId="{9103583E-5533-4AC3-852F-F3E28C6AF4D5}">
      <dgm:prSet/>
      <dgm:spPr/>
      <dgm:t>
        <a:bodyPr/>
        <a:lstStyle/>
        <a:p>
          <a:endParaRPr lang="es-ES"/>
        </a:p>
      </dgm:t>
    </dgm:pt>
    <dgm:pt modelId="{5CBEBE35-A395-4717-935B-62561D0BF5C9}" type="sibTrans" cxnId="{9103583E-5533-4AC3-852F-F3E28C6AF4D5}">
      <dgm:prSet/>
      <dgm:spPr/>
      <dgm:t>
        <a:bodyPr/>
        <a:lstStyle/>
        <a:p>
          <a:endParaRPr lang="es-ES"/>
        </a:p>
      </dgm:t>
    </dgm:pt>
    <dgm:pt modelId="{CBD0E5B3-919E-49E3-B580-930656507C9C}">
      <dgm:prSet custT="1"/>
      <dgm:spPr>
        <a:ln>
          <a:solidFill>
            <a:srgbClr val="996633"/>
          </a:solidFill>
        </a:ln>
      </dgm:spPr>
      <dgm:t>
        <a:bodyPr/>
        <a:lstStyle/>
        <a:p>
          <a:pPr algn="just"/>
          <a:r>
            <a:rPr lang="es-MX" sz="900">
              <a:latin typeface="Gothic720 BT" panose="020C0603020203020204" pitchFamily="34" charset="0"/>
            </a:rPr>
            <a:t>Con cabera en Cadereyta de Montes. Se compone con secciones electorales de los municipios de Cadereyta de Montes, Ezequiel Montes y Tolimán.</a:t>
          </a:r>
          <a:endParaRPr lang="es-ES" sz="900">
            <a:latin typeface="Gothic720 BT" panose="020C0603020203020204" pitchFamily="34" charset="0"/>
          </a:endParaRPr>
        </a:p>
      </dgm:t>
    </dgm:pt>
    <dgm:pt modelId="{9DF68E57-6230-4F97-9290-795DCD587FAF}" type="parTrans" cxnId="{2F49E4E4-215F-46EA-A302-4F687E8D72A8}">
      <dgm:prSet/>
      <dgm:spPr/>
      <dgm:t>
        <a:bodyPr/>
        <a:lstStyle/>
        <a:p>
          <a:endParaRPr lang="es-ES"/>
        </a:p>
      </dgm:t>
    </dgm:pt>
    <dgm:pt modelId="{EEC80BE1-561E-4B0A-A606-54F5C8675FC6}" type="sibTrans" cxnId="{2F49E4E4-215F-46EA-A302-4F687E8D72A8}">
      <dgm:prSet/>
      <dgm:spPr/>
      <dgm:t>
        <a:bodyPr/>
        <a:lstStyle/>
        <a:p>
          <a:endParaRPr lang="es-ES"/>
        </a:p>
      </dgm:t>
    </dgm:pt>
    <dgm:pt modelId="{F0FEFD18-6A30-48A6-BFE9-E828BB5FB835}">
      <dgm:prSet custT="1"/>
      <dgm:spPr>
        <a:ln>
          <a:solidFill>
            <a:srgbClr val="669900"/>
          </a:solidFill>
        </a:ln>
      </dgm:spPr>
      <dgm:t>
        <a:bodyPr/>
        <a:lstStyle/>
        <a:p>
          <a:pPr algn="just"/>
          <a:r>
            <a:rPr lang="es-MX" sz="900">
              <a:latin typeface="Gothic720 BT" panose="020C0603020203020204" pitchFamily="34" charset="0"/>
            </a:rPr>
            <a:t>Con cabera en Jalpan de Serra. Se compone con secciones electorales de los municipios de Arroyo Seco, Jalpan de Serra, Landa de Matamoros, Peñamiller, Pinal de Amoles y San Joaquín.</a:t>
          </a:r>
          <a:endParaRPr lang="es-ES" sz="900">
            <a:latin typeface="Gothic720 BT" panose="020C0603020203020204" pitchFamily="34" charset="0"/>
          </a:endParaRPr>
        </a:p>
      </dgm:t>
    </dgm:pt>
    <dgm:pt modelId="{5D19768A-ABBF-4042-BCBB-0AD8A06AB1DB}" type="parTrans" cxnId="{CD7A4860-105F-497D-8D7E-DD9261BEE73F}">
      <dgm:prSet/>
      <dgm:spPr/>
      <dgm:t>
        <a:bodyPr/>
        <a:lstStyle/>
        <a:p>
          <a:endParaRPr lang="es-ES"/>
        </a:p>
      </dgm:t>
    </dgm:pt>
    <dgm:pt modelId="{CAED8440-5E88-4512-B646-D1025D5D1FA4}" type="sibTrans" cxnId="{CD7A4860-105F-497D-8D7E-DD9261BEE73F}">
      <dgm:prSet/>
      <dgm:spPr/>
      <dgm:t>
        <a:bodyPr/>
        <a:lstStyle/>
        <a:p>
          <a:endParaRPr lang="es-ES"/>
        </a:p>
      </dgm:t>
    </dgm:pt>
    <dgm:pt modelId="{48B4FB10-688A-49C4-8FD5-E78CBA33A782}" type="pres">
      <dgm:prSet presAssocID="{D41DB759-F584-44C5-858A-236AC8D04414}" presName="linearFlow" presStyleCnt="0">
        <dgm:presLayoutVars>
          <dgm:dir/>
          <dgm:animLvl val="lvl"/>
          <dgm:resizeHandles val="exact"/>
        </dgm:presLayoutVars>
      </dgm:prSet>
      <dgm:spPr/>
      <dgm:t>
        <a:bodyPr/>
        <a:lstStyle/>
        <a:p>
          <a:endParaRPr lang="es-ES"/>
        </a:p>
      </dgm:t>
    </dgm:pt>
    <dgm:pt modelId="{073017B2-8151-40D2-93D3-4C242191AE3F}" type="pres">
      <dgm:prSet presAssocID="{D9C62C8C-A39F-4F3D-8F81-F5A3DB813F51}" presName="composite" presStyleCnt="0"/>
      <dgm:spPr/>
    </dgm:pt>
    <dgm:pt modelId="{12F721CD-F5D9-43F8-84A5-90592E7B4148}" type="pres">
      <dgm:prSet presAssocID="{D9C62C8C-A39F-4F3D-8F81-F5A3DB813F51}" presName="parentText" presStyleLbl="alignNode1" presStyleIdx="0" presStyleCnt="15">
        <dgm:presLayoutVars>
          <dgm:chMax val="1"/>
          <dgm:bulletEnabled val="1"/>
        </dgm:presLayoutVars>
      </dgm:prSet>
      <dgm:spPr/>
      <dgm:t>
        <a:bodyPr/>
        <a:lstStyle/>
        <a:p>
          <a:endParaRPr lang="es-ES"/>
        </a:p>
      </dgm:t>
    </dgm:pt>
    <dgm:pt modelId="{2E3F0A1D-0A53-4CFF-9FA6-4857D75B6CE0}" type="pres">
      <dgm:prSet presAssocID="{D9C62C8C-A39F-4F3D-8F81-F5A3DB813F51}" presName="descendantText" presStyleLbl="alignAcc1" presStyleIdx="0" presStyleCnt="15">
        <dgm:presLayoutVars>
          <dgm:bulletEnabled val="1"/>
        </dgm:presLayoutVars>
      </dgm:prSet>
      <dgm:spPr/>
      <dgm:t>
        <a:bodyPr/>
        <a:lstStyle/>
        <a:p>
          <a:endParaRPr lang="es-ES"/>
        </a:p>
      </dgm:t>
    </dgm:pt>
    <dgm:pt modelId="{B3AF170A-E506-4E65-9704-38859F9909C8}" type="pres">
      <dgm:prSet presAssocID="{0D30D138-B974-4D36-BDBC-3CEFF8457EAD}" presName="sp" presStyleCnt="0"/>
      <dgm:spPr/>
    </dgm:pt>
    <dgm:pt modelId="{E13FCB1A-A38D-452D-BEAC-DEF7E2AE9D2F}" type="pres">
      <dgm:prSet presAssocID="{BBA67C77-642C-4B6E-84DF-046A20220A7E}" presName="composite" presStyleCnt="0"/>
      <dgm:spPr/>
    </dgm:pt>
    <dgm:pt modelId="{73294957-234A-4EF6-9455-90416B12008F}" type="pres">
      <dgm:prSet presAssocID="{BBA67C77-642C-4B6E-84DF-046A20220A7E}" presName="parentText" presStyleLbl="alignNode1" presStyleIdx="1" presStyleCnt="15">
        <dgm:presLayoutVars>
          <dgm:chMax val="1"/>
          <dgm:bulletEnabled val="1"/>
        </dgm:presLayoutVars>
      </dgm:prSet>
      <dgm:spPr/>
      <dgm:t>
        <a:bodyPr/>
        <a:lstStyle/>
        <a:p>
          <a:endParaRPr lang="es-ES"/>
        </a:p>
      </dgm:t>
    </dgm:pt>
    <dgm:pt modelId="{537C2F89-EB3C-4D2F-B818-F149BFE5C4B7}" type="pres">
      <dgm:prSet presAssocID="{BBA67C77-642C-4B6E-84DF-046A20220A7E}" presName="descendantText" presStyleLbl="alignAcc1" presStyleIdx="1" presStyleCnt="15">
        <dgm:presLayoutVars>
          <dgm:bulletEnabled val="1"/>
        </dgm:presLayoutVars>
      </dgm:prSet>
      <dgm:spPr/>
      <dgm:t>
        <a:bodyPr/>
        <a:lstStyle/>
        <a:p>
          <a:endParaRPr lang="es-ES"/>
        </a:p>
      </dgm:t>
    </dgm:pt>
    <dgm:pt modelId="{A7993EE5-AD80-453B-A98A-E922AD7FE1B4}" type="pres">
      <dgm:prSet presAssocID="{CA2A11D1-7AC9-4C7E-A0EF-60B5E1B1AB29}" presName="sp" presStyleCnt="0"/>
      <dgm:spPr/>
    </dgm:pt>
    <dgm:pt modelId="{8779A7B9-0611-47BC-AFC2-5DDD1A5D8961}" type="pres">
      <dgm:prSet presAssocID="{57F12F56-6BFC-4FB9-AEF7-7D9378B06E19}" presName="composite" presStyleCnt="0"/>
      <dgm:spPr/>
    </dgm:pt>
    <dgm:pt modelId="{8DA10A73-278D-4851-B42B-69EB6F8BB490}" type="pres">
      <dgm:prSet presAssocID="{57F12F56-6BFC-4FB9-AEF7-7D9378B06E19}" presName="parentText" presStyleLbl="alignNode1" presStyleIdx="2" presStyleCnt="15">
        <dgm:presLayoutVars>
          <dgm:chMax val="1"/>
          <dgm:bulletEnabled val="1"/>
        </dgm:presLayoutVars>
      </dgm:prSet>
      <dgm:spPr/>
      <dgm:t>
        <a:bodyPr/>
        <a:lstStyle/>
        <a:p>
          <a:endParaRPr lang="es-ES"/>
        </a:p>
      </dgm:t>
    </dgm:pt>
    <dgm:pt modelId="{D2C313B7-3016-4C89-A2E1-75E3C5A7E96A}" type="pres">
      <dgm:prSet presAssocID="{57F12F56-6BFC-4FB9-AEF7-7D9378B06E19}" presName="descendantText" presStyleLbl="alignAcc1" presStyleIdx="2" presStyleCnt="15">
        <dgm:presLayoutVars>
          <dgm:bulletEnabled val="1"/>
        </dgm:presLayoutVars>
      </dgm:prSet>
      <dgm:spPr/>
      <dgm:t>
        <a:bodyPr/>
        <a:lstStyle/>
        <a:p>
          <a:endParaRPr lang="es-ES"/>
        </a:p>
      </dgm:t>
    </dgm:pt>
    <dgm:pt modelId="{97AFCFB2-DCF7-4F0B-9057-20E5D54ACFA5}" type="pres">
      <dgm:prSet presAssocID="{EEF8B1CC-8982-441F-84D7-F10C326C30D1}" presName="sp" presStyleCnt="0"/>
      <dgm:spPr/>
    </dgm:pt>
    <dgm:pt modelId="{1CFD3C33-0304-48EF-9C0D-A8D2D756CF60}" type="pres">
      <dgm:prSet presAssocID="{77EFEDE7-815B-4463-AE29-3FB9C631AF91}" presName="composite" presStyleCnt="0"/>
      <dgm:spPr/>
    </dgm:pt>
    <dgm:pt modelId="{526CC81E-BD95-420B-A17C-6C1D20303147}" type="pres">
      <dgm:prSet presAssocID="{77EFEDE7-815B-4463-AE29-3FB9C631AF91}" presName="parentText" presStyleLbl="alignNode1" presStyleIdx="3" presStyleCnt="15">
        <dgm:presLayoutVars>
          <dgm:chMax val="1"/>
          <dgm:bulletEnabled val="1"/>
        </dgm:presLayoutVars>
      </dgm:prSet>
      <dgm:spPr/>
      <dgm:t>
        <a:bodyPr/>
        <a:lstStyle/>
        <a:p>
          <a:endParaRPr lang="es-ES"/>
        </a:p>
      </dgm:t>
    </dgm:pt>
    <dgm:pt modelId="{CC08BDA1-FEFB-4694-967B-E1F8B464062C}" type="pres">
      <dgm:prSet presAssocID="{77EFEDE7-815B-4463-AE29-3FB9C631AF91}" presName="descendantText" presStyleLbl="alignAcc1" presStyleIdx="3" presStyleCnt="15">
        <dgm:presLayoutVars>
          <dgm:bulletEnabled val="1"/>
        </dgm:presLayoutVars>
      </dgm:prSet>
      <dgm:spPr/>
      <dgm:t>
        <a:bodyPr/>
        <a:lstStyle/>
        <a:p>
          <a:endParaRPr lang="es-ES"/>
        </a:p>
      </dgm:t>
    </dgm:pt>
    <dgm:pt modelId="{3D00F2E0-2368-4633-B0DD-AB8658205128}" type="pres">
      <dgm:prSet presAssocID="{73ED956A-7B98-4522-BD67-965201A1D3D9}" presName="sp" presStyleCnt="0"/>
      <dgm:spPr/>
    </dgm:pt>
    <dgm:pt modelId="{6B197354-D646-4602-A8AB-D7935A3B5F05}" type="pres">
      <dgm:prSet presAssocID="{49B38DF8-0826-44A6-A86F-9E8722321536}" presName="composite" presStyleCnt="0"/>
      <dgm:spPr/>
    </dgm:pt>
    <dgm:pt modelId="{E5AC87D4-3B6D-4F3A-945B-EEDB1C677DD7}" type="pres">
      <dgm:prSet presAssocID="{49B38DF8-0826-44A6-A86F-9E8722321536}" presName="parentText" presStyleLbl="alignNode1" presStyleIdx="4" presStyleCnt="15">
        <dgm:presLayoutVars>
          <dgm:chMax val="1"/>
          <dgm:bulletEnabled val="1"/>
        </dgm:presLayoutVars>
      </dgm:prSet>
      <dgm:spPr/>
      <dgm:t>
        <a:bodyPr/>
        <a:lstStyle/>
        <a:p>
          <a:endParaRPr lang="es-ES"/>
        </a:p>
      </dgm:t>
    </dgm:pt>
    <dgm:pt modelId="{93BF808A-8B14-41B3-9048-C29F1B54BF3B}" type="pres">
      <dgm:prSet presAssocID="{49B38DF8-0826-44A6-A86F-9E8722321536}" presName="descendantText" presStyleLbl="alignAcc1" presStyleIdx="4" presStyleCnt="15">
        <dgm:presLayoutVars>
          <dgm:bulletEnabled val="1"/>
        </dgm:presLayoutVars>
      </dgm:prSet>
      <dgm:spPr/>
      <dgm:t>
        <a:bodyPr/>
        <a:lstStyle/>
        <a:p>
          <a:endParaRPr lang="es-ES"/>
        </a:p>
      </dgm:t>
    </dgm:pt>
    <dgm:pt modelId="{20C2C6D2-F995-4095-AC9D-9F567D863452}" type="pres">
      <dgm:prSet presAssocID="{7D979B08-0A2F-4415-9EC2-FEA4BDF489FB}" presName="sp" presStyleCnt="0"/>
      <dgm:spPr/>
    </dgm:pt>
    <dgm:pt modelId="{F0925047-728C-42A1-A165-DC55A5BA7C92}" type="pres">
      <dgm:prSet presAssocID="{79509278-EC3B-455A-BF2A-A7CD50E93768}" presName="composite" presStyleCnt="0"/>
      <dgm:spPr/>
    </dgm:pt>
    <dgm:pt modelId="{809D0FE9-9370-4A7B-96A3-9703C4A3FD7F}" type="pres">
      <dgm:prSet presAssocID="{79509278-EC3B-455A-BF2A-A7CD50E93768}" presName="parentText" presStyleLbl="alignNode1" presStyleIdx="5" presStyleCnt="15">
        <dgm:presLayoutVars>
          <dgm:chMax val="1"/>
          <dgm:bulletEnabled val="1"/>
        </dgm:presLayoutVars>
      </dgm:prSet>
      <dgm:spPr/>
      <dgm:t>
        <a:bodyPr/>
        <a:lstStyle/>
        <a:p>
          <a:endParaRPr lang="es-ES"/>
        </a:p>
      </dgm:t>
    </dgm:pt>
    <dgm:pt modelId="{A9053312-C5BF-47B6-9696-80256ADF3366}" type="pres">
      <dgm:prSet presAssocID="{79509278-EC3B-455A-BF2A-A7CD50E93768}" presName="descendantText" presStyleLbl="alignAcc1" presStyleIdx="5" presStyleCnt="15">
        <dgm:presLayoutVars>
          <dgm:bulletEnabled val="1"/>
        </dgm:presLayoutVars>
      </dgm:prSet>
      <dgm:spPr/>
      <dgm:t>
        <a:bodyPr/>
        <a:lstStyle/>
        <a:p>
          <a:endParaRPr lang="es-ES"/>
        </a:p>
      </dgm:t>
    </dgm:pt>
    <dgm:pt modelId="{09FCA9D5-3FF6-44FD-87D0-A348598632CB}" type="pres">
      <dgm:prSet presAssocID="{51F0AA81-F763-4C16-8775-0B80055B62A1}" presName="sp" presStyleCnt="0"/>
      <dgm:spPr/>
    </dgm:pt>
    <dgm:pt modelId="{8C435D67-8D84-48AF-9B56-B0C8F9680A73}" type="pres">
      <dgm:prSet presAssocID="{5DC1D6D5-FB84-4F0C-BCA8-E307F73A2D24}" presName="composite" presStyleCnt="0"/>
      <dgm:spPr/>
    </dgm:pt>
    <dgm:pt modelId="{33599DB7-4822-428B-A239-D4EA30493FC8}" type="pres">
      <dgm:prSet presAssocID="{5DC1D6D5-FB84-4F0C-BCA8-E307F73A2D24}" presName="parentText" presStyleLbl="alignNode1" presStyleIdx="6" presStyleCnt="15">
        <dgm:presLayoutVars>
          <dgm:chMax val="1"/>
          <dgm:bulletEnabled val="1"/>
        </dgm:presLayoutVars>
      </dgm:prSet>
      <dgm:spPr/>
      <dgm:t>
        <a:bodyPr/>
        <a:lstStyle/>
        <a:p>
          <a:endParaRPr lang="es-ES"/>
        </a:p>
      </dgm:t>
    </dgm:pt>
    <dgm:pt modelId="{82DC0302-E0C3-4F7B-A497-95EA9A88D21C}" type="pres">
      <dgm:prSet presAssocID="{5DC1D6D5-FB84-4F0C-BCA8-E307F73A2D24}" presName="descendantText" presStyleLbl="alignAcc1" presStyleIdx="6" presStyleCnt="15">
        <dgm:presLayoutVars>
          <dgm:bulletEnabled val="1"/>
        </dgm:presLayoutVars>
      </dgm:prSet>
      <dgm:spPr/>
      <dgm:t>
        <a:bodyPr/>
        <a:lstStyle/>
        <a:p>
          <a:endParaRPr lang="es-ES"/>
        </a:p>
      </dgm:t>
    </dgm:pt>
    <dgm:pt modelId="{64346726-5B7B-4CA4-AEF9-2F31D8EF6CFD}" type="pres">
      <dgm:prSet presAssocID="{D0F744A5-A90C-4039-B0FC-409AFAA31007}" presName="sp" presStyleCnt="0"/>
      <dgm:spPr/>
    </dgm:pt>
    <dgm:pt modelId="{77EC2CCB-CE65-4679-BF3D-3D3E88D9EAB9}" type="pres">
      <dgm:prSet presAssocID="{06CF3C10-B450-4182-BA2E-D7719E648012}" presName="composite" presStyleCnt="0"/>
      <dgm:spPr/>
    </dgm:pt>
    <dgm:pt modelId="{7CBCA764-ACDB-4E35-A649-525AF2745118}" type="pres">
      <dgm:prSet presAssocID="{06CF3C10-B450-4182-BA2E-D7719E648012}" presName="parentText" presStyleLbl="alignNode1" presStyleIdx="7" presStyleCnt="15">
        <dgm:presLayoutVars>
          <dgm:chMax val="1"/>
          <dgm:bulletEnabled val="1"/>
        </dgm:presLayoutVars>
      </dgm:prSet>
      <dgm:spPr/>
      <dgm:t>
        <a:bodyPr/>
        <a:lstStyle/>
        <a:p>
          <a:endParaRPr lang="es-ES"/>
        </a:p>
      </dgm:t>
    </dgm:pt>
    <dgm:pt modelId="{6EBCCCD1-EFBA-48A2-9671-4F93B99966AA}" type="pres">
      <dgm:prSet presAssocID="{06CF3C10-B450-4182-BA2E-D7719E648012}" presName="descendantText" presStyleLbl="alignAcc1" presStyleIdx="7" presStyleCnt="15">
        <dgm:presLayoutVars>
          <dgm:bulletEnabled val="1"/>
        </dgm:presLayoutVars>
      </dgm:prSet>
      <dgm:spPr/>
      <dgm:t>
        <a:bodyPr/>
        <a:lstStyle/>
        <a:p>
          <a:endParaRPr lang="es-ES"/>
        </a:p>
      </dgm:t>
    </dgm:pt>
    <dgm:pt modelId="{7159B630-AF99-4DAA-96A6-44DEA1617AE3}" type="pres">
      <dgm:prSet presAssocID="{85967B73-ACA2-4970-8653-8F93D63096AB}" presName="sp" presStyleCnt="0"/>
      <dgm:spPr/>
    </dgm:pt>
    <dgm:pt modelId="{C0712F26-36DD-4B51-8436-AAD5C04A6C45}" type="pres">
      <dgm:prSet presAssocID="{E7720DF3-ED6B-43FF-9AC0-B1B3EAB87945}" presName="composite" presStyleCnt="0"/>
      <dgm:spPr/>
    </dgm:pt>
    <dgm:pt modelId="{63483716-9558-4C65-9348-207286303032}" type="pres">
      <dgm:prSet presAssocID="{E7720DF3-ED6B-43FF-9AC0-B1B3EAB87945}" presName="parentText" presStyleLbl="alignNode1" presStyleIdx="8" presStyleCnt="15">
        <dgm:presLayoutVars>
          <dgm:chMax val="1"/>
          <dgm:bulletEnabled val="1"/>
        </dgm:presLayoutVars>
      </dgm:prSet>
      <dgm:spPr/>
      <dgm:t>
        <a:bodyPr/>
        <a:lstStyle/>
        <a:p>
          <a:endParaRPr lang="es-ES"/>
        </a:p>
      </dgm:t>
    </dgm:pt>
    <dgm:pt modelId="{A712C10C-A7D0-4782-BAE8-80560BDEC4A5}" type="pres">
      <dgm:prSet presAssocID="{E7720DF3-ED6B-43FF-9AC0-B1B3EAB87945}" presName="descendantText" presStyleLbl="alignAcc1" presStyleIdx="8" presStyleCnt="15">
        <dgm:presLayoutVars>
          <dgm:bulletEnabled val="1"/>
        </dgm:presLayoutVars>
      </dgm:prSet>
      <dgm:spPr/>
      <dgm:t>
        <a:bodyPr/>
        <a:lstStyle/>
        <a:p>
          <a:endParaRPr lang="es-ES"/>
        </a:p>
      </dgm:t>
    </dgm:pt>
    <dgm:pt modelId="{A2D2ECE3-8A12-4440-8BE6-EA732713DA46}" type="pres">
      <dgm:prSet presAssocID="{D78A956A-A674-4D9E-88C2-03439210B4EE}" presName="sp" presStyleCnt="0"/>
      <dgm:spPr/>
    </dgm:pt>
    <dgm:pt modelId="{DFC5A2EA-8D86-4CF7-9CD8-6ECE8AB5A11D}" type="pres">
      <dgm:prSet presAssocID="{94A65D2D-E9DD-4411-8B38-B4D3DE9EDD33}" presName="composite" presStyleCnt="0"/>
      <dgm:spPr/>
    </dgm:pt>
    <dgm:pt modelId="{50C28594-B269-483E-9662-E9D36242DF07}" type="pres">
      <dgm:prSet presAssocID="{94A65D2D-E9DD-4411-8B38-B4D3DE9EDD33}" presName="parentText" presStyleLbl="alignNode1" presStyleIdx="9" presStyleCnt="15">
        <dgm:presLayoutVars>
          <dgm:chMax val="1"/>
          <dgm:bulletEnabled val="1"/>
        </dgm:presLayoutVars>
      </dgm:prSet>
      <dgm:spPr/>
      <dgm:t>
        <a:bodyPr/>
        <a:lstStyle/>
        <a:p>
          <a:endParaRPr lang="es-ES"/>
        </a:p>
      </dgm:t>
    </dgm:pt>
    <dgm:pt modelId="{911150D4-653E-4646-A890-FDD24F5882B4}" type="pres">
      <dgm:prSet presAssocID="{94A65D2D-E9DD-4411-8B38-B4D3DE9EDD33}" presName="descendantText" presStyleLbl="alignAcc1" presStyleIdx="9" presStyleCnt="15">
        <dgm:presLayoutVars>
          <dgm:bulletEnabled val="1"/>
        </dgm:presLayoutVars>
      </dgm:prSet>
      <dgm:spPr/>
      <dgm:t>
        <a:bodyPr/>
        <a:lstStyle/>
        <a:p>
          <a:endParaRPr lang="es-ES"/>
        </a:p>
      </dgm:t>
    </dgm:pt>
    <dgm:pt modelId="{98983A40-A96D-4D89-9BCB-0254FEA51908}" type="pres">
      <dgm:prSet presAssocID="{71740067-56E1-4BA3-A290-19AB95FE81E6}" presName="sp" presStyleCnt="0"/>
      <dgm:spPr/>
    </dgm:pt>
    <dgm:pt modelId="{6D3421CD-8B07-43E8-9D97-F056A840F800}" type="pres">
      <dgm:prSet presAssocID="{7884D4AA-4A09-4767-B7DC-A2A27A6C5AD8}" presName="composite" presStyleCnt="0"/>
      <dgm:spPr/>
    </dgm:pt>
    <dgm:pt modelId="{98B35D89-C17C-4244-9366-874A3BE49095}" type="pres">
      <dgm:prSet presAssocID="{7884D4AA-4A09-4767-B7DC-A2A27A6C5AD8}" presName="parentText" presStyleLbl="alignNode1" presStyleIdx="10" presStyleCnt="15">
        <dgm:presLayoutVars>
          <dgm:chMax val="1"/>
          <dgm:bulletEnabled val="1"/>
        </dgm:presLayoutVars>
      </dgm:prSet>
      <dgm:spPr/>
      <dgm:t>
        <a:bodyPr/>
        <a:lstStyle/>
        <a:p>
          <a:endParaRPr lang="es-ES"/>
        </a:p>
      </dgm:t>
    </dgm:pt>
    <dgm:pt modelId="{3F8DDE57-4323-48CE-9E91-D6C428F12618}" type="pres">
      <dgm:prSet presAssocID="{7884D4AA-4A09-4767-B7DC-A2A27A6C5AD8}" presName="descendantText" presStyleLbl="alignAcc1" presStyleIdx="10" presStyleCnt="15">
        <dgm:presLayoutVars>
          <dgm:bulletEnabled val="1"/>
        </dgm:presLayoutVars>
      </dgm:prSet>
      <dgm:spPr/>
      <dgm:t>
        <a:bodyPr/>
        <a:lstStyle/>
        <a:p>
          <a:endParaRPr lang="es-ES"/>
        </a:p>
      </dgm:t>
    </dgm:pt>
    <dgm:pt modelId="{BE5FFF74-BBAA-4033-A3CB-EF63BF8A7C1B}" type="pres">
      <dgm:prSet presAssocID="{811F859D-A3D9-4927-83D6-A0B2B4A0C819}" presName="sp" presStyleCnt="0"/>
      <dgm:spPr/>
    </dgm:pt>
    <dgm:pt modelId="{63F63035-9546-4F7E-86CE-81921DC0FC34}" type="pres">
      <dgm:prSet presAssocID="{31108E75-695C-406E-9615-8003C88DCC6A}" presName="composite" presStyleCnt="0"/>
      <dgm:spPr/>
    </dgm:pt>
    <dgm:pt modelId="{86AF1DBD-B04A-494B-B7DA-FEB75D897D20}" type="pres">
      <dgm:prSet presAssocID="{31108E75-695C-406E-9615-8003C88DCC6A}" presName="parentText" presStyleLbl="alignNode1" presStyleIdx="11" presStyleCnt="15">
        <dgm:presLayoutVars>
          <dgm:chMax val="1"/>
          <dgm:bulletEnabled val="1"/>
        </dgm:presLayoutVars>
      </dgm:prSet>
      <dgm:spPr/>
      <dgm:t>
        <a:bodyPr/>
        <a:lstStyle/>
        <a:p>
          <a:endParaRPr lang="es-ES"/>
        </a:p>
      </dgm:t>
    </dgm:pt>
    <dgm:pt modelId="{58295809-4D13-4282-886C-7A50E7AAF231}" type="pres">
      <dgm:prSet presAssocID="{31108E75-695C-406E-9615-8003C88DCC6A}" presName="descendantText" presStyleLbl="alignAcc1" presStyleIdx="11" presStyleCnt="15">
        <dgm:presLayoutVars>
          <dgm:bulletEnabled val="1"/>
        </dgm:presLayoutVars>
      </dgm:prSet>
      <dgm:spPr/>
      <dgm:t>
        <a:bodyPr/>
        <a:lstStyle/>
        <a:p>
          <a:endParaRPr lang="es-ES"/>
        </a:p>
      </dgm:t>
    </dgm:pt>
    <dgm:pt modelId="{EA4693F4-F73B-4111-BA40-69660EBA9286}" type="pres">
      <dgm:prSet presAssocID="{971503EB-1EAF-496A-B8AA-F83FBF01787D}" presName="sp" presStyleCnt="0"/>
      <dgm:spPr/>
    </dgm:pt>
    <dgm:pt modelId="{DA2B46A1-1FB8-4157-86E3-DCBD6FC08CC0}" type="pres">
      <dgm:prSet presAssocID="{41FEC38E-6716-41F7-844C-9C99FDB9FCD6}" presName="composite" presStyleCnt="0"/>
      <dgm:spPr/>
    </dgm:pt>
    <dgm:pt modelId="{EB709A58-80DC-4995-A9FD-06967A6DDB40}" type="pres">
      <dgm:prSet presAssocID="{41FEC38E-6716-41F7-844C-9C99FDB9FCD6}" presName="parentText" presStyleLbl="alignNode1" presStyleIdx="12" presStyleCnt="15">
        <dgm:presLayoutVars>
          <dgm:chMax val="1"/>
          <dgm:bulletEnabled val="1"/>
        </dgm:presLayoutVars>
      </dgm:prSet>
      <dgm:spPr/>
      <dgm:t>
        <a:bodyPr/>
        <a:lstStyle/>
        <a:p>
          <a:endParaRPr lang="es-ES"/>
        </a:p>
      </dgm:t>
    </dgm:pt>
    <dgm:pt modelId="{B1337185-C6CA-410B-8B92-1FD9B14F7392}" type="pres">
      <dgm:prSet presAssocID="{41FEC38E-6716-41F7-844C-9C99FDB9FCD6}" presName="descendantText" presStyleLbl="alignAcc1" presStyleIdx="12" presStyleCnt="15">
        <dgm:presLayoutVars>
          <dgm:bulletEnabled val="1"/>
        </dgm:presLayoutVars>
      </dgm:prSet>
      <dgm:spPr/>
      <dgm:t>
        <a:bodyPr/>
        <a:lstStyle/>
        <a:p>
          <a:endParaRPr lang="es-ES"/>
        </a:p>
      </dgm:t>
    </dgm:pt>
    <dgm:pt modelId="{9784B922-CBB3-47E5-9BD1-730C593D541D}" type="pres">
      <dgm:prSet presAssocID="{6F68A613-0936-42AC-B884-E7B6B5AD703F}" presName="sp" presStyleCnt="0"/>
      <dgm:spPr/>
    </dgm:pt>
    <dgm:pt modelId="{8E71A57A-3726-4E48-BD2F-92858A8DE045}" type="pres">
      <dgm:prSet presAssocID="{1825A938-4809-41F3-9350-0543D47B6C74}" presName="composite" presStyleCnt="0"/>
      <dgm:spPr/>
    </dgm:pt>
    <dgm:pt modelId="{102BDC60-0724-445B-97EA-30E63688DC46}" type="pres">
      <dgm:prSet presAssocID="{1825A938-4809-41F3-9350-0543D47B6C74}" presName="parentText" presStyleLbl="alignNode1" presStyleIdx="13" presStyleCnt="15">
        <dgm:presLayoutVars>
          <dgm:chMax val="1"/>
          <dgm:bulletEnabled val="1"/>
        </dgm:presLayoutVars>
      </dgm:prSet>
      <dgm:spPr/>
      <dgm:t>
        <a:bodyPr/>
        <a:lstStyle/>
        <a:p>
          <a:endParaRPr lang="es-ES"/>
        </a:p>
      </dgm:t>
    </dgm:pt>
    <dgm:pt modelId="{F786246C-3FDF-4F60-B9FA-E3B96DD5835A}" type="pres">
      <dgm:prSet presAssocID="{1825A938-4809-41F3-9350-0543D47B6C74}" presName="descendantText" presStyleLbl="alignAcc1" presStyleIdx="13" presStyleCnt="15">
        <dgm:presLayoutVars>
          <dgm:bulletEnabled val="1"/>
        </dgm:presLayoutVars>
      </dgm:prSet>
      <dgm:spPr/>
      <dgm:t>
        <a:bodyPr/>
        <a:lstStyle/>
        <a:p>
          <a:endParaRPr lang="es-ES"/>
        </a:p>
      </dgm:t>
    </dgm:pt>
    <dgm:pt modelId="{404169C5-5F75-46EF-A7BF-ED6C22F47357}" type="pres">
      <dgm:prSet presAssocID="{2AB69D74-2F59-4F81-B513-A175E2C7F2DE}" presName="sp" presStyleCnt="0"/>
      <dgm:spPr/>
    </dgm:pt>
    <dgm:pt modelId="{82366B81-41B3-47D5-9A32-DFA6CBC5216F}" type="pres">
      <dgm:prSet presAssocID="{C07D3C3F-9751-41CB-B356-EBCC4B7BCFDF}" presName="composite" presStyleCnt="0"/>
      <dgm:spPr/>
    </dgm:pt>
    <dgm:pt modelId="{F91BE411-53C1-452B-977D-F77D5A6963B3}" type="pres">
      <dgm:prSet presAssocID="{C07D3C3F-9751-41CB-B356-EBCC4B7BCFDF}" presName="parentText" presStyleLbl="alignNode1" presStyleIdx="14" presStyleCnt="15">
        <dgm:presLayoutVars>
          <dgm:chMax val="1"/>
          <dgm:bulletEnabled val="1"/>
        </dgm:presLayoutVars>
      </dgm:prSet>
      <dgm:spPr/>
      <dgm:t>
        <a:bodyPr/>
        <a:lstStyle/>
        <a:p>
          <a:endParaRPr lang="es-ES"/>
        </a:p>
      </dgm:t>
    </dgm:pt>
    <dgm:pt modelId="{4E30B25B-F8E7-45BF-9788-10294BD73DA7}" type="pres">
      <dgm:prSet presAssocID="{C07D3C3F-9751-41CB-B356-EBCC4B7BCFDF}" presName="descendantText" presStyleLbl="alignAcc1" presStyleIdx="14" presStyleCnt="15" custScaleY="142851">
        <dgm:presLayoutVars>
          <dgm:bulletEnabled val="1"/>
        </dgm:presLayoutVars>
      </dgm:prSet>
      <dgm:spPr/>
      <dgm:t>
        <a:bodyPr/>
        <a:lstStyle/>
        <a:p>
          <a:endParaRPr lang="es-ES"/>
        </a:p>
      </dgm:t>
    </dgm:pt>
  </dgm:ptLst>
  <dgm:cxnLst>
    <dgm:cxn modelId="{89D38CCB-14BF-444A-84D6-101B9B619307}" srcId="{D41DB759-F584-44C5-858A-236AC8D04414}" destId="{E7720DF3-ED6B-43FF-9AC0-B1B3EAB87945}" srcOrd="8" destOrd="0" parTransId="{A55E12CE-348D-484D-A72B-5167E9A2629F}" sibTransId="{D78A956A-A674-4D9E-88C2-03439210B4EE}"/>
    <dgm:cxn modelId="{D4A0E340-562A-4E21-A86B-9923AE80E694}" srcId="{D9C62C8C-A39F-4F3D-8F81-F5A3DB813F51}" destId="{A2F0BD15-082E-4E5E-9F31-68C5DE04367C}" srcOrd="0" destOrd="0" parTransId="{38E11B58-399D-47FC-9E74-2BBC4B634C1C}" sibTransId="{DC9167CB-7C33-4B3C-BE19-5B6842AE7D2C}"/>
    <dgm:cxn modelId="{2F49E4E4-215F-46EA-A302-4F687E8D72A8}" srcId="{1825A938-4809-41F3-9350-0543D47B6C74}" destId="{CBD0E5B3-919E-49E3-B580-930656507C9C}" srcOrd="0" destOrd="0" parTransId="{9DF68E57-6230-4F97-9290-795DCD587FAF}" sibTransId="{EEC80BE1-561E-4B0A-A606-54F5C8675FC6}"/>
    <dgm:cxn modelId="{881F898B-B39B-48B0-85ED-4FB6A1B2BB6C}" type="presOf" srcId="{6099496F-701E-48F9-8526-6E791726533D}" destId="{911150D4-653E-4646-A890-FDD24F5882B4}" srcOrd="0" destOrd="0" presId="urn:microsoft.com/office/officeart/2005/8/layout/chevron2"/>
    <dgm:cxn modelId="{8FB594EA-A498-4A24-B412-FD15DA5184C0}" type="presOf" srcId="{94A65D2D-E9DD-4411-8B38-B4D3DE9EDD33}" destId="{50C28594-B269-483E-9662-E9D36242DF07}" srcOrd="0" destOrd="0" presId="urn:microsoft.com/office/officeart/2005/8/layout/chevron2"/>
    <dgm:cxn modelId="{C57F076B-2BAC-4830-8DC9-100E225A33DA}" type="presOf" srcId="{A2F0BD15-082E-4E5E-9F31-68C5DE04367C}" destId="{2E3F0A1D-0A53-4CFF-9FA6-4857D75B6CE0}" srcOrd="0" destOrd="0" presId="urn:microsoft.com/office/officeart/2005/8/layout/chevron2"/>
    <dgm:cxn modelId="{FB2BBEC6-CE41-428A-A5FD-4DFE6918B3AA}" srcId="{D41DB759-F584-44C5-858A-236AC8D04414}" destId="{C07D3C3F-9751-41CB-B356-EBCC4B7BCFDF}" srcOrd="14" destOrd="0" parTransId="{F37DF9A1-2E3B-4E5A-A20F-B7934C90D095}" sibTransId="{D2407982-4D68-4BCD-A0AE-104710B1DB8F}"/>
    <dgm:cxn modelId="{B13E5B81-0D48-4897-82F0-7BE01EEA641A}" srcId="{79509278-EC3B-455A-BF2A-A7CD50E93768}" destId="{EF71A430-5207-4626-B5FE-7C84E15CE843}" srcOrd="0" destOrd="0" parTransId="{A6CC4E75-424B-4330-B500-30FFB6C8367F}" sibTransId="{2A270DB8-BC09-460C-84ED-506F8DC80474}"/>
    <dgm:cxn modelId="{B2F8E11E-C101-4EC3-89DE-EE926FFB62A0}" srcId="{D41DB759-F584-44C5-858A-236AC8D04414}" destId="{49B38DF8-0826-44A6-A86F-9E8722321536}" srcOrd="4" destOrd="0" parTransId="{E7D26A99-952C-4D82-A58F-B166566A1FFF}" sibTransId="{7D979B08-0A2F-4415-9EC2-FEA4BDF489FB}"/>
    <dgm:cxn modelId="{AB2EFBCD-4F57-44C0-B579-F8408D62C728}" type="presOf" srcId="{C07D3C3F-9751-41CB-B356-EBCC4B7BCFDF}" destId="{F91BE411-53C1-452B-977D-F77D5A6963B3}" srcOrd="0" destOrd="0" presId="urn:microsoft.com/office/officeart/2005/8/layout/chevron2"/>
    <dgm:cxn modelId="{CA37B9B4-570C-443B-87A2-2EC2EE67A1D6}" srcId="{D41DB759-F584-44C5-858A-236AC8D04414}" destId="{D9C62C8C-A39F-4F3D-8F81-F5A3DB813F51}" srcOrd="0" destOrd="0" parTransId="{81D24DBD-0E85-441F-AB36-E6AAAC033EA1}" sibTransId="{0D30D138-B974-4D36-BDBC-3CEFF8457EAD}"/>
    <dgm:cxn modelId="{99CCDB5D-199E-4001-83CB-4C5B38E7D131}" type="presOf" srcId="{31108E75-695C-406E-9615-8003C88DCC6A}" destId="{86AF1DBD-B04A-494B-B7DA-FEB75D897D20}" srcOrd="0" destOrd="0" presId="urn:microsoft.com/office/officeart/2005/8/layout/chevron2"/>
    <dgm:cxn modelId="{31EB64EB-F04D-496B-94DC-72716B6993F1}" srcId="{77EFEDE7-815B-4463-AE29-3FB9C631AF91}" destId="{D991881F-F741-4ECF-830C-0FCB2859C212}" srcOrd="0" destOrd="0" parTransId="{04250E59-1AA4-428F-87DD-2C400EAED0FE}" sibTransId="{604AF6D2-3935-43AA-8170-EF1348FE4A3B}"/>
    <dgm:cxn modelId="{50FE170E-28E0-472D-993C-249420ADCA65}" srcId="{D41DB759-F584-44C5-858A-236AC8D04414}" destId="{79509278-EC3B-455A-BF2A-A7CD50E93768}" srcOrd="5" destOrd="0" parTransId="{1F4C1256-1179-4EC0-9EF1-23A8536479E4}" sibTransId="{51F0AA81-F763-4C16-8775-0B80055B62A1}"/>
    <dgm:cxn modelId="{8BECE2FF-C901-496C-AB88-55391DADF000}" srcId="{5DC1D6D5-FB84-4F0C-BCA8-E307F73A2D24}" destId="{36242C42-A218-4909-A74C-5BA548E35105}" srcOrd="0" destOrd="0" parTransId="{F638D3E1-C009-4770-8DF7-3B0AA9F1FC76}" sibTransId="{3B55FEFE-10DD-42AB-83A8-4314D6BE9A05}"/>
    <dgm:cxn modelId="{EA907DC1-3745-4E5F-8A82-15BC6582298C}" srcId="{D41DB759-F584-44C5-858A-236AC8D04414}" destId="{BBA67C77-642C-4B6E-84DF-046A20220A7E}" srcOrd="1" destOrd="0" parTransId="{06B1E965-E8F3-41DE-8779-DBF166C943A9}" sibTransId="{CA2A11D1-7AC9-4C7E-A0EF-60B5E1B1AB29}"/>
    <dgm:cxn modelId="{875B0E15-EBAB-484C-B38E-574733B1368F}" type="presOf" srcId="{835486C1-ED4D-43E1-A599-FF2D4D72EEED}" destId="{D2C313B7-3016-4C89-A2E1-75E3C5A7E96A}" srcOrd="0" destOrd="0" presId="urn:microsoft.com/office/officeart/2005/8/layout/chevron2"/>
    <dgm:cxn modelId="{1744ED1C-82E2-49A3-8A86-208772B53B54}" type="presOf" srcId="{DDA2FB22-7327-4352-9311-AE7CD4291E13}" destId="{93BF808A-8B14-41B3-9048-C29F1B54BF3B}" srcOrd="0" destOrd="0" presId="urn:microsoft.com/office/officeart/2005/8/layout/chevron2"/>
    <dgm:cxn modelId="{A760F02A-0084-4A7C-B10C-4CBFC52C487B}" srcId="{D41DB759-F584-44C5-858A-236AC8D04414}" destId="{41FEC38E-6716-41F7-844C-9C99FDB9FCD6}" srcOrd="12" destOrd="0" parTransId="{5A15DD6D-C4FB-4035-B578-29634C67B8B6}" sibTransId="{6F68A613-0936-42AC-B884-E7B6B5AD703F}"/>
    <dgm:cxn modelId="{67EBB7A9-E9EF-4CC2-9E15-0B0357177872}" srcId="{D41DB759-F584-44C5-858A-236AC8D04414}" destId="{1825A938-4809-41F3-9350-0543D47B6C74}" srcOrd="13" destOrd="0" parTransId="{D4E6F8F2-B94B-4141-8AB8-9F2A9FE54661}" sibTransId="{2AB69D74-2F59-4F81-B513-A175E2C7F2DE}"/>
    <dgm:cxn modelId="{C53B34D3-3276-4CB6-B68B-3C691DE794CA}" srcId="{D41DB759-F584-44C5-858A-236AC8D04414}" destId="{7884D4AA-4A09-4767-B7DC-A2A27A6C5AD8}" srcOrd="10" destOrd="0" parTransId="{9710F798-4E28-4A92-9D68-7C93E8D051DD}" sibTransId="{811F859D-A3D9-4927-83D6-A0B2B4A0C819}"/>
    <dgm:cxn modelId="{9427B95F-836A-4E45-B4D2-2B05CE13D69D}" type="presOf" srcId="{49B38DF8-0826-44A6-A86F-9E8722321536}" destId="{E5AC87D4-3B6D-4F3A-945B-EEDB1C677DD7}" srcOrd="0" destOrd="0" presId="urn:microsoft.com/office/officeart/2005/8/layout/chevron2"/>
    <dgm:cxn modelId="{4078C525-6DF7-4F8D-8CB7-94B23B0E3C8D}" srcId="{94A65D2D-E9DD-4411-8B38-B4D3DE9EDD33}" destId="{6099496F-701E-48F9-8526-6E791726533D}" srcOrd="0" destOrd="0" parTransId="{C97AEF09-E464-4A47-B399-3DBE997703C2}" sibTransId="{7BF7BE1D-9B57-459A-932C-9B924F00C653}"/>
    <dgm:cxn modelId="{A46FB8BC-C39B-46E8-B215-5298986F4C0B}" type="presOf" srcId="{CBD0E5B3-919E-49E3-B580-930656507C9C}" destId="{F786246C-3FDF-4F60-B9FA-E3B96DD5835A}" srcOrd="0" destOrd="0" presId="urn:microsoft.com/office/officeart/2005/8/layout/chevron2"/>
    <dgm:cxn modelId="{B8BC8FAE-AC38-46F4-AA8E-DD9817A4EB49}" type="presOf" srcId="{B154BC90-EAA3-4260-B279-32F4A2AAC818}" destId="{58295809-4D13-4282-886C-7A50E7AAF231}" srcOrd="0" destOrd="0" presId="urn:microsoft.com/office/officeart/2005/8/layout/chevron2"/>
    <dgm:cxn modelId="{2E3FF142-C3D4-47F9-8754-D6DE294C6300}" srcId="{41FEC38E-6716-41F7-844C-9C99FDB9FCD6}" destId="{F96760A3-B538-4413-B57F-24B84520E96B}" srcOrd="0" destOrd="0" parTransId="{914CD75B-6AFB-4902-8A77-C8862F1B4032}" sibTransId="{ADF86D72-E301-456B-A174-FE214C1A5315}"/>
    <dgm:cxn modelId="{B8348A7B-5630-4DD1-BAF1-6A1E06382DA8}" type="presOf" srcId="{0CAB9A12-5106-4EF2-8374-2BA0094AAA61}" destId="{537C2F89-EB3C-4D2F-B818-F149BFE5C4B7}" srcOrd="0" destOrd="0" presId="urn:microsoft.com/office/officeart/2005/8/layout/chevron2"/>
    <dgm:cxn modelId="{C2ACF775-914F-432E-9119-E469D8D1E159}" srcId="{D41DB759-F584-44C5-858A-236AC8D04414}" destId="{77EFEDE7-815B-4463-AE29-3FB9C631AF91}" srcOrd="3" destOrd="0" parTransId="{45F97D80-F8F1-4E64-9382-C43D920F479E}" sibTransId="{73ED956A-7B98-4522-BD67-965201A1D3D9}"/>
    <dgm:cxn modelId="{8C986F7E-4FEA-453A-9140-0E6581D87161}" srcId="{06CF3C10-B450-4182-BA2E-D7719E648012}" destId="{2187052B-2762-4E00-91E7-051BDFEC76EF}" srcOrd="0" destOrd="0" parTransId="{72D29AD3-0BD1-4D59-BC01-F23E8E75F25E}" sibTransId="{E67A1E0E-94C2-4052-9A60-E25826D3A1EB}"/>
    <dgm:cxn modelId="{DE72BFB7-ADFD-48A9-BA39-78ADD7ACAD74}" type="presOf" srcId="{2187052B-2762-4E00-91E7-051BDFEC76EF}" destId="{6EBCCCD1-EFBA-48A2-9671-4F93B99966AA}" srcOrd="0" destOrd="0" presId="urn:microsoft.com/office/officeart/2005/8/layout/chevron2"/>
    <dgm:cxn modelId="{643DFC71-0567-4F54-A1F2-89E67098424E}" type="presOf" srcId="{79509278-EC3B-455A-BF2A-A7CD50E93768}" destId="{809D0FE9-9370-4A7B-96A3-9703C4A3FD7F}" srcOrd="0" destOrd="0" presId="urn:microsoft.com/office/officeart/2005/8/layout/chevron2"/>
    <dgm:cxn modelId="{92F2DBE4-6C68-4162-B210-8B5ED31BEF18}" type="presOf" srcId="{06CF3C10-B450-4182-BA2E-D7719E648012}" destId="{7CBCA764-ACDB-4E35-A649-525AF2745118}" srcOrd="0" destOrd="0" presId="urn:microsoft.com/office/officeart/2005/8/layout/chevron2"/>
    <dgm:cxn modelId="{EB0ED261-679F-43FD-90D2-1880EA9FF6B4}" type="presOf" srcId="{D41DB759-F584-44C5-858A-236AC8D04414}" destId="{48B4FB10-688A-49C4-8FD5-E78CBA33A782}" srcOrd="0" destOrd="0" presId="urn:microsoft.com/office/officeart/2005/8/layout/chevron2"/>
    <dgm:cxn modelId="{3B5DE005-9500-446D-9BF6-A2FB72C272CC}" type="presOf" srcId="{F96760A3-B538-4413-B57F-24B84520E96B}" destId="{B1337185-C6CA-410B-8B92-1FD9B14F7392}" srcOrd="0" destOrd="0" presId="urn:microsoft.com/office/officeart/2005/8/layout/chevron2"/>
    <dgm:cxn modelId="{6746DF1B-F1EC-48BC-A526-857B52E2318F}" type="presOf" srcId="{57F12F56-6BFC-4FB9-AEF7-7D9378B06E19}" destId="{8DA10A73-278D-4851-B42B-69EB6F8BB490}" srcOrd="0" destOrd="0" presId="urn:microsoft.com/office/officeart/2005/8/layout/chevron2"/>
    <dgm:cxn modelId="{06FE8152-9CE6-438A-A37C-4AC9F185CFAB}" srcId="{D41DB759-F584-44C5-858A-236AC8D04414}" destId="{57F12F56-6BFC-4FB9-AEF7-7D9378B06E19}" srcOrd="2" destOrd="0" parTransId="{FBBDF249-E14F-46E5-A175-8D7D02B72A22}" sibTransId="{EEF8B1CC-8982-441F-84D7-F10C326C30D1}"/>
    <dgm:cxn modelId="{35D5CBAE-53F0-47F3-8881-17E4687EB8B9}" type="presOf" srcId="{7884D4AA-4A09-4767-B7DC-A2A27A6C5AD8}" destId="{98B35D89-C17C-4244-9366-874A3BE49095}" srcOrd="0" destOrd="0" presId="urn:microsoft.com/office/officeart/2005/8/layout/chevron2"/>
    <dgm:cxn modelId="{15CF782C-E32F-43CB-8E5E-EE315C7B45AC}" srcId="{E7720DF3-ED6B-43FF-9AC0-B1B3EAB87945}" destId="{927D5BF5-2A16-40DA-BAE5-22032A999099}" srcOrd="0" destOrd="0" parTransId="{BBBBB517-3D98-47BD-AFBC-1263B05B7065}" sibTransId="{CAA62FBB-9A5B-4001-95CC-DF8C4C960C0B}"/>
    <dgm:cxn modelId="{4B58FFBF-A73A-42E4-AAD1-B27467E1718E}" type="presOf" srcId="{E7720DF3-ED6B-43FF-9AC0-B1B3EAB87945}" destId="{63483716-9558-4C65-9348-207286303032}" srcOrd="0" destOrd="0" presId="urn:microsoft.com/office/officeart/2005/8/layout/chevron2"/>
    <dgm:cxn modelId="{8E70A1BA-6112-49D8-8242-17543DEF15E0}" type="presOf" srcId="{6EC26D6D-83C7-406B-8718-EB25785FC119}" destId="{3F8DDE57-4323-48CE-9E91-D6C428F12618}" srcOrd="0" destOrd="0" presId="urn:microsoft.com/office/officeart/2005/8/layout/chevron2"/>
    <dgm:cxn modelId="{C205F9C4-0F0F-473C-BACB-A5A4086CFA3B}" type="presOf" srcId="{5DC1D6D5-FB84-4F0C-BCA8-E307F73A2D24}" destId="{33599DB7-4822-428B-A239-D4EA30493FC8}" srcOrd="0" destOrd="0" presId="urn:microsoft.com/office/officeart/2005/8/layout/chevron2"/>
    <dgm:cxn modelId="{D9619885-FBFB-440F-8CF8-3CE7A07744B5}" srcId="{7884D4AA-4A09-4767-B7DC-A2A27A6C5AD8}" destId="{6EC26D6D-83C7-406B-8718-EB25785FC119}" srcOrd="0" destOrd="0" parTransId="{25D8DB18-EC76-4DF2-A64C-D7DBC60708D7}" sibTransId="{75F0568E-7466-4AC5-88A9-211882FF6F0D}"/>
    <dgm:cxn modelId="{AA54A6ED-3CB1-415F-9FC1-1354282F44C3}" type="presOf" srcId="{36242C42-A218-4909-A74C-5BA548E35105}" destId="{82DC0302-E0C3-4F7B-A497-95EA9A88D21C}" srcOrd="0" destOrd="0" presId="urn:microsoft.com/office/officeart/2005/8/layout/chevron2"/>
    <dgm:cxn modelId="{35524E18-47B6-4A1E-8EC1-652305A39214}" type="presOf" srcId="{F0FEFD18-6A30-48A6-BFE9-E828BB5FB835}" destId="{4E30B25B-F8E7-45BF-9788-10294BD73DA7}" srcOrd="0" destOrd="0" presId="urn:microsoft.com/office/officeart/2005/8/layout/chevron2"/>
    <dgm:cxn modelId="{72C278CD-AC99-4F74-B151-913A86C21861}" type="presOf" srcId="{77EFEDE7-815B-4463-AE29-3FB9C631AF91}" destId="{526CC81E-BD95-420B-A17C-6C1D20303147}" srcOrd="0" destOrd="0" presId="urn:microsoft.com/office/officeart/2005/8/layout/chevron2"/>
    <dgm:cxn modelId="{22601074-9731-4CFD-93B9-6D43C1BF462D}" type="presOf" srcId="{927D5BF5-2A16-40DA-BAE5-22032A999099}" destId="{A712C10C-A7D0-4782-BAE8-80560BDEC4A5}" srcOrd="0" destOrd="0" presId="urn:microsoft.com/office/officeart/2005/8/layout/chevron2"/>
    <dgm:cxn modelId="{36D37690-6863-4B30-96B4-091221200095}" srcId="{D41DB759-F584-44C5-858A-236AC8D04414}" destId="{5DC1D6D5-FB84-4F0C-BCA8-E307F73A2D24}" srcOrd="6" destOrd="0" parTransId="{EC4458ED-A34E-4AE1-9D01-6E55FFF70491}" sibTransId="{D0F744A5-A90C-4039-B0FC-409AFAA31007}"/>
    <dgm:cxn modelId="{293B5169-2754-4C28-9425-32834CB01D76}" type="presOf" srcId="{BBA67C77-642C-4B6E-84DF-046A20220A7E}" destId="{73294957-234A-4EF6-9455-90416B12008F}" srcOrd="0" destOrd="0" presId="urn:microsoft.com/office/officeart/2005/8/layout/chevron2"/>
    <dgm:cxn modelId="{757BD1D9-37E3-4AAA-A604-D6FD19B1C74E}" srcId="{D41DB759-F584-44C5-858A-236AC8D04414}" destId="{31108E75-695C-406E-9615-8003C88DCC6A}" srcOrd="11" destOrd="0" parTransId="{0ABB1BF1-A479-415B-A8D6-D3A18FF3A45B}" sibTransId="{971503EB-1EAF-496A-B8AA-F83FBF01787D}"/>
    <dgm:cxn modelId="{5B6F712B-BF6F-4BF3-9869-517B03BBB81B}" srcId="{57F12F56-6BFC-4FB9-AEF7-7D9378B06E19}" destId="{835486C1-ED4D-43E1-A599-FF2D4D72EEED}" srcOrd="0" destOrd="0" parTransId="{B014B820-5AD8-4FFF-BB9E-680B19458842}" sibTransId="{A1C90735-6004-4EC8-8817-8B3409898540}"/>
    <dgm:cxn modelId="{52F84D8C-8EDE-4272-8EDE-9B237157BAE4}" srcId="{BBA67C77-642C-4B6E-84DF-046A20220A7E}" destId="{0CAB9A12-5106-4EF2-8374-2BA0094AAA61}" srcOrd="0" destOrd="0" parTransId="{F1918752-EA73-4A0D-AE62-02C6A0845A19}" sibTransId="{4C0FB1A8-101B-4929-9CE7-8132604B64C8}"/>
    <dgm:cxn modelId="{9103583E-5533-4AC3-852F-F3E28C6AF4D5}" srcId="{31108E75-695C-406E-9615-8003C88DCC6A}" destId="{B154BC90-EAA3-4260-B279-32F4A2AAC818}" srcOrd="0" destOrd="0" parTransId="{B6FCA12D-F7C9-47A6-9415-37EDCB554F6A}" sibTransId="{5CBEBE35-A395-4717-935B-62561D0BF5C9}"/>
    <dgm:cxn modelId="{987DE4F3-DB33-4397-84BF-D0F77B28E321}" type="presOf" srcId="{41FEC38E-6716-41F7-844C-9C99FDB9FCD6}" destId="{EB709A58-80DC-4995-A9FD-06967A6DDB40}" srcOrd="0" destOrd="0" presId="urn:microsoft.com/office/officeart/2005/8/layout/chevron2"/>
    <dgm:cxn modelId="{6072A7A9-DF7A-4D0B-B668-0BF144DDF776}" type="presOf" srcId="{D9C62C8C-A39F-4F3D-8F81-F5A3DB813F51}" destId="{12F721CD-F5D9-43F8-84A5-90592E7B4148}" srcOrd="0" destOrd="0" presId="urn:microsoft.com/office/officeart/2005/8/layout/chevron2"/>
    <dgm:cxn modelId="{9A7A0E01-DDDC-42C6-A534-87BB23FC663F}" srcId="{49B38DF8-0826-44A6-A86F-9E8722321536}" destId="{DDA2FB22-7327-4352-9311-AE7CD4291E13}" srcOrd="0" destOrd="0" parTransId="{80F0777E-5016-4AD2-AB3E-AFEFD2C8EE9D}" sibTransId="{6E6BB81A-6A61-43A2-990C-923DE2BA22C6}"/>
    <dgm:cxn modelId="{1E583E2F-F1E6-4C6A-919F-731EE88E29C9}" type="presOf" srcId="{D991881F-F741-4ECF-830C-0FCB2859C212}" destId="{CC08BDA1-FEFB-4694-967B-E1F8B464062C}" srcOrd="0" destOrd="0" presId="urn:microsoft.com/office/officeart/2005/8/layout/chevron2"/>
    <dgm:cxn modelId="{8B3E04BE-C0B8-444A-BD2B-B990C56BDA06}" type="presOf" srcId="{1825A938-4809-41F3-9350-0543D47B6C74}" destId="{102BDC60-0724-445B-97EA-30E63688DC46}" srcOrd="0" destOrd="0" presId="urn:microsoft.com/office/officeart/2005/8/layout/chevron2"/>
    <dgm:cxn modelId="{CD7A4860-105F-497D-8D7E-DD9261BEE73F}" srcId="{C07D3C3F-9751-41CB-B356-EBCC4B7BCFDF}" destId="{F0FEFD18-6A30-48A6-BFE9-E828BB5FB835}" srcOrd="0" destOrd="0" parTransId="{5D19768A-ABBF-4042-BCBB-0AD8A06AB1DB}" sibTransId="{CAED8440-5E88-4512-B646-D1025D5D1FA4}"/>
    <dgm:cxn modelId="{4E4E7851-C069-46A5-BF32-CF45546F70CD}" type="presOf" srcId="{EF71A430-5207-4626-B5FE-7C84E15CE843}" destId="{A9053312-C5BF-47B6-9696-80256ADF3366}" srcOrd="0" destOrd="0" presId="urn:microsoft.com/office/officeart/2005/8/layout/chevron2"/>
    <dgm:cxn modelId="{D51E4A44-A32C-42F4-B769-EE864B58D53D}" srcId="{D41DB759-F584-44C5-858A-236AC8D04414}" destId="{94A65D2D-E9DD-4411-8B38-B4D3DE9EDD33}" srcOrd="9" destOrd="0" parTransId="{0FC8C6CE-7BCF-495B-882F-544A406FB703}" sibTransId="{71740067-56E1-4BA3-A290-19AB95FE81E6}"/>
    <dgm:cxn modelId="{A01D9BC9-7E66-4EB5-AF0C-BF8B26B737FB}" srcId="{D41DB759-F584-44C5-858A-236AC8D04414}" destId="{06CF3C10-B450-4182-BA2E-D7719E648012}" srcOrd="7" destOrd="0" parTransId="{F4A0F676-BEA5-4C58-93EB-BD8E721595DA}" sibTransId="{85967B73-ACA2-4970-8653-8F93D63096AB}"/>
    <dgm:cxn modelId="{1E8EDB5A-EB8F-4616-9A2F-00E9C2680671}" type="presParOf" srcId="{48B4FB10-688A-49C4-8FD5-E78CBA33A782}" destId="{073017B2-8151-40D2-93D3-4C242191AE3F}" srcOrd="0" destOrd="0" presId="urn:microsoft.com/office/officeart/2005/8/layout/chevron2"/>
    <dgm:cxn modelId="{971889A9-3F7D-4AC2-A80D-4AF8CC412D56}" type="presParOf" srcId="{073017B2-8151-40D2-93D3-4C242191AE3F}" destId="{12F721CD-F5D9-43F8-84A5-90592E7B4148}" srcOrd="0" destOrd="0" presId="urn:microsoft.com/office/officeart/2005/8/layout/chevron2"/>
    <dgm:cxn modelId="{3D1C654B-F289-47DB-9361-BA82541ACD1B}" type="presParOf" srcId="{073017B2-8151-40D2-93D3-4C242191AE3F}" destId="{2E3F0A1D-0A53-4CFF-9FA6-4857D75B6CE0}" srcOrd="1" destOrd="0" presId="urn:microsoft.com/office/officeart/2005/8/layout/chevron2"/>
    <dgm:cxn modelId="{898F25A7-67E5-4E5B-A3E7-6977A0CF2072}" type="presParOf" srcId="{48B4FB10-688A-49C4-8FD5-E78CBA33A782}" destId="{B3AF170A-E506-4E65-9704-38859F9909C8}" srcOrd="1" destOrd="0" presId="urn:microsoft.com/office/officeart/2005/8/layout/chevron2"/>
    <dgm:cxn modelId="{653D01B1-5A03-4418-9B56-11B243FCE14B}" type="presParOf" srcId="{48B4FB10-688A-49C4-8FD5-E78CBA33A782}" destId="{E13FCB1A-A38D-452D-BEAC-DEF7E2AE9D2F}" srcOrd="2" destOrd="0" presId="urn:microsoft.com/office/officeart/2005/8/layout/chevron2"/>
    <dgm:cxn modelId="{05F48BA4-900A-4731-B66C-381433D5C35E}" type="presParOf" srcId="{E13FCB1A-A38D-452D-BEAC-DEF7E2AE9D2F}" destId="{73294957-234A-4EF6-9455-90416B12008F}" srcOrd="0" destOrd="0" presId="urn:microsoft.com/office/officeart/2005/8/layout/chevron2"/>
    <dgm:cxn modelId="{38689AC6-92D5-4CC4-9113-D4ED740D9562}" type="presParOf" srcId="{E13FCB1A-A38D-452D-BEAC-DEF7E2AE9D2F}" destId="{537C2F89-EB3C-4D2F-B818-F149BFE5C4B7}" srcOrd="1" destOrd="0" presId="urn:microsoft.com/office/officeart/2005/8/layout/chevron2"/>
    <dgm:cxn modelId="{A358821A-396F-4F2F-A4EB-6A80E48FCE19}" type="presParOf" srcId="{48B4FB10-688A-49C4-8FD5-E78CBA33A782}" destId="{A7993EE5-AD80-453B-A98A-E922AD7FE1B4}" srcOrd="3" destOrd="0" presId="urn:microsoft.com/office/officeart/2005/8/layout/chevron2"/>
    <dgm:cxn modelId="{C22415D1-009C-4939-BF63-93EF3497515E}" type="presParOf" srcId="{48B4FB10-688A-49C4-8FD5-E78CBA33A782}" destId="{8779A7B9-0611-47BC-AFC2-5DDD1A5D8961}" srcOrd="4" destOrd="0" presId="urn:microsoft.com/office/officeart/2005/8/layout/chevron2"/>
    <dgm:cxn modelId="{730221A5-69DA-4E37-98E1-234C6DC5D55D}" type="presParOf" srcId="{8779A7B9-0611-47BC-AFC2-5DDD1A5D8961}" destId="{8DA10A73-278D-4851-B42B-69EB6F8BB490}" srcOrd="0" destOrd="0" presId="urn:microsoft.com/office/officeart/2005/8/layout/chevron2"/>
    <dgm:cxn modelId="{BE6F05C0-16CE-4B76-8AEB-A67BAD9D4D73}" type="presParOf" srcId="{8779A7B9-0611-47BC-AFC2-5DDD1A5D8961}" destId="{D2C313B7-3016-4C89-A2E1-75E3C5A7E96A}" srcOrd="1" destOrd="0" presId="urn:microsoft.com/office/officeart/2005/8/layout/chevron2"/>
    <dgm:cxn modelId="{DEE42899-91EB-45A7-88AF-4F7CB59B4979}" type="presParOf" srcId="{48B4FB10-688A-49C4-8FD5-E78CBA33A782}" destId="{97AFCFB2-DCF7-4F0B-9057-20E5D54ACFA5}" srcOrd="5" destOrd="0" presId="urn:microsoft.com/office/officeart/2005/8/layout/chevron2"/>
    <dgm:cxn modelId="{E1442985-F813-453B-819B-31FF33EB22AD}" type="presParOf" srcId="{48B4FB10-688A-49C4-8FD5-E78CBA33A782}" destId="{1CFD3C33-0304-48EF-9C0D-A8D2D756CF60}" srcOrd="6" destOrd="0" presId="urn:microsoft.com/office/officeart/2005/8/layout/chevron2"/>
    <dgm:cxn modelId="{0CAF580F-BDD3-4D3D-857E-E8C7B71A9C24}" type="presParOf" srcId="{1CFD3C33-0304-48EF-9C0D-A8D2D756CF60}" destId="{526CC81E-BD95-420B-A17C-6C1D20303147}" srcOrd="0" destOrd="0" presId="urn:microsoft.com/office/officeart/2005/8/layout/chevron2"/>
    <dgm:cxn modelId="{B9FFE57D-0A48-40E4-8707-EE6EB0157F97}" type="presParOf" srcId="{1CFD3C33-0304-48EF-9C0D-A8D2D756CF60}" destId="{CC08BDA1-FEFB-4694-967B-E1F8B464062C}" srcOrd="1" destOrd="0" presId="urn:microsoft.com/office/officeart/2005/8/layout/chevron2"/>
    <dgm:cxn modelId="{4B05F9F4-FACB-4F57-899E-930F53BD07F3}" type="presParOf" srcId="{48B4FB10-688A-49C4-8FD5-E78CBA33A782}" destId="{3D00F2E0-2368-4633-B0DD-AB8658205128}" srcOrd="7" destOrd="0" presId="urn:microsoft.com/office/officeart/2005/8/layout/chevron2"/>
    <dgm:cxn modelId="{B448A759-33DF-4486-8E12-BCBF779293B0}" type="presParOf" srcId="{48B4FB10-688A-49C4-8FD5-E78CBA33A782}" destId="{6B197354-D646-4602-A8AB-D7935A3B5F05}" srcOrd="8" destOrd="0" presId="urn:microsoft.com/office/officeart/2005/8/layout/chevron2"/>
    <dgm:cxn modelId="{5B556757-EAEE-448D-B4DF-FDEF296308D2}" type="presParOf" srcId="{6B197354-D646-4602-A8AB-D7935A3B5F05}" destId="{E5AC87D4-3B6D-4F3A-945B-EEDB1C677DD7}" srcOrd="0" destOrd="0" presId="urn:microsoft.com/office/officeart/2005/8/layout/chevron2"/>
    <dgm:cxn modelId="{E89E00B6-3BC4-467D-9181-4CDA62305AD1}" type="presParOf" srcId="{6B197354-D646-4602-A8AB-D7935A3B5F05}" destId="{93BF808A-8B14-41B3-9048-C29F1B54BF3B}" srcOrd="1" destOrd="0" presId="urn:microsoft.com/office/officeart/2005/8/layout/chevron2"/>
    <dgm:cxn modelId="{6B43EEA8-FBD6-4217-891D-5A156E258F78}" type="presParOf" srcId="{48B4FB10-688A-49C4-8FD5-E78CBA33A782}" destId="{20C2C6D2-F995-4095-AC9D-9F567D863452}" srcOrd="9" destOrd="0" presId="urn:microsoft.com/office/officeart/2005/8/layout/chevron2"/>
    <dgm:cxn modelId="{D0435DA5-E2D2-4247-A1D2-8DF0E86AAA46}" type="presParOf" srcId="{48B4FB10-688A-49C4-8FD5-E78CBA33A782}" destId="{F0925047-728C-42A1-A165-DC55A5BA7C92}" srcOrd="10" destOrd="0" presId="urn:microsoft.com/office/officeart/2005/8/layout/chevron2"/>
    <dgm:cxn modelId="{C423CCF8-5BB2-436F-B2AD-1397AAFD8369}" type="presParOf" srcId="{F0925047-728C-42A1-A165-DC55A5BA7C92}" destId="{809D0FE9-9370-4A7B-96A3-9703C4A3FD7F}" srcOrd="0" destOrd="0" presId="urn:microsoft.com/office/officeart/2005/8/layout/chevron2"/>
    <dgm:cxn modelId="{08ABAB36-7F68-4B06-93D8-EF392DB112E7}" type="presParOf" srcId="{F0925047-728C-42A1-A165-DC55A5BA7C92}" destId="{A9053312-C5BF-47B6-9696-80256ADF3366}" srcOrd="1" destOrd="0" presId="urn:microsoft.com/office/officeart/2005/8/layout/chevron2"/>
    <dgm:cxn modelId="{0C748A1C-1FBC-4EC4-A3AB-A7B5D7A1D743}" type="presParOf" srcId="{48B4FB10-688A-49C4-8FD5-E78CBA33A782}" destId="{09FCA9D5-3FF6-44FD-87D0-A348598632CB}" srcOrd="11" destOrd="0" presId="urn:microsoft.com/office/officeart/2005/8/layout/chevron2"/>
    <dgm:cxn modelId="{E481F0C4-44C8-4517-B2EA-BF1DA14DC688}" type="presParOf" srcId="{48B4FB10-688A-49C4-8FD5-E78CBA33A782}" destId="{8C435D67-8D84-48AF-9B56-B0C8F9680A73}" srcOrd="12" destOrd="0" presId="urn:microsoft.com/office/officeart/2005/8/layout/chevron2"/>
    <dgm:cxn modelId="{FB32DC36-662E-40E5-8519-553F4FC29DFC}" type="presParOf" srcId="{8C435D67-8D84-48AF-9B56-B0C8F9680A73}" destId="{33599DB7-4822-428B-A239-D4EA30493FC8}" srcOrd="0" destOrd="0" presId="urn:microsoft.com/office/officeart/2005/8/layout/chevron2"/>
    <dgm:cxn modelId="{66AF10F6-8728-4D32-B3E1-213CBE8AB9BF}" type="presParOf" srcId="{8C435D67-8D84-48AF-9B56-B0C8F9680A73}" destId="{82DC0302-E0C3-4F7B-A497-95EA9A88D21C}" srcOrd="1" destOrd="0" presId="urn:microsoft.com/office/officeart/2005/8/layout/chevron2"/>
    <dgm:cxn modelId="{69578F63-BC61-42B7-9CC8-F42E7BF2E57E}" type="presParOf" srcId="{48B4FB10-688A-49C4-8FD5-E78CBA33A782}" destId="{64346726-5B7B-4CA4-AEF9-2F31D8EF6CFD}" srcOrd="13" destOrd="0" presId="urn:microsoft.com/office/officeart/2005/8/layout/chevron2"/>
    <dgm:cxn modelId="{150D8FC0-38FC-4614-A5B6-5E5973D765D7}" type="presParOf" srcId="{48B4FB10-688A-49C4-8FD5-E78CBA33A782}" destId="{77EC2CCB-CE65-4679-BF3D-3D3E88D9EAB9}" srcOrd="14" destOrd="0" presId="urn:microsoft.com/office/officeart/2005/8/layout/chevron2"/>
    <dgm:cxn modelId="{31901E66-8C9E-4B47-86D1-453CA9B9FFEA}" type="presParOf" srcId="{77EC2CCB-CE65-4679-BF3D-3D3E88D9EAB9}" destId="{7CBCA764-ACDB-4E35-A649-525AF2745118}" srcOrd="0" destOrd="0" presId="urn:microsoft.com/office/officeart/2005/8/layout/chevron2"/>
    <dgm:cxn modelId="{DEB0A170-6E4E-43A0-8667-855AA03BA653}" type="presParOf" srcId="{77EC2CCB-CE65-4679-BF3D-3D3E88D9EAB9}" destId="{6EBCCCD1-EFBA-48A2-9671-4F93B99966AA}" srcOrd="1" destOrd="0" presId="urn:microsoft.com/office/officeart/2005/8/layout/chevron2"/>
    <dgm:cxn modelId="{A7D89AC0-5967-467C-86BB-17F0D1231979}" type="presParOf" srcId="{48B4FB10-688A-49C4-8FD5-E78CBA33A782}" destId="{7159B630-AF99-4DAA-96A6-44DEA1617AE3}" srcOrd="15" destOrd="0" presId="urn:microsoft.com/office/officeart/2005/8/layout/chevron2"/>
    <dgm:cxn modelId="{DD4CD0E9-FC3A-430B-9D30-803652E8AEC7}" type="presParOf" srcId="{48B4FB10-688A-49C4-8FD5-E78CBA33A782}" destId="{C0712F26-36DD-4B51-8436-AAD5C04A6C45}" srcOrd="16" destOrd="0" presId="urn:microsoft.com/office/officeart/2005/8/layout/chevron2"/>
    <dgm:cxn modelId="{1A4F9052-ECA8-466A-B680-AEE769CD4635}" type="presParOf" srcId="{C0712F26-36DD-4B51-8436-AAD5C04A6C45}" destId="{63483716-9558-4C65-9348-207286303032}" srcOrd="0" destOrd="0" presId="urn:microsoft.com/office/officeart/2005/8/layout/chevron2"/>
    <dgm:cxn modelId="{B2C068B3-66FD-4194-8EAC-8CFAFE00CE4C}" type="presParOf" srcId="{C0712F26-36DD-4B51-8436-AAD5C04A6C45}" destId="{A712C10C-A7D0-4782-BAE8-80560BDEC4A5}" srcOrd="1" destOrd="0" presId="urn:microsoft.com/office/officeart/2005/8/layout/chevron2"/>
    <dgm:cxn modelId="{C8DDF4CA-1B49-4A3C-A627-2D759C307453}" type="presParOf" srcId="{48B4FB10-688A-49C4-8FD5-E78CBA33A782}" destId="{A2D2ECE3-8A12-4440-8BE6-EA732713DA46}" srcOrd="17" destOrd="0" presId="urn:microsoft.com/office/officeart/2005/8/layout/chevron2"/>
    <dgm:cxn modelId="{0521705C-BC0E-40CC-A582-32101DF0C805}" type="presParOf" srcId="{48B4FB10-688A-49C4-8FD5-E78CBA33A782}" destId="{DFC5A2EA-8D86-4CF7-9CD8-6ECE8AB5A11D}" srcOrd="18" destOrd="0" presId="urn:microsoft.com/office/officeart/2005/8/layout/chevron2"/>
    <dgm:cxn modelId="{3341AE15-43C2-4944-ACCE-6A094C7E1989}" type="presParOf" srcId="{DFC5A2EA-8D86-4CF7-9CD8-6ECE8AB5A11D}" destId="{50C28594-B269-483E-9662-E9D36242DF07}" srcOrd="0" destOrd="0" presId="urn:microsoft.com/office/officeart/2005/8/layout/chevron2"/>
    <dgm:cxn modelId="{C25560A0-0AC5-4605-AEA1-08C7379784A7}" type="presParOf" srcId="{DFC5A2EA-8D86-4CF7-9CD8-6ECE8AB5A11D}" destId="{911150D4-653E-4646-A890-FDD24F5882B4}" srcOrd="1" destOrd="0" presId="urn:microsoft.com/office/officeart/2005/8/layout/chevron2"/>
    <dgm:cxn modelId="{D0486745-876A-496E-8983-8410872997B7}" type="presParOf" srcId="{48B4FB10-688A-49C4-8FD5-E78CBA33A782}" destId="{98983A40-A96D-4D89-9BCB-0254FEA51908}" srcOrd="19" destOrd="0" presId="urn:microsoft.com/office/officeart/2005/8/layout/chevron2"/>
    <dgm:cxn modelId="{C3AA45BA-D37A-4B9B-81CB-06EB207D0A4B}" type="presParOf" srcId="{48B4FB10-688A-49C4-8FD5-E78CBA33A782}" destId="{6D3421CD-8B07-43E8-9D97-F056A840F800}" srcOrd="20" destOrd="0" presId="urn:microsoft.com/office/officeart/2005/8/layout/chevron2"/>
    <dgm:cxn modelId="{2689B89E-AAE1-4AF0-8734-608332B5A363}" type="presParOf" srcId="{6D3421CD-8B07-43E8-9D97-F056A840F800}" destId="{98B35D89-C17C-4244-9366-874A3BE49095}" srcOrd="0" destOrd="0" presId="urn:microsoft.com/office/officeart/2005/8/layout/chevron2"/>
    <dgm:cxn modelId="{8DB07820-90D6-4BA4-AC56-7C84E8AB21F6}" type="presParOf" srcId="{6D3421CD-8B07-43E8-9D97-F056A840F800}" destId="{3F8DDE57-4323-48CE-9E91-D6C428F12618}" srcOrd="1" destOrd="0" presId="urn:microsoft.com/office/officeart/2005/8/layout/chevron2"/>
    <dgm:cxn modelId="{DA2C5B90-EDDE-4B67-92BC-B3CAB0BD0A56}" type="presParOf" srcId="{48B4FB10-688A-49C4-8FD5-E78CBA33A782}" destId="{BE5FFF74-BBAA-4033-A3CB-EF63BF8A7C1B}" srcOrd="21" destOrd="0" presId="urn:microsoft.com/office/officeart/2005/8/layout/chevron2"/>
    <dgm:cxn modelId="{B27AC64E-23A5-4A46-94F1-99E5B87D1C0E}" type="presParOf" srcId="{48B4FB10-688A-49C4-8FD5-E78CBA33A782}" destId="{63F63035-9546-4F7E-86CE-81921DC0FC34}" srcOrd="22" destOrd="0" presId="urn:microsoft.com/office/officeart/2005/8/layout/chevron2"/>
    <dgm:cxn modelId="{DDFB7052-6341-4747-ACB6-463CC0E9EFF8}" type="presParOf" srcId="{63F63035-9546-4F7E-86CE-81921DC0FC34}" destId="{86AF1DBD-B04A-494B-B7DA-FEB75D897D20}" srcOrd="0" destOrd="0" presId="urn:microsoft.com/office/officeart/2005/8/layout/chevron2"/>
    <dgm:cxn modelId="{E97CD117-91B1-4B9D-AB27-8F0E203162F4}" type="presParOf" srcId="{63F63035-9546-4F7E-86CE-81921DC0FC34}" destId="{58295809-4D13-4282-886C-7A50E7AAF231}" srcOrd="1" destOrd="0" presId="urn:microsoft.com/office/officeart/2005/8/layout/chevron2"/>
    <dgm:cxn modelId="{6A0C29BD-BA32-4852-9078-8C5E74908B57}" type="presParOf" srcId="{48B4FB10-688A-49C4-8FD5-E78CBA33A782}" destId="{EA4693F4-F73B-4111-BA40-69660EBA9286}" srcOrd="23" destOrd="0" presId="urn:microsoft.com/office/officeart/2005/8/layout/chevron2"/>
    <dgm:cxn modelId="{C2E5608C-2D31-4392-946E-1AB7397727E7}" type="presParOf" srcId="{48B4FB10-688A-49C4-8FD5-E78CBA33A782}" destId="{DA2B46A1-1FB8-4157-86E3-DCBD6FC08CC0}" srcOrd="24" destOrd="0" presId="urn:microsoft.com/office/officeart/2005/8/layout/chevron2"/>
    <dgm:cxn modelId="{3968C45B-B436-47EE-B9A8-2F1371BA7982}" type="presParOf" srcId="{DA2B46A1-1FB8-4157-86E3-DCBD6FC08CC0}" destId="{EB709A58-80DC-4995-A9FD-06967A6DDB40}" srcOrd="0" destOrd="0" presId="urn:microsoft.com/office/officeart/2005/8/layout/chevron2"/>
    <dgm:cxn modelId="{D4BD2BD5-B4B4-478B-AC49-B475394C3DB3}" type="presParOf" srcId="{DA2B46A1-1FB8-4157-86E3-DCBD6FC08CC0}" destId="{B1337185-C6CA-410B-8B92-1FD9B14F7392}" srcOrd="1" destOrd="0" presId="urn:microsoft.com/office/officeart/2005/8/layout/chevron2"/>
    <dgm:cxn modelId="{A414DCE3-C8D1-45EB-B8AB-1C488B7E7837}" type="presParOf" srcId="{48B4FB10-688A-49C4-8FD5-E78CBA33A782}" destId="{9784B922-CBB3-47E5-9BD1-730C593D541D}" srcOrd="25" destOrd="0" presId="urn:microsoft.com/office/officeart/2005/8/layout/chevron2"/>
    <dgm:cxn modelId="{4B15FA20-9122-4566-86A5-818016808C94}" type="presParOf" srcId="{48B4FB10-688A-49C4-8FD5-E78CBA33A782}" destId="{8E71A57A-3726-4E48-BD2F-92858A8DE045}" srcOrd="26" destOrd="0" presId="urn:microsoft.com/office/officeart/2005/8/layout/chevron2"/>
    <dgm:cxn modelId="{8D301BD5-8B77-426B-BAD7-CB4901A634F4}" type="presParOf" srcId="{8E71A57A-3726-4E48-BD2F-92858A8DE045}" destId="{102BDC60-0724-445B-97EA-30E63688DC46}" srcOrd="0" destOrd="0" presId="urn:microsoft.com/office/officeart/2005/8/layout/chevron2"/>
    <dgm:cxn modelId="{0FDD718F-1BBF-43B8-82B7-E936EDCBF4EC}" type="presParOf" srcId="{8E71A57A-3726-4E48-BD2F-92858A8DE045}" destId="{F786246C-3FDF-4F60-B9FA-E3B96DD5835A}" srcOrd="1" destOrd="0" presId="urn:microsoft.com/office/officeart/2005/8/layout/chevron2"/>
    <dgm:cxn modelId="{5A8F0235-6191-4456-988D-E619A0A008B6}" type="presParOf" srcId="{48B4FB10-688A-49C4-8FD5-E78CBA33A782}" destId="{404169C5-5F75-46EF-A7BF-ED6C22F47357}" srcOrd="27" destOrd="0" presId="urn:microsoft.com/office/officeart/2005/8/layout/chevron2"/>
    <dgm:cxn modelId="{79E9EB3A-BE19-4772-9DC7-429FFFA3851B}" type="presParOf" srcId="{48B4FB10-688A-49C4-8FD5-E78CBA33A782}" destId="{82366B81-41B3-47D5-9A32-DFA6CBC5216F}" srcOrd="28" destOrd="0" presId="urn:microsoft.com/office/officeart/2005/8/layout/chevron2"/>
    <dgm:cxn modelId="{F9C68F9A-1A54-4D0F-83E8-150E04523AA6}" type="presParOf" srcId="{82366B81-41B3-47D5-9A32-DFA6CBC5216F}" destId="{F91BE411-53C1-452B-977D-F77D5A6963B3}" srcOrd="0" destOrd="0" presId="urn:microsoft.com/office/officeart/2005/8/layout/chevron2"/>
    <dgm:cxn modelId="{A14178BE-F382-47AE-9934-4D32161C0EE4}" type="presParOf" srcId="{82366B81-41B3-47D5-9A32-DFA6CBC5216F}" destId="{4E30B25B-F8E7-45BF-9788-10294BD73DA7}"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D7494-6A5F-44A7-B631-E350C73452A4}">
      <dsp:nvSpPr>
        <dsp:cNvPr id="0" name=""/>
        <dsp:cNvSpPr/>
      </dsp:nvSpPr>
      <dsp:spPr>
        <a:xfrm>
          <a:off x="4608512" y="2165331"/>
          <a:ext cx="3260555" cy="565881"/>
        </a:xfrm>
        <a:custGeom>
          <a:avLst/>
          <a:gdLst/>
          <a:ahLst/>
          <a:cxnLst/>
          <a:rect l="0" t="0" r="0" b="0"/>
          <a:pathLst>
            <a:path>
              <a:moveTo>
                <a:pt x="0" y="0"/>
              </a:moveTo>
              <a:lnTo>
                <a:pt x="0" y="282940"/>
              </a:lnTo>
              <a:lnTo>
                <a:pt x="3260555" y="282940"/>
              </a:lnTo>
              <a:lnTo>
                <a:pt x="3260555" y="565881"/>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A1CAD7-EF3D-4B8B-91EE-52FBEF9F2FB1}">
      <dsp:nvSpPr>
        <dsp:cNvPr id="0" name=""/>
        <dsp:cNvSpPr/>
      </dsp:nvSpPr>
      <dsp:spPr>
        <a:xfrm>
          <a:off x="4562792" y="2165331"/>
          <a:ext cx="91440" cy="565881"/>
        </a:xfrm>
        <a:custGeom>
          <a:avLst/>
          <a:gdLst/>
          <a:ahLst/>
          <a:cxnLst/>
          <a:rect l="0" t="0" r="0" b="0"/>
          <a:pathLst>
            <a:path>
              <a:moveTo>
                <a:pt x="45720" y="0"/>
              </a:moveTo>
              <a:lnTo>
                <a:pt x="45720" y="565881"/>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641970-C360-4673-9E9D-892CFEC33310}">
      <dsp:nvSpPr>
        <dsp:cNvPr id="0" name=""/>
        <dsp:cNvSpPr/>
      </dsp:nvSpPr>
      <dsp:spPr>
        <a:xfrm>
          <a:off x="1347956" y="2165331"/>
          <a:ext cx="3260555" cy="565881"/>
        </a:xfrm>
        <a:custGeom>
          <a:avLst/>
          <a:gdLst/>
          <a:ahLst/>
          <a:cxnLst/>
          <a:rect l="0" t="0" r="0" b="0"/>
          <a:pathLst>
            <a:path>
              <a:moveTo>
                <a:pt x="3260555" y="0"/>
              </a:moveTo>
              <a:lnTo>
                <a:pt x="3260555" y="282940"/>
              </a:lnTo>
              <a:lnTo>
                <a:pt x="0" y="282940"/>
              </a:lnTo>
              <a:lnTo>
                <a:pt x="0" y="565881"/>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A0345E-9759-4A16-A0BD-7183B02C0B97}">
      <dsp:nvSpPr>
        <dsp:cNvPr id="0" name=""/>
        <dsp:cNvSpPr/>
      </dsp:nvSpPr>
      <dsp:spPr>
        <a:xfrm>
          <a:off x="3261174" y="817994"/>
          <a:ext cx="2694674" cy="13473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El IEEQ ejerce sus funciones</a:t>
          </a:r>
          <a:endParaRPr lang="es-ES" sz="2300" kern="1200" dirty="0"/>
        </a:p>
      </dsp:txBody>
      <dsp:txXfrm>
        <a:off x="3261174" y="817994"/>
        <a:ext cx="2694674" cy="1347337"/>
      </dsp:txXfrm>
    </dsp:sp>
    <dsp:sp modelId="{DA3D9FD9-FBE9-4AFE-BE51-6F27461D78E0}">
      <dsp:nvSpPr>
        <dsp:cNvPr id="0" name=""/>
        <dsp:cNvSpPr/>
      </dsp:nvSpPr>
      <dsp:spPr>
        <a:xfrm>
          <a:off x="618" y="2731212"/>
          <a:ext cx="2694674" cy="13473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De manera permanente</a:t>
          </a:r>
          <a:endParaRPr lang="es-ES" sz="2300" kern="1200" dirty="0"/>
        </a:p>
      </dsp:txBody>
      <dsp:txXfrm>
        <a:off x="618" y="2731212"/>
        <a:ext cx="2694674" cy="1347337"/>
      </dsp:txXfrm>
    </dsp:sp>
    <dsp:sp modelId="{09B04D1A-7B56-4806-89F4-431802243E96}">
      <dsp:nvSpPr>
        <dsp:cNvPr id="0" name=""/>
        <dsp:cNvSpPr/>
      </dsp:nvSpPr>
      <dsp:spPr>
        <a:xfrm>
          <a:off x="3261174" y="2731212"/>
          <a:ext cx="2694674" cy="13473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Durante el proceso electoral organiza comicios</a:t>
          </a:r>
          <a:endParaRPr lang="es-ES" sz="2300" kern="1200" dirty="0"/>
        </a:p>
      </dsp:txBody>
      <dsp:txXfrm>
        <a:off x="3261174" y="2731212"/>
        <a:ext cx="2694674" cy="1347337"/>
      </dsp:txXfrm>
    </dsp:sp>
    <dsp:sp modelId="{FA75EBC9-F3C2-4E4E-9C80-83B2903CE3D6}">
      <dsp:nvSpPr>
        <dsp:cNvPr id="0" name=""/>
        <dsp:cNvSpPr/>
      </dsp:nvSpPr>
      <dsp:spPr>
        <a:xfrm>
          <a:off x="6521730" y="2731212"/>
          <a:ext cx="2694674" cy="13473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Para todas las y los queretanos en la Entidad y en el extranjero</a:t>
          </a:r>
          <a:endParaRPr lang="es-ES" sz="2300" kern="1200" dirty="0"/>
        </a:p>
      </dsp:txBody>
      <dsp:txXfrm>
        <a:off x="6521730" y="2731212"/>
        <a:ext cx="2694674" cy="1347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34628-8160-4793-858B-89C1EDFA5AE1}">
      <dsp:nvSpPr>
        <dsp:cNvPr id="0" name=""/>
        <dsp:cNvSpPr/>
      </dsp:nvSpPr>
      <dsp:spPr>
        <a:xfrm>
          <a:off x="2997" y="728708"/>
          <a:ext cx="2687828" cy="1612697"/>
        </a:xfrm>
        <a:prstGeom prst="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i="0" kern="1200" smtClean="0">
              <a:latin typeface="Gothic720 BT" panose="020C0603020203020204" pitchFamily="34" charset="0"/>
              <a:ea typeface="+mn-ea"/>
              <a:cs typeface="+mn-cs"/>
            </a:rPr>
            <a:t>Lineamientos para la consulta en materia de derechos politico-electorales de las comunidades indígenas en el Estado del IEEQ.</a:t>
          </a:r>
          <a:endParaRPr lang="es-ES" sz="1100" b="1" kern="1200">
            <a:latin typeface="Gothic720 BT" panose="020C0603020203020204" pitchFamily="34" charset="0"/>
            <a:ea typeface="+mn-ea"/>
            <a:cs typeface="+mn-cs"/>
          </a:endParaRPr>
        </a:p>
      </dsp:txBody>
      <dsp:txXfrm>
        <a:off x="2997" y="728708"/>
        <a:ext cx="2687828" cy="1612697"/>
      </dsp:txXfrm>
    </dsp:sp>
    <dsp:sp modelId="{1F032704-F261-4EB5-82EE-33E8F21E0B11}">
      <dsp:nvSpPr>
        <dsp:cNvPr id="0" name=""/>
        <dsp:cNvSpPr/>
      </dsp:nvSpPr>
      <dsp:spPr>
        <a:xfrm>
          <a:off x="3048573" y="728708"/>
          <a:ext cx="2687828" cy="1612697"/>
        </a:xfrm>
        <a:prstGeom prst="rect">
          <a:avLst/>
        </a:prstGeom>
        <a:solidFill>
          <a:schemeClr val="accent1">
            <a:shade val="80000"/>
            <a:hueOff val="10202"/>
            <a:satOff val="-7550"/>
            <a:lumOff val="68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i="0" kern="1200" dirty="0" smtClean="0">
              <a:latin typeface="Gothic720 BT" panose="020C0603020203020204" pitchFamily="34" charset="0"/>
              <a:ea typeface="+mn-ea"/>
              <a:cs typeface="+mn-cs"/>
            </a:rPr>
            <a:t>Lineamientos para el Uso del Lenguaje Incluyente.</a:t>
          </a:r>
          <a:endParaRPr lang="es-MX" sz="1100" b="1" kern="1200" dirty="0">
            <a:latin typeface="Gothic720 BT" panose="020C0603020203020204" pitchFamily="34" charset="0"/>
            <a:ea typeface="+mn-ea"/>
            <a:cs typeface="+mn-cs"/>
          </a:endParaRPr>
        </a:p>
      </dsp:txBody>
      <dsp:txXfrm>
        <a:off x="3048573" y="728708"/>
        <a:ext cx="2687828" cy="1612697"/>
      </dsp:txXfrm>
    </dsp:sp>
    <dsp:sp modelId="{6977D7B4-3B8F-441A-BC24-26C91A2C54B3}">
      <dsp:nvSpPr>
        <dsp:cNvPr id="0" name=""/>
        <dsp:cNvSpPr/>
      </dsp:nvSpPr>
      <dsp:spPr>
        <a:xfrm>
          <a:off x="6094150" y="728708"/>
          <a:ext cx="2687828" cy="1612697"/>
        </a:xfrm>
        <a:prstGeom prst="rect">
          <a:avLst/>
        </a:prstGeom>
        <a:solidFill>
          <a:schemeClr val="accent1">
            <a:shade val="80000"/>
            <a:hueOff val="20405"/>
            <a:satOff val="-15100"/>
            <a:lumOff val="136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Gothic720 BT" panose="020C0603020203020204" pitchFamily="34" charset="0"/>
              <a:ea typeface="+mn-ea"/>
              <a:cs typeface="+mn-cs"/>
            </a:rPr>
            <a:t>Lineamientos para garantizar el cumplimiento del principio de paridad de género en el registro y asignación de candidaturas en el proceso electoral ordinario 2020-2021.</a:t>
          </a:r>
          <a:endParaRPr lang="es-MX" sz="1100" b="1" kern="1200">
            <a:latin typeface="Gothic720 BT" panose="020C0603020203020204" pitchFamily="34" charset="0"/>
            <a:ea typeface="+mn-ea"/>
            <a:cs typeface="+mn-cs"/>
          </a:endParaRPr>
        </a:p>
      </dsp:txBody>
      <dsp:txXfrm>
        <a:off x="6094150" y="728708"/>
        <a:ext cx="2687828" cy="1612697"/>
      </dsp:txXfrm>
    </dsp:sp>
    <dsp:sp modelId="{D86D5B1C-DB45-40A8-9852-4921323F7956}">
      <dsp:nvSpPr>
        <dsp:cNvPr id="0" name=""/>
        <dsp:cNvSpPr/>
      </dsp:nvSpPr>
      <dsp:spPr>
        <a:xfrm>
          <a:off x="2997" y="2699153"/>
          <a:ext cx="2687828" cy="1612697"/>
        </a:xfrm>
        <a:prstGeom prst="rect">
          <a:avLst/>
        </a:prstGeom>
        <a:solidFill>
          <a:schemeClr val="accent1">
            <a:shade val="80000"/>
            <a:hueOff val="30607"/>
            <a:satOff val="-22651"/>
            <a:lumOff val="2043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smtClean="0">
              <a:latin typeface="Gothic720 BT" panose="020C0603020203020204" pitchFamily="34" charset="0"/>
              <a:ea typeface="+mn-ea"/>
              <a:cs typeface="+mn-cs"/>
            </a:rPr>
            <a:t>Lineamientos para el registro de candidaturas indígenas en el proceso electoral ordínario 2020-2021.</a:t>
          </a:r>
          <a:endParaRPr lang="es-MX" sz="1100" b="1" kern="1200">
            <a:latin typeface="Gothic720 BT" panose="020C0603020203020204" pitchFamily="34" charset="0"/>
            <a:ea typeface="+mn-ea"/>
            <a:cs typeface="+mn-cs"/>
          </a:endParaRPr>
        </a:p>
      </dsp:txBody>
      <dsp:txXfrm>
        <a:off x="2997" y="2699153"/>
        <a:ext cx="2687828" cy="1612697"/>
      </dsp:txXfrm>
    </dsp:sp>
    <dsp:sp modelId="{A44870C7-D0D4-4FC1-9272-708EE0926F55}">
      <dsp:nvSpPr>
        <dsp:cNvPr id="0" name=""/>
        <dsp:cNvSpPr/>
      </dsp:nvSpPr>
      <dsp:spPr>
        <a:xfrm>
          <a:off x="3048573" y="2699153"/>
          <a:ext cx="2687828" cy="1612697"/>
        </a:xfrm>
        <a:prstGeom prst="rect">
          <a:avLst/>
        </a:prstGeom>
        <a:solidFill>
          <a:schemeClr val="accent1">
            <a:shade val="80000"/>
            <a:hueOff val="40809"/>
            <a:satOff val="-30201"/>
            <a:lumOff val="272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smtClean="0">
              <a:latin typeface="Gothic720 BT" panose="020C0603020203020204" pitchFamily="34" charset="0"/>
              <a:ea typeface="+mn-ea"/>
              <a:cs typeface="+mn-cs"/>
            </a:rPr>
            <a:t>Código de Ética del Instituto Electoral del Estado de Querétaro.</a:t>
          </a:r>
          <a:endParaRPr lang="es-ES" sz="1100" b="1" kern="1200">
            <a:latin typeface="Gothic720 BT" panose="020C0603020203020204" pitchFamily="34" charset="0"/>
            <a:ea typeface="+mn-ea"/>
            <a:cs typeface="+mn-cs"/>
          </a:endParaRPr>
        </a:p>
      </dsp:txBody>
      <dsp:txXfrm>
        <a:off x="3048573" y="2699153"/>
        <a:ext cx="2687828" cy="1612697"/>
      </dsp:txXfrm>
    </dsp:sp>
    <dsp:sp modelId="{D253AA94-B5CC-43F4-B6D2-CB57F5922604}">
      <dsp:nvSpPr>
        <dsp:cNvPr id="0" name=""/>
        <dsp:cNvSpPr/>
      </dsp:nvSpPr>
      <dsp:spPr>
        <a:xfrm>
          <a:off x="6094150" y="2699153"/>
          <a:ext cx="2687828" cy="1612697"/>
        </a:xfrm>
        <a:prstGeom prst="rect">
          <a:avLst/>
        </a:prstGeom>
        <a:solidFill>
          <a:schemeClr val="accent1">
            <a:shade val="80000"/>
            <a:hueOff val="51011"/>
            <a:satOff val="-37751"/>
            <a:lumOff val="340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Gothic720 BT" panose="020C0603020203020204" pitchFamily="34" charset="0"/>
              <a:ea typeface="+mn-ea"/>
              <a:cs typeface="+mn-cs"/>
            </a:rPr>
            <a:t>Protocolo para la prevención, atención y sanción del HAS y/o laboral del IEEQ.</a:t>
          </a:r>
          <a:endParaRPr lang="es-MX" sz="1100" b="1" kern="1200">
            <a:latin typeface="Gothic720 BT" panose="020C0603020203020204" pitchFamily="34" charset="0"/>
            <a:ea typeface="+mn-ea"/>
            <a:cs typeface="+mn-cs"/>
          </a:endParaRPr>
        </a:p>
      </dsp:txBody>
      <dsp:txXfrm>
        <a:off x="6094150" y="2699153"/>
        <a:ext cx="2687828" cy="1612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DB6C0-3C6E-4BDA-80BB-E51CCDA0FB43}">
      <dsp:nvSpPr>
        <dsp:cNvPr id="0" name=""/>
        <dsp:cNvSpPr/>
      </dsp:nvSpPr>
      <dsp:spPr>
        <a:xfrm>
          <a:off x="2448274" y="1508034"/>
          <a:ext cx="1859951" cy="769028"/>
        </a:xfrm>
        <a:prstGeom prst="roundRect">
          <a:avLst/>
        </a:prstGeom>
        <a:solidFill>
          <a:schemeClr val="bg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b="1" kern="1200" dirty="0">
              <a:latin typeface="Gothic720 BT" panose="020C0603020203020204" pitchFamily="34" charset="0"/>
            </a:rPr>
            <a:t>Secretaría Ejecutiva </a:t>
          </a:r>
        </a:p>
      </dsp:txBody>
      <dsp:txXfrm>
        <a:off x="2485815" y="1545575"/>
        <a:ext cx="1784869" cy="693946"/>
      </dsp:txXfrm>
    </dsp:sp>
    <dsp:sp modelId="{716C7FD9-9FC5-44E8-94B5-6052D505E6EF}">
      <dsp:nvSpPr>
        <dsp:cNvPr id="0" name=""/>
        <dsp:cNvSpPr/>
      </dsp:nvSpPr>
      <dsp:spPr>
        <a:xfrm rot="16265641">
          <a:off x="3111432" y="1228587"/>
          <a:ext cx="558994" cy="0"/>
        </a:xfrm>
        <a:custGeom>
          <a:avLst/>
          <a:gdLst/>
          <a:ahLst/>
          <a:cxnLst/>
          <a:rect l="0" t="0" r="0" b="0"/>
          <a:pathLst>
            <a:path>
              <a:moveTo>
                <a:pt x="0" y="0"/>
              </a:moveTo>
              <a:lnTo>
                <a:pt x="55899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563E4-A59E-47B0-A9F2-0A5E9668C681}">
      <dsp:nvSpPr>
        <dsp:cNvPr id="0" name=""/>
        <dsp:cNvSpPr/>
      </dsp:nvSpPr>
      <dsp:spPr>
        <a:xfrm>
          <a:off x="1676435" y="18986"/>
          <a:ext cx="3457423" cy="930155"/>
        </a:xfrm>
        <a:prstGeom prst="roundRect">
          <a:avLst/>
        </a:prstGeom>
        <a:solidFill>
          <a:srgbClr val="DEB4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S" sz="1600" b="1" kern="1200" dirty="0">
              <a:latin typeface="Gothic720 BT" panose="020C0603020203020204" pitchFamily="34" charset="0"/>
            </a:rPr>
            <a:t>CONSEJO GENERAL</a:t>
          </a:r>
        </a:p>
      </dsp:txBody>
      <dsp:txXfrm>
        <a:off x="1721841" y="64392"/>
        <a:ext cx="3366611" cy="839343"/>
      </dsp:txXfrm>
    </dsp:sp>
    <dsp:sp modelId="{0783E81E-DA03-4E1A-9A43-EAD5703C6321}">
      <dsp:nvSpPr>
        <dsp:cNvPr id="0" name=""/>
        <dsp:cNvSpPr/>
      </dsp:nvSpPr>
      <dsp:spPr>
        <a:xfrm rot="3097125">
          <a:off x="3432205" y="2795240"/>
          <a:ext cx="1322058" cy="0"/>
        </a:xfrm>
        <a:custGeom>
          <a:avLst/>
          <a:gdLst/>
          <a:ahLst/>
          <a:cxnLst/>
          <a:rect l="0" t="0" r="0" b="0"/>
          <a:pathLst>
            <a:path>
              <a:moveTo>
                <a:pt x="0" y="0"/>
              </a:moveTo>
              <a:lnTo>
                <a:pt x="132205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5EFF2-9C81-4DCA-8147-9F67F5272C3C}">
      <dsp:nvSpPr>
        <dsp:cNvPr id="0" name=""/>
        <dsp:cNvSpPr/>
      </dsp:nvSpPr>
      <dsp:spPr>
        <a:xfrm>
          <a:off x="3922566" y="3313419"/>
          <a:ext cx="1822843" cy="83409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ES" sz="1200" b="1" kern="1200" dirty="0">
              <a:latin typeface="Gothic720 BT" panose="020C0603020203020204" pitchFamily="34" charset="0"/>
            </a:rPr>
            <a:t>Consejos Municipales</a:t>
          </a:r>
        </a:p>
      </dsp:txBody>
      <dsp:txXfrm>
        <a:off x="3963283" y="3354136"/>
        <a:ext cx="1741409" cy="752664"/>
      </dsp:txXfrm>
    </dsp:sp>
    <dsp:sp modelId="{36C3A9F4-A65A-40FC-A323-9D1E0FCE6A9F}">
      <dsp:nvSpPr>
        <dsp:cNvPr id="0" name=""/>
        <dsp:cNvSpPr/>
      </dsp:nvSpPr>
      <dsp:spPr>
        <a:xfrm rot="15707">
          <a:off x="4308222" y="1898382"/>
          <a:ext cx="694054" cy="0"/>
        </a:xfrm>
        <a:custGeom>
          <a:avLst/>
          <a:gdLst/>
          <a:ahLst/>
          <a:cxnLst/>
          <a:rect l="0" t="0" r="0" b="0"/>
          <a:pathLst>
            <a:path>
              <a:moveTo>
                <a:pt x="0" y="0"/>
              </a:moveTo>
              <a:lnTo>
                <a:pt x="69405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A260FE-2399-4B71-8D5F-E9C46488F73D}">
      <dsp:nvSpPr>
        <dsp:cNvPr id="0" name=""/>
        <dsp:cNvSpPr/>
      </dsp:nvSpPr>
      <dsp:spPr>
        <a:xfrm>
          <a:off x="5002273" y="1393199"/>
          <a:ext cx="1838486" cy="102193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S" sz="1100" b="1" kern="1200" dirty="0" smtClean="0">
              <a:latin typeface="Gothic720 BT" panose="020C0603020203020204" pitchFamily="34" charset="0"/>
            </a:rPr>
            <a:t>Órganos de dirección operativos y técnicos (Direcciones, Coordinaciones y Unidades)</a:t>
          </a:r>
          <a:endParaRPr lang="es-ES" sz="1100" b="1" kern="1200" dirty="0">
            <a:latin typeface="Gothic720 BT" panose="020C0603020203020204" pitchFamily="34" charset="0"/>
          </a:endParaRPr>
        </a:p>
      </dsp:txBody>
      <dsp:txXfrm>
        <a:off x="5052160" y="1443086"/>
        <a:ext cx="1738712" cy="922162"/>
      </dsp:txXfrm>
    </dsp:sp>
    <dsp:sp modelId="{D94E4927-9003-4A69-9EC5-A0AC884FB85B}">
      <dsp:nvSpPr>
        <dsp:cNvPr id="0" name=""/>
        <dsp:cNvSpPr/>
      </dsp:nvSpPr>
      <dsp:spPr>
        <a:xfrm rot="7634169">
          <a:off x="2089706" y="2771237"/>
          <a:ext cx="1241414" cy="0"/>
        </a:xfrm>
        <a:custGeom>
          <a:avLst/>
          <a:gdLst/>
          <a:ahLst/>
          <a:cxnLst/>
          <a:rect l="0" t="0" r="0" b="0"/>
          <a:pathLst>
            <a:path>
              <a:moveTo>
                <a:pt x="0" y="0"/>
              </a:moveTo>
              <a:lnTo>
                <a:pt x="124141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DEA8E-98FF-46A4-80CB-5CF6D83D4CB1}">
      <dsp:nvSpPr>
        <dsp:cNvPr id="0" name=""/>
        <dsp:cNvSpPr/>
      </dsp:nvSpPr>
      <dsp:spPr>
        <a:xfrm>
          <a:off x="1136894" y="3265412"/>
          <a:ext cx="1761912" cy="83409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ES" sz="1200" b="1" kern="1200" dirty="0">
              <a:latin typeface="Gothic720 BT" panose="020C0603020203020204" pitchFamily="34" charset="0"/>
            </a:rPr>
            <a:t>Consejos Distritales</a:t>
          </a:r>
        </a:p>
      </dsp:txBody>
      <dsp:txXfrm>
        <a:off x="1177611" y="3306129"/>
        <a:ext cx="1680478" cy="752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BF7D6-AAAC-4259-B816-5C13BBB2D1F3}">
      <dsp:nvSpPr>
        <dsp:cNvPr id="0" name=""/>
        <dsp:cNvSpPr/>
      </dsp:nvSpPr>
      <dsp:spPr>
        <a:xfrm>
          <a:off x="-5848338" y="-947835"/>
          <a:ext cx="7404559" cy="6762946"/>
        </a:xfrm>
        <a:prstGeom prst="blockArc">
          <a:avLst>
            <a:gd name="adj1" fmla="val 18900000"/>
            <a:gd name="adj2" fmla="val 2700000"/>
            <a:gd name="adj3" fmla="val 33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BD8FE9-8776-4B64-8EE7-0065E0EA569E}">
      <dsp:nvSpPr>
        <dsp:cNvPr id="0" name=""/>
        <dsp:cNvSpPr/>
      </dsp:nvSpPr>
      <dsp:spPr>
        <a:xfrm>
          <a:off x="602236" y="111088"/>
          <a:ext cx="5573732" cy="395998"/>
        </a:xfrm>
        <a:prstGeom prst="rect">
          <a:avLst/>
        </a:prstGeom>
        <a:solidFill>
          <a:srgbClr val="E3AF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106" tIns="30480" rIns="30480" bIns="30480" numCol="1" spcCol="1270" anchor="ctr" anchorCtr="0">
          <a:noAutofit/>
        </a:bodyPr>
        <a:lstStyle/>
        <a:p>
          <a:pPr lvl="0" algn="just" defTabSz="533400">
            <a:lnSpc>
              <a:spcPct val="90000"/>
            </a:lnSpc>
            <a:spcBef>
              <a:spcPct val="0"/>
            </a:spcBef>
            <a:spcAft>
              <a:spcPct val="35000"/>
            </a:spcAft>
          </a:pPr>
          <a:r>
            <a:rPr lang="es-MX" sz="1200" kern="1200">
              <a:solidFill>
                <a:schemeClr val="tx1">
                  <a:lumMod val="85000"/>
                  <a:lumOff val="15000"/>
                </a:schemeClr>
              </a:solidFill>
              <a:latin typeface="Gothic720 BT" panose="020C0603020203020204" pitchFamily="34" charset="0"/>
            </a:rPr>
            <a:t>Capacitación electoral.</a:t>
          </a:r>
          <a:endParaRPr lang="es-ES" sz="1200" kern="1200">
            <a:solidFill>
              <a:schemeClr val="tx1">
                <a:lumMod val="85000"/>
                <a:lumOff val="15000"/>
              </a:schemeClr>
            </a:solidFill>
            <a:latin typeface="Gothic720 BT" panose="020C0603020203020204" pitchFamily="34" charset="0"/>
          </a:endParaRPr>
        </a:p>
      </dsp:txBody>
      <dsp:txXfrm>
        <a:off x="602236" y="111088"/>
        <a:ext cx="5573732" cy="395998"/>
      </dsp:txXfrm>
    </dsp:sp>
    <dsp:sp modelId="{56E75793-A86C-424A-8C1B-772B1D701ACF}">
      <dsp:nvSpPr>
        <dsp:cNvPr id="0" name=""/>
        <dsp:cNvSpPr/>
      </dsp:nvSpPr>
      <dsp:spPr>
        <a:xfrm>
          <a:off x="217047" y="0"/>
          <a:ext cx="669036" cy="669036"/>
        </a:xfrm>
        <a:prstGeom prst="ellipse">
          <a:avLst/>
        </a:prstGeom>
        <a:solidFill>
          <a:schemeClr val="lt1">
            <a:hueOff val="0"/>
            <a:satOff val="0"/>
            <a:lumOff val="0"/>
            <a:alphaOff val="0"/>
          </a:schemeClr>
        </a:solidFill>
        <a:ln w="12700" cap="flat" cmpd="sng" algn="ctr">
          <a:solidFill>
            <a:srgbClr val="E3AFC9"/>
          </a:solidFill>
          <a:prstDash val="solid"/>
          <a:miter lim="800000"/>
        </a:ln>
        <a:effectLst/>
      </dsp:spPr>
      <dsp:style>
        <a:lnRef idx="2">
          <a:scrgbClr r="0" g="0" b="0"/>
        </a:lnRef>
        <a:fillRef idx="1">
          <a:scrgbClr r="0" g="0" b="0"/>
        </a:fillRef>
        <a:effectRef idx="0">
          <a:scrgbClr r="0" g="0" b="0"/>
        </a:effectRef>
        <a:fontRef idx="minor"/>
      </dsp:style>
    </dsp:sp>
    <dsp:sp modelId="{D04A7C19-BB96-4BE2-A2EE-1EDBD0AE3AED}">
      <dsp:nvSpPr>
        <dsp:cNvPr id="0" name=""/>
        <dsp:cNvSpPr/>
      </dsp:nvSpPr>
      <dsp:spPr>
        <a:xfrm>
          <a:off x="1126985" y="736886"/>
          <a:ext cx="5048983" cy="39599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106" tIns="30480" rIns="30480" bIns="30480" numCol="1" spcCol="1270" anchor="ctr" anchorCtr="0">
          <a:noAutofit/>
        </a:bodyPr>
        <a:lstStyle/>
        <a:p>
          <a:pPr lvl="0" algn="just" defTabSz="533400">
            <a:lnSpc>
              <a:spcPct val="90000"/>
            </a:lnSpc>
            <a:spcBef>
              <a:spcPct val="0"/>
            </a:spcBef>
            <a:spcAft>
              <a:spcPct val="35000"/>
            </a:spcAft>
          </a:pPr>
          <a:r>
            <a:rPr lang="es-MX" sz="1200" kern="1200">
              <a:solidFill>
                <a:schemeClr val="tx1">
                  <a:lumMod val="85000"/>
                  <a:lumOff val="15000"/>
                </a:schemeClr>
              </a:solidFill>
              <a:latin typeface="Gothic720 BT" panose="020C0603020203020204" pitchFamily="34" charset="0"/>
            </a:rPr>
            <a:t>Geografía electoral.</a:t>
          </a:r>
          <a:endParaRPr lang="es-ES" sz="1200" kern="1200">
            <a:solidFill>
              <a:schemeClr val="tx1">
                <a:lumMod val="85000"/>
                <a:lumOff val="15000"/>
              </a:schemeClr>
            </a:solidFill>
            <a:latin typeface="Gothic720 BT" panose="020C0603020203020204" pitchFamily="34" charset="0"/>
          </a:endParaRPr>
        </a:p>
      </dsp:txBody>
      <dsp:txXfrm>
        <a:off x="1126985" y="736886"/>
        <a:ext cx="5048983" cy="395998"/>
      </dsp:txXfrm>
    </dsp:sp>
    <dsp:sp modelId="{53A5FBB3-36B5-4424-8477-905E97C9A66A}">
      <dsp:nvSpPr>
        <dsp:cNvPr id="0" name=""/>
        <dsp:cNvSpPr/>
      </dsp:nvSpPr>
      <dsp:spPr>
        <a:xfrm>
          <a:off x="722751" y="601496"/>
          <a:ext cx="669036" cy="669036"/>
        </a:xfrm>
        <a:prstGeom prst="ellipse">
          <a:avLst/>
        </a:prstGeom>
        <a:solidFill>
          <a:schemeClr val="lt1">
            <a:hueOff val="0"/>
            <a:satOff val="0"/>
            <a:lumOff val="0"/>
            <a:alphaOff val="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sp>
    <dsp:sp modelId="{62153669-A901-49A8-93BC-1B56758D31C1}">
      <dsp:nvSpPr>
        <dsp:cNvPr id="0" name=""/>
        <dsp:cNvSpPr/>
      </dsp:nvSpPr>
      <dsp:spPr>
        <a:xfrm>
          <a:off x="1592691" y="1400362"/>
          <a:ext cx="4583277" cy="395998"/>
        </a:xfrm>
        <a:prstGeom prst="rect">
          <a:avLst/>
        </a:prstGeom>
        <a:solidFill>
          <a:srgbClr val="FF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106" tIns="30480" rIns="30480" bIns="30480" numCol="1" spcCol="1270" anchor="ctr" anchorCtr="0">
          <a:noAutofit/>
        </a:bodyPr>
        <a:lstStyle/>
        <a:p>
          <a:pPr lvl="0" algn="just" defTabSz="533400">
            <a:lnSpc>
              <a:spcPct val="90000"/>
            </a:lnSpc>
            <a:spcBef>
              <a:spcPct val="0"/>
            </a:spcBef>
            <a:spcAft>
              <a:spcPct val="35000"/>
            </a:spcAft>
          </a:pPr>
          <a:r>
            <a:rPr lang="es-MX" sz="1200" kern="1200">
              <a:solidFill>
                <a:schemeClr val="tx1">
                  <a:lumMod val="85000"/>
                  <a:lumOff val="15000"/>
                </a:schemeClr>
              </a:solidFill>
              <a:latin typeface="Gothic720 BT" panose="020C0603020203020204" pitchFamily="34" charset="0"/>
            </a:rPr>
            <a:t>Padrón y lista nominal.</a:t>
          </a:r>
          <a:endParaRPr lang="es-ES" sz="1200" kern="1200">
            <a:solidFill>
              <a:schemeClr val="tx1">
                <a:lumMod val="85000"/>
                <a:lumOff val="15000"/>
              </a:schemeClr>
            </a:solidFill>
            <a:latin typeface="Gothic720 BT" panose="020C0603020203020204" pitchFamily="34" charset="0"/>
          </a:endParaRPr>
        </a:p>
      </dsp:txBody>
      <dsp:txXfrm>
        <a:off x="1592691" y="1400362"/>
        <a:ext cx="4583277" cy="395998"/>
      </dsp:txXfrm>
    </dsp:sp>
    <dsp:sp modelId="{C853F7F6-0E62-4751-A743-278BACDFA559}">
      <dsp:nvSpPr>
        <dsp:cNvPr id="0" name=""/>
        <dsp:cNvSpPr/>
      </dsp:nvSpPr>
      <dsp:spPr>
        <a:xfrm>
          <a:off x="1146780" y="1277828"/>
          <a:ext cx="669036" cy="669036"/>
        </a:xfrm>
        <a:prstGeom prst="ellipse">
          <a:avLst/>
        </a:prstGeom>
        <a:solidFill>
          <a:schemeClr val="lt1">
            <a:hueOff val="0"/>
            <a:satOff val="0"/>
            <a:lumOff val="0"/>
            <a:alphaOff val="0"/>
          </a:schemeClr>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320A6201-CE8F-4B8E-8821-04AC234E1C02}">
      <dsp:nvSpPr>
        <dsp:cNvPr id="0" name=""/>
        <dsp:cNvSpPr/>
      </dsp:nvSpPr>
      <dsp:spPr>
        <a:xfrm>
          <a:off x="1687124" y="2188206"/>
          <a:ext cx="4488844" cy="395998"/>
        </a:xfrm>
        <a:prstGeom prst="rect">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106" tIns="30480" rIns="30480" bIns="30480" numCol="1" spcCol="1270" anchor="ctr" anchorCtr="0">
          <a:noAutofit/>
        </a:bodyPr>
        <a:lstStyle/>
        <a:p>
          <a:pPr lvl="0" algn="just" defTabSz="533400">
            <a:lnSpc>
              <a:spcPct val="90000"/>
            </a:lnSpc>
            <a:spcBef>
              <a:spcPct val="0"/>
            </a:spcBef>
            <a:spcAft>
              <a:spcPct val="35000"/>
            </a:spcAft>
          </a:pPr>
          <a:r>
            <a:rPr lang="es-MX" sz="1200" kern="1200">
              <a:solidFill>
                <a:schemeClr val="tx1">
                  <a:lumMod val="85000"/>
                  <a:lumOff val="15000"/>
                </a:schemeClr>
              </a:solidFill>
              <a:latin typeface="Gothic720 BT" panose="020C0603020203020204" pitchFamily="34" charset="0"/>
            </a:rPr>
            <a:t>Ubicación de casillas y designación de personas funcionarias.</a:t>
          </a:r>
          <a:endParaRPr lang="es-ES" sz="1200" kern="1200">
            <a:solidFill>
              <a:schemeClr val="tx1">
                <a:lumMod val="85000"/>
                <a:lumOff val="15000"/>
              </a:schemeClr>
            </a:solidFill>
            <a:latin typeface="Gothic720 BT" panose="020C0603020203020204" pitchFamily="34" charset="0"/>
          </a:endParaRPr>
        </a:p>
      </dsp:txBody>
      <dsp:txXfrm>
        <a:off x="1687124" y="2188206"/>
        <a:ext cx="4488844" cy="395998"/>
      </dsp:txXfrm>
    </dsp:sp>
    <dsp:sp modelId="{86A42B07-94E7-405E-92E0-E53C9267D692}">
      <dsp:nvSpPr>
        <dsp:cNvPr id="0" name=""/>
        <dsp:cNvSpPr/>
      </dsp:nvSpPr>
      <dsp:spPr>
        <a:xfrm>
          <a:off x="1284707" y="2066856"/>
          <a:ext cx="669036" cy="669036"/>
        </a:xfrm>
        <a:prstGeom prst="ellipse">
          <a:avLst/>
        </a:prstGeom>
        <a:solidFill>
          <a:schemeClr val="lt1">
            <a:hueOff val="0"/>
            <a:satOff val="0"/>
            <a:lumOff val="0"/>
            <a:alphaOff val="0"/>
          </a:schemeClr>
        </a:solidFill>
        <a:ln w="12700" cap="flat" cmpd="sng" algn="ctr">
          <a:solidFill>
            <a:srgbClr val="FF7C80"/>
          </a:solidFill>
          <a:prstDash val="solid"/>
          <a:miter lim="800000"/>
        </a:ln>
        <a:effectLst/>
      </dsp:spPr>
      <dsp:style>
        <a:lnRef idx="2">
          <a:scrgbClr r="0" g="0" b="0"/>
        </a:lnRef>
        <a:fillRef idx="1">
          <a:scrgbClr r="0" g="0" b="0"/>
        </a:fillRef>
        <a:effectRef idx="0">
          <a:scrgbClr r="0" g="0" b="0"/>
        </a:effectRef>
        <a:fontRef idx="minor"/>
      </dsp:style>
    </dsp:sp>
    <dsp:sp modelId="{0C0B09D3-C31D-43BD-86AD-435228C3BEE0}">
      <dsp:nvSpPr>
        <dsp:cNvPr id="0" name=""/>
        <dsp:cNvSpPr/>
      </dsp:nvSpPr>
      <dsp:spPr>
        <a:xfrm>
          <a:off x="1477652" y="2855661"/>
          <a:ext cx="4698316" cy="648905"/>
        </a:xfrm>
        <a:prstGeom prst="rect">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106" tIns="30480" rIns="30480" bIns="30480" numCol="1" spcCol="1270" anchor="ctr" anchorCtr="0">
          <a:noAutofit/>
        </a:bodyPr>
        <a:lstStyle/>
        <a:p>
          <a:pPr lvl="0" algn="just" defTabSz="533400">
            <a:lnSpc>
              <a:spcPct val="90000"/>
            </a:lnSpc>
            <a:spcBef>
              <a:spcPct val="0"/>
            </a:spcBef>
            <a:spcAft>
              <a:spcPct val="35000"/>
            </a:spcAft>
          </a:pPr>
          <a:r>
            <a:rPr lang="es-MX" sz="1200" kern="1200">
              <a:solidFill>
                <a:schemeClr val="tx1">
                  <a:lumMod val="85000"/>
                  <a:lumOff val="15000"/>
                </a:schemeClr>
              </a:solidFill>
              <a:latin typeface="Gothic720 BT" panose="020C0603020203020204" pitchFamily="34" charset="0"/>
            </a:rPr>
            <a:t>Reglas, lineamientos y formatos en materia de resultados preliminares; encuestas y sondeos de opinión; observación electoral; conteos rápidos; impresión de documentos y producción de materiales electorales.</a:t>
          </a:r>
        </a:p>
      </dsp:txBody>
      <dsp:txXfrm>
        <a:off x="1477652" y="2855661"/>
        <a:ext cx="4698316" cy="648905"/>
      </dsp:txXfrm>
    </dsp:sp>
    <dsp:sp modelId="{1B829D9D-F1CC-4BFF-923E-9D80355DEC71}">
      <dsp:nvSpPr>
        <dsp:cNvPr id="0" name=""/>
        <dsp:cNvSpPr/>
      </dsp:nvSpPr>
      <dsp:spPr>
        <a:xfrm>
          <a:off x="1106908" y="2827016"/>
          <a:ext cx="669036" cy="669036"/>
        </a:xfrm>
        <a:prstGeom prst="ellipse">
          <a:avLst/>
        </a:prstGeom>
        <a:solidFill>
          <a:schemeClr val="lt1">
            <a:hueOff val="0"/>
            <a:satOff val="0"/>
            <a:lumOff val="0"/>
            <a:alphaOff val="0"/>
          </a:schemeClr>
        </a:solidFill>
        <a:ln w="12700" cap="flat" cmpd="sng" algn="ctr">
          <a:solidFill>
            <a:srgbClr val="D1A3FF"/>
          </a:solidFill>
          <a:prstDash val="solid"/>
          <a:miter lim="800000"/>
        </a:ln>
        <a:effectLst/>
      </dsp:spPr>
      <dsp:style>
        <a:lnRef idx="2">
          <a:scrgbClr r="0" g="0" b="0"/>
        </a:lnRef>
        <a:fillRef idx="1">
          <a:scrgbClr r="0" g="0" b="0"/>
        </a:fillRef>
        <a:effectRef idx="0">
          <a:scrgbClr r="0" g="0" b="0"/>
        </a:effectRef>
        <a:fontRef idx="minor"/>
      </dsp:style>
    </dsp:sp>
    <dsp:sp modelId="{D6B0E481-DD61-4A1B-BFC6-6BD92EAD90E9}">
      <dsp:nvSpPr>
        <dsp:cNvPr id="0" name=""/>
        <dsp:cNvSpPr/>
      </dsp:nvSpPr>
      <dsp:spPr>
        <a:xfrm>
          <a:off x="1101804" y="3711308"/>
          <a:ext cx="5074164" cy="41301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106" tIns="30480" rIns="30480" bIns="30480" numCol="1" spcCol="1270" anchor="ctr" anchorCtr="0">
          <a:noAutofit/>
        </a:bodyPr>
        <a:lstStyle/>
        <a:p>
          <a:pPr lvl="0" algn="just" defTabSz="533400">
            <a:lnSpc>
              <a:spcPct val="90000"/>
            </a:lnSpc>
            <a:spcBef>
              <a:spcPct val="0"/>
            </a:spcBef>
            <a:spcAft>
              <a:spcPct val="35000"/>
            </a:spcAft>
          </a:pPr>
          <a:r>
            <a:rPr lang="es-MX" sz="1200" kern="1200">
              <a:solidFill>
                <a:schemeClr val="tx1">
                  <a:lumMod val="85000"/>
                  <a:lumOff val="15000"/>
                </a:schemeClr>
              </a:solidFill>
              <a:latin typeface="Gothic720 BT" panose="020C0603020203020204" pitchFamily="34" charset="0"/>
            </a:rPr>
            <a:t>Fiscalización de ingresos y egresos de partidos políticos y candidaturas.</a:t>
          </a:r>
        </a:p>
      </dsp:txBody>
      <dsp:txXfrm>
        <a:off x="1101804" y="3711308"/>
        <a:ext cx="5074164" cy="413010"/>
      </dsp:txXfrm>
    </dsp:sp>
    <dsp:sp modelId="{13B48CAD-C9FA-4804-BF01-2D404582E863}">
      <dsp:nvSpPr>
        <dsp:cNvPr id="0" name=""/>
        <dsp:cNvSpPr/>
      </dsp:nvSpPr>
      <dsp:spPr>
        <a:xfrm>
          <a:off x="711764" y="3531773"/>
          <a:ext cx="669036" cy="669036"/>
        </a:xfrm>
        <a:prstGeom prst="ellipse">
          <a:avLst/>
        </a:prstGeom>
        <a:solidFill>
          <a:schemeClr val="lt1">
            <a:hueOff val="0"/>
            <a:satOff val="0"/>
            <a:lumOff val="0"/>
            <a:alphaOff val="0"/>
          </a:schemeClr>
        </a:solidFill>
        <a:ln w="12700" cap="flat" cmpd="sng" algn="ctr">
          <a:solidFill>
            <a:srgbClr val="9999FF"/>
          </a:solidFill>
          <a:prstDash val="solid"/>
          <a:miter lim="800000"/>
        </a:ln>
        <a:effectLst/>
      </dsp:spPr>
      <dsp:style>
        <a:lnRef idx="2">
          <a:scrgbClr r="0" g="0" b="0"/>
        </a:lnRef>
        <a:fillRef idx="1">
          <a:scrgbClr r="0" g="0" b="0"/>
        </a:fillRef>
        <a:effectRef idx="0">
          <a:scrgbClr r="0" g="0" b="0"/>
        </a:effectRef>
        <a:fontRef idx="minor"/>
      </dsp:style>
    </dsp:sp>
    <dsp:sp modelId="{DF876C6D-8937-4898-8BC9-4915145D2384}">
      <dsp:nvSpPr>
        <dsp:cNvPr id="0" name=""/>
        <dsp:cNvSpPr/>
      </dsp:nvSpPr>
      <dsp:spPr>
        <a:xfrm>
          <a:off x="687510" y="4376226"/>
          <a:ext cx="5488458" cy="348173"/>
        </a:xfrm>
        <a:prstGeom prst="rect">
          <a:avLst/>
        </a:prstGeom>
        <a:solidFill>
          <a:srgbClr val="DDD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106" tIns="30480" rIns="30480" bIns="30480" numCol="1" spcCol="1270" anchor="ctr" anchorCtr="0">
          <a:noAutofit/>
        </a:bodyPr>
        <a:lstStyle/>
        <a:p>
          <a:pPr lvl="0" algn="l" defTabSz="533400">
            <a:lnSpc>
              <a:spcPct val="90000"/>
            </a:lnSpc>
            <a:spcBef>
              <a:spcPct val="0"/>
            </a:spcBef>
            <a:spcAft>
              <a:spcPct val="35000"/>
            </a:spcAft>
          </a:pPr>
          <a:r>
            <a:rPr lang="es-MX" sz="1200" kern="1200">
              <a:solidFill>
                <a:schemeClr val="tx1">
                  <a:lumMod val="85000"/>
                  <a:lumOff val="15000"/>
                </a:schemeClr>
              </a:solidFill>
              <a:latin typeface="Gothic720 BT" panose="020C0603020203020204" pitchFamily="34" charset="0"/>
            </a:rPr>
            <a:t>Administración de tiempos en radio y televisión.</a:t>
          </a:r>
        </a:p>
      </dsp:txBody>
      <dsp:txXfrm>
        <a:off x="687510" y="4376226"/>
        <a:ext cx="5488458" cy="348173"/>
      </dsp:txXfrm>
    </dsp:sp>
    <dsp:sp modelId="{FD48E1AE-D5E3-4112-B37E-095269020531}">
      <dsp:nvSpPr>
        <dsp:cNvPr id="0" name=""/>
        <dsp:cNvSpPr/>
      </dsp:nvSpPr>
      <dsp:spPr>
        <a:xfrm>
          <a:off x="221796" y="4150396"/>
          <a:ext cx="669036" cy="669036"/>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CE034-B582-439E-86B9-8D4966E413D7}">
      <dsp:nvSpPr>
        <dsp:cNvPr id="0" name=""/>
        <dsp:cNvSpPr/>
      </dsp:nvSpPr>
      <dsp:spPr>
        <a:xfrm rot="5400000">
          <a:off x="-123014" y="362166"/>
          <a:ext cx="820099" cy="574069"/>
        </a:xfrm>
        <a:prstGeom prst="chevron">
          <a:avLst/>
        </a:prstGeom>
        <a:solidFill>
          <a:srgbClr val="E1A26F"/>
        </a:solidFill>
        <a:ln w="12700" cap="flat" cmpd="sng" algn="ctr">
          <a:solidFill>
            <a:srgbClr val="E1A2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a:solidFill>
                <a:schemeClr val="tx1"/>
              </a:solidFill>
              <a:latin typeface="Gothic720 BT" panose="020C0603020203020204" pitchFamily="34" charset="0"/>
            </a:rPr>
            <a:t>1</a:t>
          </a:r>
        </a:p>
      </dsp:txBody>
      <dsp:txXfrm rot="-5400000">
        <a:off x="2" y="526186"/>
        <a:ext cx="574069" cy="246030"/>
      </dsp:txXfrm>
    </dsp:sp>
    <dsp:sp modelId="{993664C6-73AE-4678-850E-D365A124517D}">
      <dsp:nvSpPr>
        <dsp:cNvPr id="0" name=""/>
        <dsp:cNvSpPr/>
      </dsp:nvSpPr>
      <dsp:spPr>
        <a:xfrm rot="5400000">
          <a:off x="2163035" y="-1547541"/>
          <a:ext cx="928519" cy="4106450"/>
        </a:xfrm>
        <a:prstGeom prst="round2SameRect">
          <a:avLst/>
        </a:prstGeom>
        <a:solidFill>
          <a:schemeClr val="lt1">
            <a:alpha val="90000"/>
            <a:hueOff val="0"/>
            <a:satOff val="0"/>
            <a:lumOff val="0"/>
            <a:alphaOff val="0"/>
          </a:schemeClr>
        </a:solidFill>
        <a:ln w="12700" cap="flat" cmpd="sng" algn="ctr">
          <a:solidFill>
            <a:srgbClr val="E1A26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MX" sz="1100" kern="1200">
              <a:latin typeface="Gothic720 BT" panose="020C0603020203020204" pitchFamily="34" charset="0"/>
            </a:rPr>
            <a:t>Con cabecera en Cadereyta de Montes. Comprende los municipios de Arroyo Seco, Cadereyta de Montes, Colón, Jalpan de Serra, Landa de Matamoros, Pedro Escobedo, Peñamiller, Pinal de Amoles, San Joaquín y Tolimán.</a:t>
          </a:r>
          <a:endParaRPr lang="es-ES" sz="1100" kern="1200">
            <a:latin typeface="Gothic720 BT" panose="020C0603020203020204" pitchFamily="34" charset="0"/>
          </a:endParaRPr>
        </a:p>
      </dsp:txBody>
      <dsp:txXfrm rot="-5400000">
        <a:off x="574070" y="86751"/>
        <a:ext cx="4061123" cy="837865"/>
      </dsp:txXfrm>
    </dsp:sp>
    <dsp:sp modelId="{017C20A3-FF25-401E-A269-AC25A3CFB966}">
      <dsp:nvSpPr>
        <dsp:cNvPr id="0" name=""/>
        <dsp:cNvSpPr/>
      </dsp:nvSpPr>
      <dsp:spPr>
        <a:xfrm rot="5400000">
          <a:off x="-123014" y="1143307"/>
          <a:ext cx="820099" cy="574069"/>
        </a:xfrm>
        <a:prstGeom prst="chevron">
          <a:avLst/>
        </a:prstGeom>
        <a:solidFill>
          <a:srgbClr val="D9A3C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a:solidFill>
                <a:schemeClr val="tx1"/>
              </a:solidFill>
              <a:latin typeface="Gothic720 BT" panose="020C0603020203020204" pitchFamily="34" charset="0"/>
            </a:rPr>
            <a:t>2</a:t>
          </a:r>
        </a:p>
      </dsp:txBody>
      <dsp:txXfrm rot="-5400000">
        <a:off x="2" y="1307327"/>
        <a:ext cx="574069" cy="246030"/>
      </dsp:txXfrm>
    </dsp:sp>
    <dsp:sp modelId="{57BD8E7E-BE37-406C-B2CC-94D5A7CD0B3E}">
      <dsp:nvSpPr>
        <dsp:cNvPr id="0" name=""/>
        <dsp:cNvSpPr/>
      </dsp:nvSpPr>
      <dsp:spPr>
        <a:xfrm rot="5400000">
          <a:off x="2337699" y="-738813"/>
          <a:ext cx="579191" cy="4106450"/>
        </a:xfrm>
        <a:prstGeom prst="round2SameRect">
          <a:avLst/>
        </a:prstGeom>
        <a:solidFill>
          <a:schemeClr val="lt1">
            <a:alpha val="90000"/>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MX" sz="1100" kern="1200" dirty="0">
              <a:latin typeface="Gothic720 BT" panose="020C0603020203020204" pitchFamily="34" charset="0"/>
            </a:rPr>
            <a:t>Con cabecera en San Juan del Rio. Comprende los municipios de Ezequiel Montes, San Juan del Rio y Tequisquiapan.</a:t>
          </a:r>
          <a:endParaRPr lang="es-ES" sz="1100" kern="1200" dirty="0">
            <a:latin typeface="Gothic720 BT" panose="020C0603020203020204" pitchFamily="34" charset="0"/>
          </a:endParaRPr>
        </a:p>
      </dsp:txBody>
      <dsp:txXfrm rot="-5400000">
        <a:off x="574070" y="1053090"/>
        <a:ext cx="4078176" cy="522643"/>
      </dsp:txXfrm>
    </dsp:sp>
    <dsp:sp modelId="{4A0C223C-B780-401B-83F4-A5E8BC0F841F}">
      <dsp:nvSpPr>
        <dsp:cNvPr id="0" name=""/>
        <dsp:cNvSpPr/>
      </dsp:nvSpPr>
      <dsp:spPr>
        <a:xfrm rot="5400000">
          <a:off x="-123014" y="1803579"/>
          <a:ext cx="820099" cy="574069"/>
        </a:xfrm>
        <a:prstGeom prst="chevron">
          <a:avLst/>
        </a:prstGeom>
        <a:solidFill>
          <a:srgbClr val="EE5CA5"/>
        </a:solidFill>
        <a:ln w="12700" cap="flat" cmpd="sng" algn="ctr">
          <a:solidFill>
            <a:srgbClr val="EC74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a:solidFill>
                <a:schemeClr val="tx1"/>
              </a:solidFill>
              <a:latin typeface="Gothic720 BT" panose="020C0603020203020204" pitchFamily="34" charset="0"/>
            </a:rPr>
            <a:t>3</a:t>
          </a:r>
        </a:p>
      </dsp:txBody>
      <dsp:txXfrm rot="-5400000">
        <a:off x="2" y="1967599"/>
        <a:ext cx="574069" cy="246030"/>
      </dsp:txXfrm>
    </dsp:sp>
    <dsp:sp modelId="{57338A10-F50C-4889-930F-FFD62947D074}">
      <dsp:nvSpPr>
        <dsp:cNvPr id="0" name=""/>
        <dsp:cNvSpPr/>
      </dsp:nvSpPr>
      <dsp:spPr>
        <a:xfrm rot="5400000">
          <a:off x="2423656" y="-106127"/>
          <a:ext cx="407277" cy="4106450"/>
        </a:xfrm>
        <a:prstGeom prst="round2SameRect">
          <a:avLst/>
        </a:prstGeom>
        <a:solidFill>
          <a:schemeClr val="lt1">
            <a:alpha val="90000"/>
            <a:hueOff val="0"/>
            <a:satOff val="0"/>
            <a:lumOff val="0"/>
            <a:alphaOff val="0"/>
          </a:schemeClr>
        </a:solidFill>
        <a:ln w="12700" cap="flat" cmpd="sng" algn="ctr">
          <a:solidFill>
            <a:srgbClr val="EC74C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MX" sz="1100" kern="1200">
              <a:latin typeface="Gothic720 BT" panose="020C0603020203020204" pitchFamily="34" charset="0"/>
            </a:rPr>
            <a:t>Con cabecera en la ciudad de Querétaro. Comprende parte del municipio de Querétaro.</a:t>
          </a:r>
          <a:endParaRPr lang="es-ES" sz="1100" kern="1200">
            <a:latin typeface="Gothic720 BT" panose="020C0603020203020204" pitchFamily="34" charset="0"/>
          </a:endParaRPr>
        </a:p>
      </dsp:txBody>
      <dsp:txXfrm rot="-5400000">
        <a:off x="574070" y="1763341"/>
        <a:ext cx="4086568" cy="367513"/>
      </dsp:txXfrm>
    </dsp:sp>
    <dsp:sp modelId="{A613C6EB-318E-4FC2-8559-D0B2E27195C5}">
      <dsp:nvSpPr>
        <dsp:cNvPr id="0" name=""/>
        <dsp:cNvSpPr/>
      </dsp:nvSpPr>
      <dsp:spPr>
        <a:xfrm rot="5400000">
          <a:off x="-123014" y="2512754"/>
          <a:ext cx="820099" cy="574069"/>
        </a:xfrm>
        <a:prstGeom prst="chevron">
          <a:avLst/>
        </a:prstGeom>
        <a:solidFill>
          <a:schemeClr val="bg2">
            <a:lumMod val="9000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a:solidFill>
                <a:schemeClr val="tx1"/>
              </a:solidFill>
              <a:latin typeface="Gothic720 BT" panose="020C0603020203020204" pitchFamily="34" charset="0"/>
            </a:rPr>
            <a:t>4</a:t>
          </a:r>
        </a:p>
      </dsp:txBody>
      <dsp:txXfrm rot="-5400000">
        <a:off x="2" y="2676774"/>
        <a:ext cx="574069" cy="246030"/>
      </dsp:txXfrm>
    </dsp:sp>
    <dsp:sp modelId="{1AEEC9B9-D631-4545-B5F2-0DBB6D330415}">
      <dsp:nvSpPr>
        <dsp:cNvPr id="0" name=""/>
        <dsp:cNvSpPr/>
      </dsp:nvSpPr>
      <dsp:spPr>
        <a:xfrm rot="5400000">
          <a:off x="2439258" y="576340"/>
          <a:ext cx="376071" cy="4106450"/>
        </a:xfrm>
        <a:prstGeom prst="round2SameRect">
          <a:avLst/>
        </a:prstGeom>
        <a:solidFill>
          <a:schemeClr val="lt1">
            <a:alpha val="90000"/>
            <a:hueOff val="0"/>
            <a:satOff val="0"/>
            <a:lumOff val="0"/>
            <a:alphaOff val="0"/>
          </a:schemeClr>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MX" sz="1100" kern="1200">
              <a:latin typeface="Gothic720 BT" panose="020C0603020203020204" pitchFamily="34" charset="0"/>
            </a:rPr>
            <a:t>Con cabecera en la ciudad de Querétaro. Comprende parte del municipio de Querétaro.</a:t>
          </a:r>
          <a:endParaRPr lang="es-ES" sz="1100" kern="1200">
            <a:latin typeface="Gothic720 BT" panose="020C0603020203020204" pitchFamily="34" charset="0"/>
          </a:endParaRPr>
        </a:p>
      </dsp:txBody>
      <dsp:txXfrm rot="-5400000">
        <a:off x="574069" y="2459887"/>
        <a:ext cx="4088092" cy="339355"/>
      </dsp:txXfrm>
    </dsp:sp>
    <dsp:sp modelId="{D416A184-437E-4CEB-A798-22FC6088FDFF}">
      <dsp:nvSpPr>
        <dsp:cNvPr id="0" name=""/>
        <dsp:cNvSpPr/>
      </dsp:nvSpPr>
      <dsp:spPr>
        <a:xfrm rot="5400000">
          <a:off x="-123014" y="3221929"/>
          <a:ext cx="820099" cy="574069"/>
        </a:xfrm>
        <a:prstGeom prst="chevron">
          <a:avLst/>
        </a:prstGeom>
        <a:solidFill>
          <a:srgbClr val="D7E551"/>
        </a:solidFill>
        <a:ln w="12700" cap="flat" cmpd="sng" algn="ctr">
          <a:solidFill>
            <a:srgbClr val="D7E55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a:solidFill>
                <a:schemeClr val="tx1"/>
              </a:solidFill>
              <a:latin typeface="Gothic720 BT" panose="020C0603020203020204" pitchFamily="34" charset="0"/>
            </a:rPr>
            <a:t>5</a:t>
          </a:r>
        </a:p>
      </dsp:txBody>
      <dsp:txXfrm rot="-5400000">
        <a:off x="2" y="3385949"/>
        <a:ext cx="574069" cy="246030"/>
      </dsp:txXfrm>
    </dsp:sp>
    <dsp:sp modelId="{A5A5B30A-3AA2-4337-8CFD-308C19172686}">
      <dsp:nvSpPr>
        <dsp:cNvPr id="0" name=""/>
        <dsp:cNvSpPr/>
      </dsp:nvSpPr>
      <dsp:spPr>
        <a:xfrm rot="5400000">
          <a:off x="2373529" y="1321124"/>
          <a:ext cx="507531" cy="4106450"/>
        </a:xfrm>
        <a:prstGeom prst="round2SameRect">
          <a:avLst/>
        </a:prstGeom>
        <a:solidFill>
          <a:schemeClr val="lt1">
            <a:alpha val="90000"/>
            <a:hueOff val="0"/>
            <a:satOff val="0"/>
            <a:lumOff val="0"/>
            <a:alphaOff val="0"/>
          </a:schemeClr>
        </a:solidFill>
        <a:ln w="12700" cap="flat" cmpd="sng" algn="ctr">
          <a:solidFill>
            <a:srgbClr val="D7E55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MX" sz="1100" kern="1200">
              <a:latin typeface="Gothic720 BT" panose="020C0603020203020204" pitchFamily="34" charset="0"/>
            </a:rPr>
            <a:t>Con cabecera en Corregidora. Comprende los municipios de Amealco de Bonfil, Corregidora, El Marqués y Huimilpan.</a:t>
          </a:r>
          <a:endParaRPr lang="es-ES" sz="1100" kern="1200">
            <a:latin typeface="Gothic720 BT" panose="020C0603020203020204" pitchFamily="34" charset="0"/>
          </a:endParaRPr>
        </a:p>
      </dsp:txBody>
      <dsp:txXfrm rot="-5400000">
        <a:off x="574070" y="3145359"/>
        <a:ext cx="4081674" cy="4579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721CD-F5D9-43F8-84A5-90592E7B4148}">
      <dsp:nvSpPr>
        <dsp:cNvPr id="0" name=""/>
        <dsp:cNvSpPr/>
      </dsp:nvSpPr>
      <dsp:spPr>
        <a:xfrm rot="5400000">
          <a:off x="-58682" y="69265"/>
          <a:ext cx="391213" cy="273849"/>
        </a:xfrm>
        <a:prstGeom prst="chevron">
          <a:avLst/>
        </a:prstGeom>
        <a:solidFill>
          <a:srgbClr val="C08040"/>
        </a:solidFill>
        <a:ln w="12700" cap="flat" cmpd="sng" algn="ctr">
          <a:solidFill>
            <a:srgbClr val="C08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1</a:t>
          </a:r>
        </a:p>
      </dsp:txBody>
      <dsp:txXfrm rot="-5400000">
        <a:off x="1" y="147508"/>
        <a:ext cx="273849" cy="117364"/>
      </dsp:txXfrm>
    </dsp:sp>
    <dsp:sp modelId="{2E3F0A1D-0A53-4CFF-9FA6-4857D75B6CE0}">
      <dsp:nvSpPr>
        <dsp:cNvPr id="0" name=""/>
        <dsp:cNvSpPr/>
      </dsp:nvSpPr>
      <dsp:spPr>
        <a:xfrm rot="5400000">
          <a:off x="2926037" y="-2641604"/>
          <a:ext cx="254422" cy="5558798"/>
        </a:xfrm>
        <a:prstGeom prst="round2SameRect">
          <a:avLst/>
        </a:prstGeom>
        <a:solidFill>
          <a:schemeClr val="lt1">
            <a:alpha val="90000"/>
            <a:hueOff val="0"/>
            <a:satOff val="0"/>
            <a:lumOff val="0"/>
            <a:alphaOff val="0"/>
          </a:schemeClr>
        </a:solidFill>
        <a:ln w="12700" cap="flat" cmpd="sng" algn="ctr">
          <a:solidFill>
            <a:srgbClr val="C080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Querétaro. Se componen de secciones electorales del municipio de Querétaro.</a:t>
          </a:r>
          <a:endParaRPr lang="es-ES" sz="900" kern="1200">
            <a:latin typeface="Gothic720 BT" panose="020C0603020203020204" pitchFamily="34" charset="0"/>
          </a:endParaRPr>
        </a:p>
      </dsp:txBody>
      <dsp:txXfrm rot="-5400000">
        <a:off x="273849" y="23004"/>
        <a:ext cx="5546378" cy="229582"/>
      </dsp:txXfrm>
    </dsp:sp>
    <dsp:sp modelId="{73294957-234A-4EF6-9455-90416B12008F}">
      <dsp:nvSpPr>
        <dsp:cNvPr id="0" name=""/>
        <dsp:cNvSpPr/>
      </dsp:nvSpPr>
      <dsp:spPr>
        <a:xfrm rot="5400000">
          <a:off x="-58682" y="421675"/>
          <a:ext cx="391213" cy="273849"/>
        </a:xfrm>
        <a:prstGeom prst="chevron">
          <a:avLst/>
        </a:prstGeom>
        <a:solidFill>
          <a:schemeClr val="accent4">
            <a:lumMod val="60000"/>
            <a:lumOff val="40000"/>
          </a:schemeClr>
        </a:solid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2</a:t>
          </a:r>
        </a:p>
      </dsp:txBody>
      <dsp:txXfrm rot="-5400000">
        <a:off x="1" y="499918"/>
        <a:ext cx="273849" cy="117364"/>
      </dsp:txXfrm>
    </dsp:sp>
    <dsp:sp modelId="{537C2F89-EB3C-4D2F-B818-F149BFE5C4B7}">
      <dsp:nvSpPr>
        <dsp:cNvPr id="0" name=""/>
        <dsp:cNvSpPr/>
      </dsp:nvSpPr>
      <dsp:spPr>
        <a:xfrm rot="5400000">
          <a:off x="2926104" y="-2289261"/>
          <a:ext cx="254288" cy="5558798"/>
        </a:xfrm>
        <a:prstGeom prst="round2SameRect">
          <a:avLst/>
        </a:prstGeom>
        <a:solidFill>
          <a:schemeClr val="lt1">
            <a:alpha val="90000"/>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Querétaro. Se componen de secciones electorales del municipio de Querétaro.</a:t>
          </a:r>
          <a:endParaRPr lang="es-ES" sz="900" kern="1200">
            <a:latin typeface="Gothic720 BT" panose="020C0603020203020204" pitchFamily="34" charset="0"/>
          </a:endParaRPr>
        </a:p>
      </dsp:txBody>
      <dsp:txXfrm rot="-5400000">
        <a:off x="273850" y="375406"/>
        <a:ext cx="5546385" cy="229462"/>
      </dsp:txXfrm>
    </dsp:sp>
    <dsp:sp modelId="{8DA10A73-278D-4851-B42B-69EB6F8BB490}">
      <dsp:nvSpPr>
        <dsp:cNvPr id="0" name=""/>
        <dsp:cNvSpPr/>
      </dsp:nvSpPr>
      <dsp:spPr>
        <a:xfrm rot="5400000">
          <a:off x="-58682" y="774085"/>
          <a:ext cx="391213" cy="273849"/>
        </a:xfrm>
        <a:prstGeom prst="chevron">
          <a:avLst/>
        </a:prstGeom>
        <a:solidFill>
          <a:srgbClr val="FF3399"/>
        </a:solidFill>
        <a:ln w="12700" cap="flat" cmpd="sng" algn="ctr">
          <a:solidFill>
            <a:srgbClr val="EC4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3</a:t>
          </a:r>
        </a:p>
      </dsp:txBody>
      <dsp:txXfrm rot="-5400000">
        <a:off x="1" y="852328"/>
        <a:ext cx="273849" cy="117364"/>
      </dsp:txXfrm>
    </dsp:sp>
    <dsp:sp modelId="{D2C313B7-3016-4C89-A2E1-75E3C5A7E96A}">
      <dsp:nvSpPr>
        <dsp:cNvPr id="0" name=""/>
        <dsp:cNvSpPr/>
      </dsp:nvSpPr>
      <dsp:spPr>
        <a:xfrm rot="5400000">
          <a:off x="2926104" y="-1936851"/>
          <a:ext cx="254288" cy="5558798"/>
        </a:xfrm>
        <a:prstGeom prst="round2SameRect">
          <a:avLst/>
        </a:prstGeom>
        <a:solidFill>
          <a:schemeClr val="lt1">
            <a:alpha val="90000"/>
            <a:hueOff val="0"/>
            <a:satOff val="0"/>
            <a:lumOff val="0"/>
            <a:alphaOff val="0"/>
          </a:schemeClr>
        </a:solidFill>
        <a:ln w="12700" cap="flat" cmpd="sng" algn="ctr">
          <a:solidFill>
            <a:srgbClr val="EC46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Querétaro. Se componen de secciones electorales del municipio de Querétaro.</a:t>
          </a:r>
          <a:endParaRPr lang="es-ES" sz="900" kern="1200">
            <a:latin typeface="Gothic720 BT" panose="020C0603020203020204" pitchFamily="34" charset="0"/>
          </a:endParaRPr>
        </a:p>
      </dsp:txBody>
      <dsp:txXfrm rot="-5400000">
        <a:off x="273850" y="727816"/>
        <a:ext cx="5546385" cy="229462"/>
      </dsp:txXfrm>
    </dsp:sp>
    <dsp:sp modelId="{526CC81E-BD95-420B-A17C-6C1D20303147}">
      <dsp:nvSpPr>
        <dsp:cNvPr id="0" name=""/>
        <dsp:cNvSpPr/>
      </dsp:nvSpPr>
      <dsp:spPr>
        <a:xfrm rot="5400000">
          <a:off x="-58682" y="1126494"/>
          <a:ext cx="391213" cy="273849"/>
        </a:xfrm>
        <a:prstGeom prst="chevron">
          <a:avLst/>
        </a:prstGeom>
        <a:solidFill>
          <a:srgbClr val="FFFF75"/>
        </a:solidFill>
        <a:ln w="12700" cap="flat" cmpd="sng" algn="ctr">
          <a:solidFill>
            <a:srgbClr val="FFFF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4</a:t>
          </a:r>
        </a:p>
      </dsp:txBody>
      <dsp:txXfrm rot="-5400000">
        <a:off x="1" y="1204737"/>
        <a:ext cx="273849" cy="117364"/>
      </dsp:txXfrm>
    </dsp:sp>
    <dsp:sp modelId="{CC08BDA1-FEFB-4694-967B-E1F8B464062C}">
      <dsp:nvSpPr>
        <dsp:cNvPr id="0" name=""/>
        <dsp:cNvSpPr/>
      </dsp:nvSpPr>
      <dsp:spPr>
        <a:xfrm rot="5400000">
          <a:off x="2926104" y="-1584441"/>
          <a:ext cx="254288" cy="5558798"/>
        </a:xfrm>
        <a:prstGeom prst="round2SameRect">
          <a:avLst/>
        </a:prstGeom>
        <a:solidFill>
          <a:schemeClr val="lt1">
            <a:alpha val="90000"/>
            <a:hueOff val="0"/>
            <a:satOff val="0"/>
            <a:lumOff val="0"/>
            <a:alphaOff val="0"/>
          </a:schemeClr>
        </a:solidFill>
        <a:ln w="12700" cap="flat" cmpd="sng" algn="ctr">
          <a:solidFill>
            <a:srgbClr val="FFFF0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Querétaro. Se componen de secciones electorales del municipio de Querétaro.</a:t>
          </a:r>
          <a:endParaRPr lang="es-ES" sz="900" kern="1200">
            <a:latin typeface="Gothic720 BT" panose="020C0603020203020204" pitchFamily="34" charset="0"/>
          </a:endParaRPr>
        </a:p>
      </dsp:txBody>
      <dsp:txXfrm rot="-5400000">
        <a:off x="273850" y="1080226"/>
        <a:ext cx="5546385" cy="229462"/>
      </dsp:txXfrm>
    </dsp:sp>
    <dsp:sp modelId="{E5AC87D4-3B6D-4F3A-945B-EEDB1C677DD7}">
      <dsp:nvSpPr>
        <dsp:cNvPr id="0" name=""/>
        <dsp:cNvSpPr/>
      </dsp:nvSpPr>
      <dsp:spPr>
        <a:xfrm rot="5400000">
          <a:off x="-58682" y="1478904"/>
          <a:ext cx="391213" cy="273849"/>
        </a:xfrm>
        <a:prstGeom prst="chevron">
          <a:avLst/>
        </a:prstGeom>
        <a:solidFill>
          <a:srgbClr val="D7E551"/>
        </a:solidFill>
        <a:ln w="12700" cap="flat" cmpd="sng" algn="ctr">
          <a:solidFill>
            <a:srgbClr val="D7E55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5</a:t>
          </a:r>
        </a:p>
      </dsp:txBody>
      <dsp:txXfrm rot="-5400000">
        <a:off x="1" y="1557147"/>
        <a:ext cx="273849" cy="117364"/>
      </dsp:txXfrm>
    </dsp:sp>
    <dsp:sp modelId="{93BF808A-8B14-41B3-9048-C29F1B54BF3B}">
      <dsp:nvSpPr>
        <dsp:cNvPr id="0" name=""/>
        <dsp:cNvSpPr/>
      </dsp:nvSpPr>
      <dsp:spPr>
        <a:xfrm rot="5400000">
          <a:off x="2926104" y="-1232032"/>
          <a:ext cx="254288" cy="5558798"/>
        </a:xfrm>
        <a:prstGeom prst="round2SameRect">
          <a:avLst/>
        </a:prstGeom>
        <a:solidFill>
          <a:schemeClr val="lt1">
            <a:alpha val="90000"/>
            <a:hueOff val="0"/>
            <a:satOff val="0"/>
            <a:lumOff val="0"/>
            <a:alphaOff val="0"/>
          </a:schemeClr>
        </a:solidFill>
        <a:ln w="12700" cap="flat" cmpd="sng" algn="ctr">
          <a:solidFill>
            <a:srgbClr val="66663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Querétaro. Se componen de secciones electorales del municipio de Querétaro.</a:t>
          </a:r>
          <a:endParaRPr lang="es-ES" sz="900" kern="1200">
            <a:latin typeface="Gothic720 BT" panose="020C0603020203020204" pitchFamily="34" charset="0"/>
          </a:endParaRPr>
        </a:p>
      </dsp:txBody>
      <dsp:txXfrm rot="-5400000">
        <a:off x="273850" y="1432635"/>
        <a:ext cx="5546385" cy="229462"/>
      </dsp:txXfrm>
    </dsp:sp>
    <dsp:sp modelId="{809D0FE9-9370-4A7B-96A3-9703C4A3FD7F}">
      <dsp:nvSpPr>
        <dsp:cNvPr id="0" name=""/>
        <dsp:cNvSpPr/>
      </dsp:nvSpPr>
      <dsp:spPr>
        <a:xfrm rot="5400000">
          <a:off x="-58682" y="1831314"/>
          <a:ext cx="391213" cy="273849"/>
        </a:xfrm>
        <a:prstGeom prst="chevron">
          <a:avLst/>
        </a:prstGeom>
        <a:solidFill>
          <a:srgbClr val="9780EC"/>
        </a:solidFill>
        <a:ln w="12700" cap="flat" cmpd="sng" algn="ctr">
          <a:solidFill>
            <a:srgbClr val="9780E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6</a:t>
          </a:r>
        </a:p>
      </dsp:txBody>
      <dsp:txXfrm rot="-5400000">
        <a:off x="1" y="1909557"/>
        <a:ext cx="273849" cy="117364"/>
      </dsp:txXfrm>
    </dsp:sp>
    <dsp:sp modelId="{A9053312-C5BF-47B6-9696-80256ADF3366}">
      <dsp:nvSpPr>
        <dsp:cNvPr id="0" name=""/>
        <dsp:cNvSpPr/>
      </dsp:nvSpPr>
      <dsp:spPr>
        <a:xfrm rot="5400000">
          <a:off x="2926104" y="-879622"/>
          <a:ext cx="254288" cy="5558798"/>
        </a:xfrm>
        <a:prstGeom prst="round2SameRect">
          <a:avLst/>
        </a:prstGeom>
        <a:solidFill>
          <a:schemeClr val="lt1">
            <a:alpha val="90000"/>
            <a:hueOff val="0"/>
            <a:satOff val="0"/>
            <a:lumOff val="0"/>
            <a:alphaOff val="0"/>
          </a:schemeClr>
        </a:solidFill>
        <a:ln w="12700" cap="flat" cmpd="sng" algn="ctr">
          <a:solidFill>
            <a:srgbClr val="9780E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ES" sz="900" kern="1200">
              <a:latin typeface="Gothic720 BT" panose="020C0603020203020204" pitchFamily="34" charset="0"/>
            </a:rPr>
            <a:t>Con cabecera en Querétaro. Se compone de secciones electorales de los municipios de Corregidora y Querétaro.</a:t>
          </a:r>
        </a:p>
      </dsp:txBody>
      <dsp:txXfrm rot="-5400000">
        <a:off x="273850" y="1785045"/>
        <a:ext cx="5546385" cy="229462"/>
      </dsp:txXfrm>
    </dsp:sp>
    <dsp:sp modelId="{33599DB7-4822-428B-A239-D4EA30493FC8}">
      <dsp:nvSpPr>
        <dsp:cNvPr id="0" name=""/>
        <dsp:cNvSpPr/>
      </dsp:nvSpPr>
      <dsp:spPr>
        <a:xfrm rot="5400000">
          <a:off x="-58682" y="2183724"/>
          <a:ext cx="391213" cy="273849"/>
        </a:xfrm>
        <a:prstGeom prst="chevron">
          <a:avLst/>
        </a:prstGeom>
        <a:solidFill>
          <a:srgbClr val="F7BF81"/>
        </a:solidFill>
        <a:ln w="12700" cap="flat" cmpd="sng" algn="ctr">
          <a:solidFill>
            <a:srgbClr val="F7BF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7</a:t>
          </a:r>
        </a:p>
      </dsp:txBody>
      <dsp:txXfrm rot="-5400000">
        <a:off x="1" y="2261967"/>
        <a:ext cx="273849" cy="117364"/>
      </dsp:txXfrm>
    </dsp:sp>
    <dsp:sp modelId="{82DC0302-E0C3-4F7B-A497-95EA9A88D21C}">
      <dsp:nvSpPr>
        <dsp:cNvPr id="0" name=""/>
        <dsp:cNvSpPr/>
      </dsp:nvSpPr>
      <dsp:spPr>
        <a:xfrm rot="5400000">
          <a:off x="2926104" y="-527212"/>
          <a:ext cx="254288" cy="5558798"/>
        </a:xfrm>
        <a:prstGeom prst="round2SameRect">
          <a:avLst/>
        </a:prstGeom>
        <a:solidFill>
          <a:schemeClr val="lt1">
            <a:alpha val="90000"/>
            <a:hueOff val="0"/>
            <a:satOff val="0"/>
            <a:lumOff val="0"/>
            <a:alphaOff val="0"/>
          </a:schemeClr>
        </a:solidFill>
        <a:ln w="12700" cap="flat" cmpd="sng" algn="ctr">
          <a:solidFill>
            <a:srgbClr val="F7BF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Corregidora. Se compone con secciones electorales de los municipios de Corregidora y Huimilpan.</a:t>
          </a:r>
          <a:endParaRPr lang="es-ES" sz="900" kern="1200">
            <a:latin typeface="Gothic720 BT" panose="020C0603020203020204" pitchFamily="34" charset="0"/>
          </a:endParaRPr>
        </a:p>
      </dsp:txBody>
      <dsp:txXfrm rot="-5400000">
        <a:off x="273850" y="2137455"/>
        <a:ext cx="5546385" cy="229462"/>
      </dsp:txXfrm>
    </dsp:sp>
    <dsp:sp modelId="{7CBCA764-ACDB-4E35-A649-525AF2745118}">
      <dsp:nvSpPr>
        <dsp:cNvPr id="0" name=""/>
        <dsp:cNvSpPr/>
      </dsp:nvSpPr>
      <dsp:spPr>
        <a:xfrm rot="5400000">
          <a:off x="-58682" y="2536133"/>
          <a:ext cx="391213" cy="273849"/>
        </a:xfrm>
        <a:prstGeom prst="chevron">
          <a:avLst/>
        </a:prstGeom>
        <a:solidFill>
          <a:srgbClr val="FF9999"/>
        </a:solidFill>
        <a:ln w="12700" cap="flat" cmpd="sng" algn="ctr">
          <a:solidFill>
            <a:srgbClr val="FF99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8</a:t>
          </a:r>
        </a:p>
      </dsp:txBody>
      <dsp:txXfrm rot="-5400000">
        <a:off x="1" y="2614376"/>
        <a:ext cx="273849" cy="117364"/>
      </dsp:txXfrm>
    </dsp:sp>
    <dsp:sp modelId="{6EBCCCD1-EFBA-48A2-9671-4F93B99966AA}">
      <dsp:nvSpPr>
        <dsp:cNvPr id="0" name=""/>
        <dsp:cNvSpPr/>
      </dsp:nvSpPr>
      <dsp:spPr>
        <a:xfrm rot="5400000">
          <a:off x="2926104" y="-174802"/>
          <a:ext cx="254288" cy="5558798"/>
        </a:xfrm>
        <a:prstGeom prst="round2SameRect">
          <a:avLst/>
        </a:prstGeom>
        <a:solidFill>
          <a:schemeClr val="lt1">
            <a:alpha val="90000"/>
            <a:hueOff val="0"/>
            <a:satOff val="0"/>
            <a:lumOff val="0"/>
            <a:alphaOff val="0"/>
          </a:schemeClr>
        </a:solidFill>
        <a:ln w="12700" cap="flat" cmpd="sng" algn="ctr">
          <a:solidFill>
            <a:srgbClr val="E494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San Juan del Rio. Se compone con secciones electorales de los municipios de Amealco de Bonfil y San Juan del Rio.</a:t>
          </a:r>
          <a:endParaRPr lang="es-ES" sz="900" kern="1200">
            <a:latin typeface="Gothic720 BT" panose="020C0603020203020204" pitchFamily="34" charset="0"/>
          </a:endParaRPr>
        </a:p>
      </dsp:txBody>
      <dsp:txXfrm rot="-5400000">
        <a:off x="273850" y="2489865"/>
        <a:ext cx="5546385" cy="229462"/>
      </dsp:txXfrm>
    </dsp:sp>
    <dsp:sp modelId="{63483716-9558-4C65-9348-207286303032}">
      <dsp:nvSpPr>
        <dsp:cNvPr id="0" name=""/>
        <dsp:cNvSpPr/>
      </dsp:nvSpPr>
      <dsp:spPr>
        <a:xfrm rot="5400000">
          <a:off x="-58682" y="2888543"/>
          <a:ext cx="391213" cy="273849"/>
        </a:xfrm>
        <a:prstGeom prst="chevron">
          <a:avLst/>
        </a:prstGeom>
        <a:solidFill>
          <a:srgbClr val="6C9BCE"/>
        </a:solidFill>
        <a:ln w="12700" cap="flat" cmpd="sng" algn="ctr">
          <a:solidFill>
            <a:srgbClr val="6C9BC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9</a:t>
          </a:r>
        </a:p>
      </dsp:txBody>
      <dsp:txXfrm rot="-5400000">
        <a:off x="1" y="2966786"/>
        <a:ext cx="273849" cy="117364"/>
      </dsp:txXfrm>
    </dsp:sp>
    <dsp:sp modelId="{A712C10C-A7D0-4782-BAE8-80560BDEC4A5}">
      <dsp:nvSpPr>
        <dsp:cNvPr id="0" name=""/>
        <dsp:cNvSpPr/>
      </dsp:nvSpPr>
      <dsp:spPr>
        <a:xfrm rot="5400000">
          <a:off x="2926104" y="177606"/>
          <a:ext cx="254288" cy="5558798"/>
        </a:xfrm>
        <a:prstGeom prst="round2SameRect">
          <a:avLst/>
        </a:prstGeom>
        <a:solidFill>
          <a:schemeClr val="lt1">
            <a:alpha val="90000"/>
            <a:hueOff val="0"/>
            <a:satOff val="0"/>
            <a:lumOff val="0"/>
            <a:alphaOff val="0"/>
          </a:schemeClr>
        </a:solidFill>
        <a:ln w="12700" cap="flat" cmpd="sng" algn="ctr">
          <a:solidFill>
            <a:srgbClr val="6C9BC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San Juan del Rio. Se compone con secciones electorales del municipio de San Juan del Rio.</a:t>
          </a:r>
          <a:endParaRPr lang="es-ES" sz="900" kern="1200">
            <a:latin typeface="Gothic720 BT" panose="020C0603020203020204" pitchFamily="34" charset="0"/>
          </a:endParaRPr>
        </a:p>
      </dsp:txBody>
      <dsp:txXfrm rot="-5400000">
        <a:off x="273850" y="2842274"/>
        <a:ext cx="5546385" cy="229462"/>
      </dsp:txXfrm>
    </dsp:sp>
    <dsp:sp modelId="{50C28594-B269-483E-9662-E9D36242DF07}">
      <dsp:nvSpPr>
        <dsp:cNvPr id="0" name=""/>
        <dsp:cNvSpPr/>
      </dsp:nvSpPr>
      <dsp:spPr>
        <a:xfrm rot="5400000">
          <a:off x="-58682" y="3240953"/>
          <a:ext cx="391213" cy="273849"/>
        </a:xfrm>
        <a:prstGeom prst="chevron">
          <a:avLst/>
        </a:prstGeom>
        <a:solidFill>
          <a:srgbClr val="A6E5E8"/>
        </a:solidFill>
        <a:ln w="12700" cap="flat" cmpd="sng" algn="ctr">
          <a:solidFill>
            <a:srgbClr val="A6E5E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10</a:t>
          </a:r>
        </a:p>
      </dsp:txBody>
      <dsp:txXfrm rot="-5400000">
        <a:off x="1" y="3319196"/>
        <a:ext cx="273849" cy="117364"/>
      </dsp:txXfrm>
    </dsp:sp>
    <dsp:sp modelId="{911150D4-653E-4646-A890-FDD24F5882B4}">
      <dsp:nvSpPr>
        <dsp:cNvPr id="0" name=""/>
        <dsp:cNvSpPr/>
      </dsp:nvSpPr>
      <dsp:spPr>
        <a:xfrm rot="5400000">
          <a:off x="2926104" y="530016"/>
          <a:ext cx="254288" cy="5558798"/>
        </a:xfrm>
        <a:prstGeom prst="round2SameRect">
          <a:avLst/>
        </a:prstGeom>
        <a:solidFill>
          <a:schemeClr val="lt1">
            <a:alpha val="90000"/>
            <a:hueOff val="0"/>
            <a:satOff val="0"/>
            <a:lumOff val="0"/>
            <a:alphaOff val="0"/>
          </a:schemeClr>
        </a:solidFill>
        <a:ln w="12700" cap="flat" cmpd="sng" algn="ctr">
          <a:solidFill>
            <a:srgbClr val="A6E5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Pedro Escobedo. Se compone con secciones electorales de los municipios de Pedro Escobedo y San Juan del Rio.</a:t>
          </a:r>
          <a:endParaRPr lang="es-ES" sz="900" kern="1200">
            <a:latin typeface="Gothic720 BT" panose="020C0603020203020204" pitchFamily="34" charset="0"/>
          </a:endParaRPr>
        </a:p>
      </dsp:txBody>
      <dsp:txXfrm rot="-5400000">
        <a:off x="273850" y="3194684"/>
        <a:ext cx="5546385" cy="229462"/>
      </dsp:txXfrm>
    </dsp:sp>
    <dsp:sp modelId="{98B35D89-C17C-4244-9366-874A3BE49095}">
      <dsp:nvSpPr>
        <dsp:cNvPr id="0" name=""/>
        <dsp:cNvSpPr/>
      </dsp:nvSpPr>
      <dsp:spPr>
        <a:xfrm rot="5400000">
          <a:off x="-58682" y="3593362"/>
          <a:ext cx="391213" cy="273849"/>
        </a:xfrm>
        <a:prstGeom prst="chevron">
          <a:avLst/>
        </a:prstGeom>
        <a:solidFill>
          <a:srgbClr val="DCB894"/>
        </a:solidFill>
        <a:ln w="12700" cap="flat" cmpd="sng" algn="ctr">
          <a:solidFill>
            <a:srgbClr val="DCB89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11</a:t>
          </a:r>
        </a:p>
      </dsp:txBody>
      <dsp:txXfrm rot="-5400000">
        <a:off x="1" y="3671605"/>
        <a:ext cx="273849" cy="117364"/>
      </dsp:txXfrm>
    </dsp:sp>
    <dsp:sp modelId="{3F8DDE57-4323-48CE-9E91-D6C428F12618}">
      <dsp:nvSpPr>
        <dsp:cNvPr id="0" name=""/>
        <dsp:cNvSpPr/>
      </dsp:nvSpPr>
      <dsp:spPr>
        <a:xfrm rot="5400000">
          <a:off x="2926104" y="882426"/>
          <a:ext cx="254288" cy="5558798"/>
        </a:xfrm>
        <a:prstGeom prst="round2SameRect">
          <a:avLst/>
        </a:prstGeom>
        <a:solidFill>
          <a:schemeClr val="lt1">
            <a:alpha val="90000"/>
            <a:hueOff val="0"/>
            <a:satOff val="0"/>
            <a:lumOff val="0"/>
            <a:alphaOff val="0"/>
          </a:schemeClr>
        </a:solidFill>
        <a:ln w="12700" cap="flat" cmpd="sng" algn="ctr">
          <a:solidFill>
            <a:srgbClr val="DCB8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Tequisquiapan. Se compone con secciones electorales de los municipios de Colón y Tequisquiapan.</a:t>
          </a:r>
          <a:endParaRPr lang="es-ES" sz="900" kern="1200">
            <a:latin typeface="Gothic720 BT" panose="020C0603020203020204" pitchFamily="34" charset="0"/>
          </a:endParaRPr>
        </a:p>
      </dsp:txBody>
      <dsp:txXfrm rot="-5400000">
        <a:off x="273850" y="3547094"/>
        <a:ext cx="5546385" cy="229462"/>
      </dsp:txXfrm>
    </dsp:sp>
    <dsp:sp modelId="{86AF1DBD-B04A-494B-B7DA-FEB75D897D20}">
      <dsp:nvSpPr>
        <dsp:cNvPr id="0" name=""/>
        <dsp:cNvSpPr/>
      </dsp:nvSpPr>
      <dsp:spPr>
        <a:xfrm rot="5400000">
          <a:off x="-58682" y="3945772"/>
          <a:ext cx="391213" cy="273849"/>
        </a:xfrm>
        <a:prstGeom prst="chevron">
          <a:avLst/>
        </a:prstGeom>
        <a:solidFill>
          <a:srgbClr val="EACBEB"/>
        </a:solidFill>
        <a:ln w="12700" cap="flat" cmpd="sng" algn="ctr">
          <a:solidFill>
            <a:srgbClr val="EACBE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12</a:t>
          </a:r>
        </a:p>
      </dsp:txBody>
      <dsp:txXfrm rot="-5400000">
        <a:off x="1" y="4024015"/>
        <a:ext cx="273849" cy="117364"/>
      </dsp:txXfrm>
    </dsp:sp>
    <dsp:sp modelId="{58295809-4D13-4282-886C-7A50E7AAF231}">
      <dsp:nvSpPr>
        <dsp:cNvPr id="0" name=""/>
        <dsp:cNvSpPr/>
      </dsp:nvSpPr>
      <dsp:spPr>
        <a:xfrm rot="5400000">
          <a:off x="2926104" y="1234835"/>
          <a:ext cx="254288" cy="5558798"/>
        </a:xfrm>
        <a:prstGeom prst="round2SameRect">
          <a:avLst/>
        </a:prstGeom>
        <a:solidFill>
          <a:schemeClr val="lt1">
            <a:alpha val="90000"/>
            <a:hueOff val="0"/>
            <a:satOff val="0"/>
            <a:lumOff val="0"/>
            <a:alphaOff val="0"/>
          </a:schemeClr>
        </a:solidFill>
        <a:ln w="12700" cap="flat" cmpd="sng" algn="ctr">
          <a:solidFill>
            <a:srgbClr val="CC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El Marqués. Se compone con secciones electorales del municipio de El Marqués.</a:t>
          </a:r>
          <a:endParaRPr lang="es-ES" sz="900" kern="1200">
            <a:latin typeface="Gothic720 BT" panose="020C0603020203020204" pitchFamily="34" charset="0"/>
          </a:endParaRPr>
        </a:p>
      </dsp:txBody>
      <dsp:txXfrm rot="-5400000">
        <a:off x="273850" y="3899503"/>
        <a:ext cx="5546385" cy="229462"/>
      </dsp:txXfrm>
    </dsp:sp>
    <dsp:sp modelId="{EB709A58-80DC-4995-A9FD-06967A6DDB40}">
      <dsp:nvSpPr>
        <dsp:cNvPr id="0" name=""/>
        <dsp:cNvSpPr/>
      </dsp:nvSpPr>
      <dsp:spPr>
        <a:xfrm rot="5400000">
          <a:off x="-58682" y="4298182"/>
          <a:ext cx="391213" cy="273849"/>
        </a:xfrm>
        <a:prstGeom prst="chevron">
          <a:avLst/>
        </a:prstGeom>
        <a:solidFill>
          <a:srgbClr val="FF99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13</a:t>
          </a:r>
        </a:p>
      </dsp:txBody>
      <dsp:txXfrm rot="-5400000">
        <a:off x="1" y="4376425"/>
        <a:ext cx="273849" cy="117364"/>
      </dsp:txXfrm>
    </dsp:sp>
    <dsp:sp modelId="{B1337185-C6CA-410B-8B92-1FD9B14F7392}">
      <dsp:nvSpPr>
        <dsp:cNvPr id="0" name=""/>
        <dsp:cNvSpPr/>
      </dsp:nvSpPr>
      <dsp:spPr>
        <a:xfrm rot="5400000">
          <a:off x="2926104" y="1587245"/>
          <a:ext cx="254288" cy="5558798"/>
        </a:xfrm>
        <a:prstGeom prst="round2SameRect">
          <a:avLst/>
        </a:prstGeom>
        <a:solidFill>
          <a:schemeClr val="lt1">
            <a:alpha val="90000"/>
            <a:hueOff val="0"/>
            <a:satOff val="0"/>
            <a:lumOff val="0"/>
            <a:alphaOff val="0"/>
          </a:schemeClr>
        </a:solidFill>
        <a:ln w="12700" cap="flat" cmpd="sng" algn="ctr">
          <a:solidFill>
            <a:srgbClr val="E57FB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cabecera en Querétaro. Se componen de secciones electorales del municipio de Querétaro.</a:t>
          </a:r>
          <a:endParaRPr lang="es-ES" sz="900" kern="1200">
            <a:latin typeface="Gothic720 BT" panose="020C0603020203020204" pitchFamily="34" charset="0"/>
          </a:endParaRPr>
        </a:p>
      </dsp:txBody>
      <dsp:txXfrm rot="-5400000">
        <a:off x="273850" y="4251913"/>
        <a:ext cx="5546385" cy="229462"/>
      </dsp:txXfrm>
    </dsp:sp>
    <dsp:sp modelId="{102BDC60-0724-445B-97EA-30E63688DC46}">
      <dsp:nvSpPr>
        <dsp:cNvPr id="0" name=""/>
        <dsp:cNvSpPr/>
      </dsp:nvSpPr>
      <dsp:spPr>
        <a:xfrm rot="5400000">
          <a:off x="-58682" y="4650592"/>
          <a:ext cx="391213" cy="273849"/>
        </a:xfrm>
        <a:prstGeom prst="chevron">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14</a:t>
          </a:r>
        </a:p>
      </dsp:txBody>
      <dsp:txXfrm rot="-5400000">
        <a:off x="1" y="4728835"/>
        <a:ext cx="273849" cy="117364"/>
      </dsp:txXfrm>
    </dsp:sp>
    <dsp:sp modelId="{F786246C-3FDF-4F60-B9FA-E3B96DD5835A}">
      <dsp:nvSpPr>
        <dsp:cNvPr id="0" name=""/>
        <dsp:cNvSpPr/>
      </dsp:nvSpPr>
      <dsp:spPr>
        <a:xfrm rot="5400000">
          <a:off x="2926104" y="1939655"/>
          <a:ext cx="254288" cy="5558798"/>
        </a:xfrm>
        <a:prstGeom prst="round2SameRect">
          <a:avLst/>
        </a:prstGeom>
        <a:solidFill>
          <a:schemeClr val="lt1">
            <a:alpha val="90000"/>
            <a:hueOff val="0"/>
            <a:satOff val="0"/>
            <a:lumOff val="0"/>
            <a:alphaOff val="0"/>
          </a:schemeClr>
        </a:solidFill>
        <a:ln w="12700" cap="flat" cmpd="sng" algn="ctr">
          <a:solidFill>
            <a:srgbClr val="99663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cabera en Cadereyta de Montes. Se compone con secciones electorales de los municipios de Cadereyta de Montes, Ezequiel Montes y Tolimán.</a:t>
          </a:r>
          <a:endParaRPr lang="es-ES" sz="900" kern="1200">
            <a:latin typeface="Gothic720 BT" panose="020C0603020203020204" pitchFamily="34" charset="0"/>
          </a:endParaRPr>
        </a:p>
      </dsp:txBody>
      <dsp:txXfrm rot="-5400000">
        <a:off x="273850" y="4604323"/>
        <a:ext cx="5546385" cy="229462"/>
      </dsp:txXfrm>
    </dsp:sp>
    <dsp:sp modelId="{F91BE411-53C1-452B-977D-F77D5A6963B3}">
      <dsp:nvSpPr>
        <dsp:cNvPr id="0" name=""/>
        <dsp:cNvSpPr/>
      </dsp:nvSpPr>
      <dsp:spPr>
        <a:xfrm rot="5400000">
          <a:off x="-58682" y="5057484"/>
          <a:ext cx="391213" cy="273849"/>
        </a:xfrm>
        <a:prstGeom prst="chevron">
          <a:avLst/>
        </a:prstGeom>
        <a:solidFill>
          <a:srgbClr val="E7FFA3"/>
        </a:solidFill>
        <a:ln w="12700" cap="flat" cmpd="sng" algn="ctr">
          <a:solidFill>
            <a:srgbClr val="E7FF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solidFill>
                <a:schemeClr val="tx1"/>
              </a:solidFill>
              <a:latin typeface="Gothic720 BT" panose="020C0603020203020204" pitchFamily="34" charset="0"/>
            </a:rPr>
            <a:t>15</a:t>
          </a:r>
        </a:p>
      </dsp:txBody>
      <dsp:txXfrm rot="-5400000">
        <a:off x="1" y="5135727"/>
        <a:ext cx="273849" cy="117364"/>
      </dsp:txXfrm>
    </dsp:sp>
    <dsp:sp modelId="{4E30B25B-F8E7-45BF-9788-10294BD73DA7}">
      <dsp:nvSpPr>
        <dsp:cNvPr id="0" name=""/>
        <dsp:cNvSpPr/>
      </dsp:nvSpPr>
      <dsp:spPr>
        <a:xfrm rot="5400000">
          <a:off x="2871621" y="2346547"/>
          <a:ext cx="363254" cy="5558798"/>
        </a:xfrm>
        <a:prstGeom prst="round2SameRect">
          <a:avLst/>
        </a:prstGeom>
        <a:solidFill>
          <a:schemeClr val="lt1">
            <a:alpha val="90000"/>
            <a:hueOff val="0"/>
            <a:satOff val="0"/>
            <a:lumOff val="0"/>
            <a:alphaOff val="0"/>
          </a:schemeClr>
        </a:solidFill>
        <a:ln w="12700" cap="flat" cmpd="sng" algn="ctr">
          <a:solidFill>
            <a:srgbClr val="6699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just" defTabSz="400050">
            <a:lnSpc>
              <a:spcPct val="90000"/>
            </a:lnSpc>
            <a:spcBef>
              <a:spcPct val="0"/>
            </a:spcBef>
            <a:spcAft>
              <a:spcPct val="15000"/>
            </a:spcAft>
            <a:buChar char="••"/>
          </a:pPr>
          <a:r>
            <a:rPr lang="es-MX" sz="900" kern="1200">
              <a:latin typeface="Gothic720 BT" panose="020C0603020203020204" pitchFamily="34" charset="0"/>
            </a:rPr>
            <a:t>Con cabera en Jalpan de Serra. Se compone con secciones electorales de los municipios de Arroyo Seco, Jalpan de Serra, Landa de Matamoros, Peñamiller, Pinal de Amoles y San Joaquín.</a:t>
          </a:r>
          <a:endParaRPr lang="es-ES" sz="900" kern="1200">
            <a:latin typeface="Gothic720 BT" panose="020C0603020203020204" pitchFamily="34" charset="0"/>
          </a:endParaRPr>
        </a:p>
      </dsp:txBody>
      <dsp:txXfrm rot="-5400000">
        <a:off x="273850" y="4962052"/>
        <a:ext cx="5541065" cy="3277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BF3D25E8-D0C2-4B17-87C1-10728F9A0C4D}" type="datetime1">
              <a:rPr lang="es-ES" smtClean="0"/>
              <a:t>22/10/2020</a:t>
            </a:fld>
            <a:endParaRPr lang="es-ES"/>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es-ES"/>
              <a:t>‹Nº›</a:t>
            </a:fld>
            <a:endParaRPr lang="es-ES"/>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EF32324A-5DF8-4462-ACAA-D149314A7E45}" type="datetime1">
              <a:rPr lang="es-ES" noProof="0" smtClean="0"/>
              <a:t>22/10/2020</a:t>
            </a:fld>
            <a:endParaRPr lang="es-ES" noProof="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es-ES" noProof="0"/>
              <a:t>‹Nº›</a:t>
            </a:fld>
            <a:endParaRPr lang="es-ES" noProof="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1</a:t>
            </a:fld>
            <a:endParaRPr lang="es-ES"/>
          </a:p>
        </p:txBody>
      </p:sp>
    </p:spTree>
    <p:extLst>
      <p:ext uri="{BB962C8B-B14F-4D97-AF65-F5344CB8AC3E}">
        <p14:creationId xmlns:p14="http://schemas.microsoft.com/office/powerpoint/2010/main" val="5094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10</a:t>
            </a:fld>
            <a:endParaRPr lang="es-ES"/>
          </a:p>
        </p:txBody>
      </p:sp>
    </p:spTree>
    <p:extLst>
      <p:ext uri="{BB962C8B-B14F-4D97-AF65-F5344CB8AC3E}">
        <p14:creationId xmlns:p14="http://schemas.microsoft.com/office/powerpoint/2010/main" val="352624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11</a:t>
            </a:fld>
            <a:endParaRPr lang="es-ES"/>
          </a:p>
        </p:txBody>
      </p:sp>
    </p:spTree>
    <p:extLst>
      <p:ext uri="{BB962C8B-B14F-4D97-AF65-F5344CB8AC3E}">
        <p14:creationId xmlns:p14="http://schemas.microsoft.com/office/powerpoint/2010/main" val="313662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12</a:t>
            </a:fld>
            <a:endParaRPr lang="es-ES"/>
          </a:p>
        </p:txBody>
      </p:sp>
    </p:spTree>
    <p:extLst>
      <p:ext uri="{BB962C8B-B14F-4D97-AF65-F5344CB8AC3E}">
        <p14:creationId xmlns:p14="http://schemas.microsoft.com/office/powerpoint/2010/main" val="36432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13</a:t>
            </a:fld>
            <a:endParaRPr lang="es-ES"/>
          </a:p>
        </p:txBody>
      </p:sp>
    </p:spTree>
    <p:extLst>
      <p:ext uri="{BB962C8B-B14F-4D97-AF65-F5344CB8AC3E}">
        <p14:creationId xmlns:p14="http://schemas.microsoft.com/office/powerpoint/2010/main" val="116931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14</a:t>
            </a:fld>
            <a:endParaRPr lang="es-ES"/>
          </a:p>
        </p:txBody>
      </p:sp>
    </p:spTree>
    <p:extLst>
      <p:ext uri="{BB962C8B-B14F-4D97-AF65-F5344CB8AC3E}">
        <p14:creationId xmlns:p14="http://schemas.microsoft.com/office/powerpoint/2010/main" val="249533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15</a:t>
            </a:fld>
            <a:endParaRPr lang="es-ES"/>
          </a:p>
        </p:txBody>
      </p:sp>
    </p:spTree>
    <p:extLst>
      <p:ext uri="{BB962C8B-B14F-4D97-AF65-F5344CB8AC3E}">
        <p14:creationId xmlns:p14="http://schemas.microsoft.com/office/powerpoint/2010/main" val="2807008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16</a:t>
            </a:fld>
            <a:endParaRPr lang="es-ES"/>
          </a:p>
        </p:txBody>
      </p:sp>
    </p:spTree>
    <p:extLst>
      <p:ext uri="{BB962C8B-B14F-4D97-AF65-F5344CB8AC3E}">
        <p14:creationId xmlns:p14="http://schemas.microsoft.com/office/powerpoint/2010/main" val="210739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17</a:t>
            </a:fld>
            <a:endParaRPr lang="es-ES"/>
          </a:p>
        </p:txBody>
      </p:sp>
    </p:spTree>
    <p:extLst>
      <p:ext uri="{BB962C8B-B14F-4D97-AF65-F5344CB8AC3E}">
        <p14:creationId xmlns:p14="http://schemas.microsoft.com/office/powerpoint/2010/main" val="2594654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18</a:t>
            </a:fld>
            <a:endParaRPr lang="es-ES"/>
          </a:p>
        </p:txBody>
      </p:sp>
    </p:spTree>
    <p:extLst>
      <p:ext uri="{BB962C8B-B14F-4D97-AF65-F5344CB8AC3E}">
        <p14:creationId xmlns:p14="http://schemas.microsoft.com/office/powerpoint/2010/main" val="399175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19</a:t>
            </a:fld>
            <a:endParaRPr lang="es-ES"/>
          </a:p>
        </p:txBody>
      </p:sp>
    </p:spTree>
    <p:extLst>
      <p:ext uri="{BB962C8B-B14F-4D97-AF65-F5344CB8AC3E}">
        <p14:creationId xmlns:p14="http://schemas.microsoft.com/office/powerpoint/2010/main" val="671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2</a:t>
            </a:fld>
            <a:endParaRPr lang="es-ES"/>
          </a:p>
        </p:txBody>
      </p:sp>
    </p:spTree>
    <p:extLst>
      <p:ext uri="{BB962C8B-B14F-4D97-AF65-F5344CB8AC3E}">
        <p14:creationId xmlns:p14="http://schemas.microsoft.com/office/powerpoint/2010/main" val="87643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20</a:t>
            </a:fld>
            <a:endParaRPr lang="es-ES"/>
          </a:p>
        </p:txBody>
      </p:sp>
    </p:spTree>
    <p:extLst>
      <p:ext uri="{BB962C8B-B14F-4D97-AF65-F5344CB8AC3E}">
        <p14:creationId xmlns:p14="http://schemas.microsoft.com/office/powerpoint/2010/main" val="256214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21</a:t>
            </a:fld>
            <a:endParaRPr lang="es-ES"/>
          </a:p>
        </p:txBody>
      </p:sp>
    </p:spTree>
    <p:extLst>
      <p:ext uri="{BB962C8B-B14F-4D97-AF65-F5344CB8AC3E}">
        <p14:creationId xmlns:p14="http://schemas.microsoft.com/office/powerpoint/2010/main" val="126185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22</a:t>
            </a:fld>
            <a:endParaRPr lang="es-ES"/>
          </a:p>
        </p:txBody>
      </p:sp>
    </p:spTree>
    <p:extLst>
      <p:ext uri="{BB962C8B-B14F-4D97-AF65-F5344CB8AC3E}">
        <p14:creationId xmlns:p14="http://schemas.microsoft.com/office/powerpoint/2010/main" val="616205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23</a:t>
            </a:fld>
            <a:endParaRPr lang="es-ES"/>
          </a:p>
        </p:txBody>
      </p:sp>
    </p:spTree>
    <p:extLst>
      <p:ext uri="{BB962C8B-B14F-4D97-AF65-F5344CB8AC3E}">
        <p14:creationId xmlns:p14="http://schemas.microsoft.com/office/powerpoint/2010/main" val="3090021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24</a:t>
            </a:fld>
            <a:endParaRPr lang="es-ES"/>
          </a:p>
        </p:txBody>
      </p:sp>
    </p:spTree>
    <p:extLst>
      <p:ext uri="{BB962C8B-B14F-4D97-AF65-F5344CB8AC3E}">
        <p14:creationId xmlns:p14="http://schemas.microsoft.com/office/powerpoint/2010/main" val="247663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25</a:t>
            </a:fld>
            <a:endParaRPr lang="es-ES"/>
          </a:p>
        </p:txBody>
      </p:sp>
    </p:spTree>
    <p:extLst>
      <p:ext uri="{BB962C8B-B14F-4D97-AF65-F5344CB8AC3E}">
        <p14:creationId xmlns:p14="http://schemas.microsoft.com/office/powerpoint/2010/main" val="3077075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26</a:t>
            </a:fld>
            <a:endParaRPr lang="es-ES"/>
          </a:p>
        </p:txBody>
      </p:sp>
    </p:spTree>
    <p:extLst>
      <p:ext uri="{BB962C8B-B14F-4D97-AF65-F5344CB8AC3E}">
        <p14:creationId xmlns:p14="http://schemas.microsoft.com/office/powerpoint/2010/main" val="1628632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27</a:t>
            </a:fld>
            <a:endParaRPr lang="es-ES"/>
          </a:p>
        </p:txBody>
      </p:sp>
    </p:spTree>
    <p:extLst>
      <p:ext uri="{BB962C8B-B14F-4D97-AF65-F5344CB8AC3E}">
        <p14:creationId xmlns:p14="http://schemas.microsoft.com/office/powerpoint/2010/main" val="3553843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28</a:t>
            </a:fld>
            <a:endParaRPr lang="es-ES"/>
          </a:p>
        </p:txBody>
      </p:sp>
    </p:spTree>
    <p:extLst>
      <p:ext uri="{BB962C8B-B14F-4D97-AF65-F5344CB8AC3E}">
        <p14:creationId xmlns:p14="http://schemas.microsoft.com/office/powerpoint/2010/main" val="826668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29</a:t>
            </a:fld>
            <a:endParaRPr lang="es-ES"/>
          </a:p>
        </p:txBody>
      </p:sp>
    </p:spTree>
    <p:extLst>
      <p:ext uri="{BB962C8B-B14F-4D97-AF65-F5344CB8AC3E}">
        <p14:creationId xmlns:p14="http://schemas.microsoft.com/office/powerpoint/2010/main" val="206586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a:t>
            </a:fld>
            <a:endParaRPr lang="es-ES"/>
          </a:p>
        </p:txBody>
      </p:sp>
    </p:spTree>
    <p:extLst>
      <p:ext uri="{BB962C8B-B14F-4D97-AF65-F5344CB8AC3E}">
        <p14:creationId xmlns:p14="http://schemas.microsoft.com/office/powerpoint/2010/main" val="3360760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30</a:t>
            </a:fld>
            <a:endParaRPr lang="es-ES"/>
          </a:p>
        </p:txBody>
      </p:sp>
    </p:spTree>
    <p:extLst>
      <p:ext uri="{BB962C8B-B14F-4D97-AF65-F5344CB8AC3E}">
        <p14:creationId xmlns:p14="http://schemas.microsoft.com/office/powerpoint/2010/main" val="1316513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31</a:t>
            </a:fld>
            <a:endParaRPr lang="es-ES"/>
          </a:p>
        </p:txBody>
      </p:sp>
    </p:spTree>
    <p:extLst>
      <p:ext uri="{BB962C8B-B14F-4D97-AF65-F5344CB8AC3E}">
        <p14:creationId xmlns:p14="http://schemas.microsoft.com/office/powerpoint/2010/main" val="1253421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32</a:t>
            </a:fld>
            <a:endParaRPr lang="es-ES"/>
          </a:p>
        </p:txBody>
      </p:sp>
    </p:spTree>
    <p:extLst>
      <p:ext uri="{BB962C8B-B14F-4D97-AF65-F5344CB8AC3E}">
        <p14:creationId xmlns:p14="http://schemas.microsoft.com/office/powerpoint/2010/main" val="4222299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33</a:t>
            </a:fld>
            <a:endParaRPr lang="es-ES"/>
          </a:p>
        </p:txBody>
      </p:sp>
    </p:spTree>
    <p:extLst>
      <p:ext uri="{BB962C8B-B14F-4D97-AF65-F5344CB8AC3E}">
        <p14:creationId xmlns:p14="http://schemas.microsoft.com/office/powerpoint/2010/main" val="3096166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34</a:t>
            </a:fld>
            <a:endParaRPr lang="es-ES"/>
          </a:p>
        </p:txBody>
      </p:sp>
    </p:spTree>
    <p:extLst>
      <p:ext uri="{BB962C8B-B14F-4D97-AF65-F5344CB8AC3E}">
        <p14:creationId xmlns:p14="http://schemas.microsoft.com/office/powerpoint/2010/main" val="2702553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35</a:t>
            </a:fld>
            <a:endParaRPr lang="es-ES"/>
          </a:p>
        </p:txBody>
      </p:sp>
    </p:spTree>
    <p:extLst>
      <p:ext uri="{BB962C8B-B14F-4D97-AF65-F5344CB8AC3E}">
        <p14:creationId xmlns:p14="http://schemas.microsoft.com/office/powerpoint/2010/main" val="1870793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36</a:t>
            </a:fld>
            <a:endParaRPr lang="es-ES"/>
          </a:p>
        </p:txBody>
      </p:sp>
    </p:spTree>
    <p:extLst>
      <p:ext uri="{BB962C8B-B14F-4D97-AF65-F5344CB8AC3E}">
        <p14:creationId xmlns:p14="http://schemas.microsoft.com/office/powerpoint/2010/main" val="119160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4</a:t>
            </a:fld>
            <a:endParaRPr lang="es-ES"/>
          </a:p>
        </p:txBody>
      </p:sp>
    </p:spTree>
    <p:extLst>
      <p:ext uri="{BB962C8B-B14F-4D97-AF65-F5344CB8AC3E}">
        <p14:creationId xmlns:p14="http://schemas.microsoft.com/office/powerpoint/2010/main" val="51301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5</a:t>
            </a:fld>
            <a:endParaRPr lang="es-ES"/>
          </a:p>
        </p:txBody>
      </p:sp>
    </p:spTree>
    <p:extLst>
      <p:ext uri="{BB962C8B-B14F-4D97-AF65-F5344CB8AC3E}">
        <p14:creationId xmlns:p14="http://schemas.microsoft.com/office/powerpoint/2010/main" val="242578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6</a:t>
            </a:fld>
            <a:endParaRPr lang="es-ES"/>
          </a:p>
        </p:txBody>
      </p:sp>
    </p:spTree>
    <p:extLst>
      <p:ext uri="{BB962C8B-B14F-4D97-AF65-F5344CB8AC3E}">
        <p14:creationId xmlns:p14="http://schemas.microsoft.com/office/powerpoint/2010/main" val="122820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7</a:t>
            </a:fld>
            <a:endParaRPr lang="es-ES"/>
          </a:p>
        </p:txBody>
      </p:sp>
    </p:spTree>
    <p:extLst>
      <p:ext uri="{BB962C8B-B14F-4D97-AF65-F5344CB8AC3E}">
        <p14:creationId xmlns:p14="http://schemas.microsoft.com/office/powerpoint/2010/main" val="16199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E3B36274-F2B9-4C45-BBB4-0EDF4CD651A7}" type="slidenum">
              <a:rPr lang="es-ES" smtClean="0"/>
              <a:t>8</a:t>
            </a:fld>
            <a:endParaRPr lang="es-ES"/>
          </a:p>
        </p:txBody>
      </p:sp>
    </p:spTree>
    <p:extLst>
      <p:ext uri="{BB962C8B-B14F-4D97-AF65-F5344CB8AC3E}">
        <p14:creationId xmlns:p14="http://schemas.microsoft.com/office/powerpoint/2010/main" val="26623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3B36274-F2B9-4C45-BBB4-0EDF4CD651A7}" type="slidenum">
              <a:rPr lang="es-ES" smtClean="0"/>
              <a:t>9</a:t>
            </a:fld>
            <a:endParaRPr lang="es-ES"/>
          </a:p>
        </p:txBody>
      </p:sp>
    </p:spTree>
    <p:extLst>
      <p:ext uri="{BB962C8B-B14F-4D97-AF65-F5344CB8AC3E}">
        <p14:creationId xmlns:p14="http://schemas.microsoft.com/office/powerpoint/2010/main" val="315526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371600"/>
            <a:ext cx="9144000" cy="3505200"/>
          </a:xfrm>
        </p:spPr>
        <p:txBody>
          <a:bodyPr rtlCol="0">
            <a:noAutofit/>
          </a:bodyPr>
          <a:lstStyle>
            <a:lvl1pPr>
              <a:defRPr sz="7200"/>
            </a:lvl1pPr>
          </a:lstStyle>
          <a:p>
            <a:pPr rtl="0"/>
            <a:r>
              <a:rPr lang="es-ES" noProof="0"/>
              <a:t>Haga clic para modificar el estilo de título del patrón</a:t>
            </a:r>
          </a:p>
        </p:txBody>
      </p:sp>
      <p:sp>
        <p:nvSpPr>
          <p:cNvPr id="3" name="Subtítu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8730FF71-78BE-4A20-8030-11CF7D0356BA}" type="datetime1">
              <a:rPr lang="es-ES" noProof="0" smtClean="0"/>
              <a:t>22/10/2020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lvl5pPr>
              <a:defRPr/>
            </a:lvl5pPr>
            <a:lvl6pPr>
              <a:defRPr baseline="0"/>
            </a:lvl6pPr>
            <a:lvl7pPr>
              <a:defRPr baseline="0"/>
            </a:lvl7pPr>
            <a:lvl8pPr>
              <a:defRPr baseline="0"/>
            </a:lvl8pPr>
            <a:lvl9pP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D4B42087-CFBB-4D53-AB1D-72DB3F802B66}" type="datetime1">
              <a:rPr lang="es-ES" noProof="0" smtClean="0"/>
              <a:t>22/10/2020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2" y="533400"/>
            <a:ext cx="1371600" cy="5592764"/>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C1049C6C-C3B1-4802-A274-97403E8FFA09}" type="datetime1">
              <a:rPr lang="es-ES" noProof="0" smtClean="0"/>
              <a:t>22/10/2020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21516447-9149-45A1-AD69-ACE6A90CB573}" type="datetime1">
              <a:rPr lang="es-ES" noProof="0" smtClean="0"/>
              <a:t>22/10/2020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4" name="Marcador de posición de fecha 3"/>
          <p:cNvSpPr>
            <a:spLocks noGrp="1"/>
          </p:cNvSpPr>
          <p:nvPr>
            <p:ph type="dt" sz="half" idx="10"/>
          </p:nvPr>
        </p:nvSpPr>
        <p:spPr/>
        <p:txBody>
          <a:bodyPr rtlCol="0"/>
          <a:lstStyle/>
          <a:p>
            <a:pPr rtl="0"/>
            <a:fld id="{9BCF57CF-D949-4FEA-9C12-0EFBF16848A6}" type="datetime1">
              <a:rPr lang="es-ES" noProof="0" smtClean="0"/>
              <a:t>22/10/2020</a:t>
            </a:fld>
            <a:endParaRPr lang="es-ES" noProof="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9601200" cy="1143000"/>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11"/>
          </p:nvPr>
        </p:nvSpPr>
        <p:spPr/>
        <p:txBody>
          <a:bodyPr rtlCol="0"/>
          <a:lstStyle/>
          <a:p>
            <a:pPr rtl="0"/>
            <a:r>
              <a:rPr lang="es-ES" noProof="0"/>
              <a:t>Agregar un pie de página</a:t>
            </a:r>
          </a:p>
        </p:txBody>
      </p:sp>
      <p:sp>
        <p:nvSpPr>
          <p:cNvPr id="5" name="Marcador de posición de fecha 4"/>
          <p:cNvSpPr>
            <a:spLocks noGrp="1"/>
          </p:cNvSpPr>
          <p:nvPr>
            <p:ph type="dt" sz="half" idx="10"/>
          </p:nvPr>
        </p:nvSpPr>
        <p:spPr/>
        <p:txBody>
          <a:bodyPr rtlCol="0"/>
          <a:lstStyle/>
          <a:p>
            <a:pPr rtl="0"/>
            <a:fld id="{9359AFF5-8C00-4C23-A814-8DD98827BB88}" type="datetime1">
              <a:rPr lang="es-ES" noProof="0" smtClean="0"/>
              <a:t>22/10/2020</a:t>
            </a:fld>
            <a:endParaRPr lang="es-ES" noProof="0"/>
          </a:p>
        </p:txBody>
      </p:sp>
      <p:sp>
        <p:nvSpPr>
          <p:cNvPr id="7" name="Marcador de posición de número de diapositiva 6"/>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533400"/>
            <a:ext cx="9601200" cy="1143000"/>
          </a:xfrm>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hasCustomPrompt="1"/>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hasCustomPrompt="1"/>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osición de pie de página 7"/>
          <p:cNvSpPr>
            <a:spLocks noGrp="1"/>
          </p:cNvSpPr>
          <p:nvPr>
            <p:ph type="ftr" sz="quarter" idx="11"/>
          </p:nvPr>
        </p:nvSpPr>
        <p:spPr/>
        <p:txBody>
          <a:bodyPr rtlCol="0"/>
          <a:lstStyle/>
          <a:p>
            <a:pPr rtl="0"/>
            <a:r>
              <a:rPr lang="es-ES" noProof="0"/>
              <a:t>Agregar un pie de página</a:t>
            </a:r>
          </a:p>
        </p:txBody>
      </p:sp>
      <p:sp>
        <p:nvSpPr>
          <p:cNvPr id="7" name="Marcador de posición de fecha 6"/>
          <p:cNvSpPr>
            <a:spLocks noGrp="1"/>
          </p:cNvSpPr>
          <p:nvPr>
            <p:ph type="dt" sz="half" idx="10"/>
          </p:nvPr>
        </p:nvSpPr>
        <p:spPr/>
        <p:txBody>
          <a:bodyPr rtlCol="0"/>
          <a:lstStyle/>
          <a:p>
            <a:pPr rtl="0"/>
            <a:fld id="{68E9EFF3-791D-4D54-9335-851233473BC9}" type="datetime1">
              <a:rPr lang="es-ES" noProof="0" smtClean="0"/>
              <a:t>22/10/2020</a:t>
            </a:fld>
            <a:endParaRPr lang="es-ES" noProof="0"/>
          </a:p>
        </p:txBody>
      </p:sp>
      <p:sp>
        <p:nvSpPr>
          <p:cNvPr id="9" name="Marcador de posición de número de diapositiva 8"/>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4" name="Marcador de posición de pie de página 3"/>
          <p:cNvSpPr>
            <a:spLocks noGrp="1"/>
          </p:cNvSpPr>
          <p:nvPr>
            <p:ph type="ftr" sz="quarter" idx="11"/>
          </p:nvPr>
        </p:nvSpPr>
        <p:spPr/>
        <p:txBody>
          <a:bodyPr rtlCol="0"/>
          <a:lstStyle/>
          <a:p>
            <a:pPr rtl="0"/>
            <a:r>
              <a:rPr lang="es-ES" noProof="0"/>
              <a:t>Agregar un pie de página</a:t>
            </a:r>
          </a:p>
        </p:txBody>
      </p:sp>
      <p:sp>
        <p:nvSpPr>
          <p:cNvPr id="3" name="Marcador de posición de fecha 2"/>
          <p:cNvSpPr>
            <a:spLocks noGrp="1"/>
          </p:cNvSpPr>
          <p:nvPr>
            <p:ph type="dt" sz="half" idx="10"/>
          </p:nvPr>
        </p:nvSpPr>
        <p:spPr/>
        <p:txBody>
          <a:bodyPr rtlCol="0"/>
          <a:lstStyle/>
          <a:p>
            <a:pPr rtl="0"/>
            <a:fld id="{DDCE2442-2243-4D48-B790-53CE4A553092}" type="datetime1">
              <a:rPr lang="es-ES" noProof="0" smtClean="0"/>
              <a:t>22/10/2020</a:t>
            </a:fld>
            <a:endParaRPr lang="es-ES" noProof="0"/>
          </a:p>
        </p:txBody>
      </p:sp>
      <p:sp>
        <p:nvSpPr>
          <p:cNvPr id="5" name="Marcador de posición de número de diapositiva 4"/>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a:t>Agregar un pie de página</a:t>
            </a:r>
          </a:p>
        </p:txBody>
      </p:sp>
      <p:sp>
        <p:nvSpPr>
          <p:cNvPr id="2" name="Marcador de posición de fecha 1"/>
          <p:cNvSpPr>
            <a:spLocks noGrp="1"/>
          </p:cNvSpPr>
          <p:nvPr>
            <p:ph type="dt" sz="half" idx="10"/>
          </p:nvPr>
        </p:nvSpPr>
        <p:spPr/>
        <p:txBody>
          <a:bodyPr rtlCol="0"/>
          <a:lstStyle/>
          <a:p>
            <a:pPr rtl="0"/>
            <a:fld id="{47C23BB6-A4AC-4A8A-B437-8FFB48CF1178}" type="datetime1">
              <a:rPr lang="es-ES" noProof="0" smtClean="0"/>
              <a:t>22/10/2020</a:t>
            </a:fld>
            <a:endParaRPr lang="es-ES" noProof="0"/>
          </a:p>
        </p:txBody>
      </p:sp>
      <p:sp>
        <p:nvSpPr>
          <p:cNvPr id="4" name="Marcador de posición de número de diapositiva 3"/>
          <p:cNvSpPr>
            <a:spLocks noGrp="1"/>
          </p:cNvSpPr>
          <p:nvPr>
            <p:ph type="sldNum" sz="quarter" idx="12"/>
          </p:nvPr>
        </p:nvSpPr>
        <p:spPr/>
        <p:txBody>
          <a:bodyPr rtlCol="0"/>
          <a:lstStyle/>
          <a:p>
            <a:pPr rtl="0"/>
            <a:fld id="{E5137D0E-4A4F-4307-8994-C1891D747D59}" type="slidenum">
              <a:rPr lang="es-ES" noProof="0" smtClean="0"/>
              <a:t>‹Nº›</a:t>
            </a:fld>
            <a:endParaRPr lang="es-ES" noProof="0"/>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posición de pie de página 8"/>
          <p:cNvSpPr>
            <a:spLocks noGrp="1"/>
          </p:cNvSpPr>
          <p:nvPr>
            <p:ph type="ftr" sz="quarter" idx="11"/>
          </p:nvPr>
        </p:nvSpPr>
        <p:spPr/>
        <p:txBody>
          <a:bodyPr rtlCol="0"/>
          <a:lstStyle/>
          <a:p>
            <a:pPr rtl="0"/>
            <a:r>
              <a:rPr lang="es-ES" noProof="0"/>
              <a:t>Agregar un pie de página</a:t>
            </a:r>
          </a:p>
        </p:txBody>
      </p:sp>
      <p:sp>
        <p:nvSpPr>
          <p:cNvPr id="8" name="Marcador de posición de fecha 7"/>
          <p:cNvSpPr>
            <a:spLocks noGrp="1"/>
          </p:cNvSpPr>
          <p:nvPr>
            <p:ph type="dt" sz="half" idx="10"/>
          </p:nvPr>
        </p:nvSpPr>
        <p:spPr/>
        <p:txBody>
          <a:bodyPr rtlCol="0"/>
          <a:lstStyle/>
          <a:p>
            <a:pPr rtl="0"/>
            <a:fld id="{55A9B4B7-0EFF-4BBB-84FC-50018EBA0936}" type="datetime1">
              <a:rPr lang="es-ES" noProof="0" smtClean="0"/>
              <a:t>22/10/2020</a:t>
            </a:fld>
            <a:endParaRPr lang="es-ES" noProof="0"/>
          </a:p>
        </p:txBody>
      </p:sp>
      <p:sp>
        <p:nvSpPr>
          <p:cNvPr id="10" name="Marcador de posición de número de diapositiva 9"/>
          <p:cNvSpPr>
            <a:spLocks noGrp="1"/>
          </p:cNvSpPr>
          <p:nvPr>
            <p:ph type="sldNum" sz="quarter" idx="12"/>
          </p:nvPr>
        </p:nvSpPr>
        <p:spPr/>
        <p:txBody>
          <a:bodyPr rtlCol="0"/>
          <a:lstStyle/>
          <a:p>
            <a:pPr rtl="0"/>
            <a:fld id="{E5137D0E-4A4F-4307-8994-C1891D747D59}" type="slidenum">
              <a:rPr lang="es-ES" noProof="0" smtClean="0"/>
              <a:pPr rtl="0"/>
              <a:t>‹Nº›</a:t>
            </a:fld>
            <a:endParaRPr lang="es-ES" noProof="0"/>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s-ES" noProof="0"/>
              <a:t>Haga clic para modificar el estilo de título del patrón</a:t>
            </a:r>
          </a:p>
        </p:txBody>
      </p:sp>
      <p:sp>
        <p:nvSpPr>
          <p:cNvPr id="5" name="Rectángulo 4"/>
          <p:cNvSpPr/>
          <p:nvPr/>
        </p:nvSpPr>
        <p:spPr>
          <a:xfrm>
            <a:off x="50276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086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Grupo 31"/>
          <p:cNvGrpSpPr/>
          <p:nvPr/>
        </p:nvGrpSpPr>
        <p:grpSpPr>
          <a:xfrm>
            <a:off x="-1" y="0"/>
            <a:ext cx="12188825" cy="6858000"/>
            <a:chOff x="-1" y="0"/>
            <a:chExt cx="12188825" cy="6858000"/>
          </a:xfrm>
        </p:grpSpPr>
        <p:sp>
          <p:nvSpPr>
            <p:cNvPr id="8" name="Rectángulo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9" name="Rectángulo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0" name="Rectángulo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1" name="Rectángulo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2" name="Rectángulo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3" name="Rectángulo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4" name="Rectángulo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5" name="Rectángulo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6" name="Rectángulo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7" name="Rectángulo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rtlCol="0" anchor="ctr"/>
            <a:lstStyle/>
            <a:p>
              <a:pPr algn="ctr" rtl="0"/>
              <a:endParaRPr kumimoji="1" lang="es-ES" sz="2400" noProof="0">
                <a:latin typeface="굴림" pitchFamily="50" charset="-127"/>
              </a:endParaRPr>
            </a:p>
          </p:txBody>
        </p:sp>
        <p:sp>
          <p:nvSpPr>
            <p:cNvPr id="18" name="Rectángulo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es-ES" sz="2400" noProof="0">
                <a:latin typeface="굴림" pitchFamily="50" charset="-127"/>
              </a:endParaRPr>
            </a:p>
          </p:txBody>
        </p:sp>
        <p:sp>
          <p:nvSpPr>
            <p:cNvPr id="19" name="Línea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0" name="Línea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1" name="Línea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2" name="Línea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3" name="Línea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4" name="Línea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5" name="Línea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6" name="Línea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27" name="Línea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30" name="Línea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sp>
          <p:nvSpPr>
            <p:cNvPr id="31" name="Línea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es-ES" noProof="0"/>
            </a:p>
          </p:txBody>
        </p:sp>
      </p:grpSp>
      <p:sp>
        <p:nvSpPr>
          <p:cNvPr id="2" name="Marcador de títu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r>
              <a:rPr lang="es-ES" noProof="0"/>
              <a:t>Agregar un pie de página</a:t>
            </a:r>
          </a:p>
        </p:txBody>
      </p:sp>
      <p:sp>
        <p:nvSpPr>
          <p:cNvPr id="4" name="Marcador de posición de fecha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18C357D3-0E61-4CDE-98E7-CC997AEDD800}" type="datetime1">
              <a:rPr lang="es-ES" noProof="0" smtClean="0"/>
              <a:t>22/10/2020</a:t>
            </a:fld>
            <a:endParaRPr lang="es-ES" noProof="0"/>
          </a:p>
        </p:txBody>
      </p:sp>
      <p:sp>
        <p:nvSpPr>
          <p:cNvPr id="6" name="Marcador de posición de número de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es-ES" noProof="0" smtClean="0"/>
              <a:pPr rtl="0"/>
              <a:t>‹Nº›</a:t>
            </a:fld>
            <a:endParaRPr lang="es-ES" noProof="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6.png"/><Relationship Id="rId5" Type="http://schemas.openxmlformats.org/officeDocument/2006/relationships/diagramQuickStyle" Target="../diagrams/quickStyle4.xml"/><Relationship Id="rId10" Type="http://schemas.openxmlformats.org/officeDocument/2006/relationships/image" Target="../media/image5.png"/><Relationship Id="rId4" Type="http://schemas.openxmlformats.org/officeDocument/2006/relationships/diagramLayout" Target="../diagrams/layout4.xml"/><Relationship Id="rId9" Type="http://schemas.openxmlformats.org/officeDocument/2006/relationships/image" Target="../media/image4.png"/><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9855" y="1624149"/>
            <a:ext cx="9972601" cy="1372803"/>
          </a:xfrm>
        </p:spPr>
        <p:txBody>
          <a:bodyPr rtlCol="0"/>
          <a:lstStyle/>
          <a:p>
            <a:pPr rtl="0"/>
            <a:r>
              <a:rPr lang="es-ES" sz="6000" b="1" dirty="0"/>
              <a:t>Curso en </a:t>
            </a:r>
            <a:r>
              <a:rPr lang="es-ES" sz="6000" b="1" dirty="0" smtClean="0"/>
              <a:t>Materia Electoral</a:t>
            </a:r>
            <a:endParaRPr lang="es-ES" sz="6000" b="1" dirty="0"/>
          </a:p>
        </p:txBody>
      </p:sp>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38" y="572260"/>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12" y="379479"/>
            <a:ext cx="1331640" cy="1244670"/>
          </a:xfrm>
          <a:prstGeom prst="rect">
            <a:avLst/>
          </a:prstGeom>
        </p:spPr>
      </p:pic>
      <p:sp>
        <p:nvSpPr>
          <p:cNvPr id="9" name="Subtítulo 8">
            <a:extLst>
              <a:ext uri="{FF2B5EF4-FFF2-40B4-BE49-F238E27FC236}">
                <a16:creationId xmlns:a16="http://schemas.microsoft.com/office/drawing/2014/main" id="{F225BC46-A55C-4A6E-8CA9-E48D20696832}"/>
              </a:ext>
            </a:extLst>
          </p:cNvPr>
          <p:cNvSpPr>
            <a:spLocks noGrp="1"/>
          </p:cNvSpPr>
          <p:nvPr>
            <p:ph type="subTitle" idx="1"/>
          </p:nvPr>
        </p:nvSpPr>
        <p:spPr>
          <a:xfrm>
            <a:off x="1845939" y="3537756"/>
            <a:ext cx="8460432" cy="1510680"/>
          </a:xfrm>
        </p:spPr>
        <p:txBody>
          <a:bodyPr>
            <a:normAutofit/>
          </a:bodyPr>
          <a:lstStyle/>
          <a:p>
            <a:pPr algn="just"/>
            <a:r>
              <a:rPr lang="es-MX" sz="3200" b="1" dirty="0" smtClean="0"/>
              <a:t>Instituto Electoral del Estado de Querétaro</a:t>
            </a:r>
          </a:p>
          <a:p>
            <a:pPr algn="just"/>
            <a:r>
              <a:rPr lang="es-MX" dirty="0" smtClean="0"/>
              <a:t>(Vinculación con el Instituto Nacional Electoral, Geografía electoral y Consejos Distritales y Municipales)</a:t>
            </a:r>
            <a:endParaRPr lang="es-MX" dirty="0"/>
          </a:p>
        </p:txBody>
      </p:sp>
      <p:sp>
        <p:nvSpPr>
          <p:cNvPr id="6" name="Subtítulo 8">
            <a:extLst>
              <a:ext uri="{FF2B5EF4-FFF2-40B4-BE49-F238E27FC236}">
                <a16:creationId xmlns:a16="http://schemas.microsoft.com/office/drawing/2014/main" id="{F225BC46-A55C-4A6E-8CA9-E48D20696832}"/>
              </a:ext>
            </a:extLst>
          </p:cNvPr>
          <p:cNvSpPr txBox="1">
            <a:spLocks/>
          </p:cNvSpPr>
          <p:nvPr/>
        </p:nvSpPr>
        <p:spPr>
          <a:xfrm>
            <a:off x="2832445" y="5589240"/>
            <a:ext cx="8064896" cy="8640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2"/>
              </a:buClr>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8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9pPr>
          </a:lstStyle>
          <a:p>
            <a:pPr algn="just"/>
            <a:r>
              <a:rPr lang="es-MX" sz="3200" b="1" dirty="0" smtClean="0"/>
              <a:t>Lic. Miguel Sergio Leroy López González</a:t>
            </a:r>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510236" y="765844"/>
            <a:ext cx="6408712" cy="648072"/>
          </a:xfrm>
        </p:spPr>
        <p:txBody>
          <a:bodyPr rtlCol="0">
            <a:normAutofit/>
          </a:bodyPr>
          <a:lstStyle/>
          <a:p>
            <a:r>
              <a:rPr lang="es-MX" b="1" dirty="0" smtClean="0"/>
              <a:t>Vinculación del IEEQ con el INE</a:t>
            </a:r>
            <a:endParaRPr lang="es-ES" b="1" dirty="0"/>
          </a:p>
        </p:txBody>
      </p:sp>
      <p:sp>
        <p:nvSpPr>
          <p:cNvPr id="14" name="Marcador de posición de contenido 13"/>
          <p:cNvSpPr>
            <a:spLocks noGrp="1"/>
          </p:cNvSpPr>
          <p:nvPr>
            <p:ph idx="1"/>
          </p:nvPr>
        </p:nvSpPr>
        <p:spPr>
          <a:xfrm>
            <a:off x="2133972" y="1700808"/>
            <a:ext cx="8424937" cy="2736303"/>
          </a:xfrm>
        </p:spPr>
        <p:txBody>
          <a:bodyPr rtlCol="0">
            <a:normAutofit/>
          </a:bodyPr>
          <a:lstStyle/>
          <a:p>
            <a:pPr marL="0" lvl="0" indent="0" algn="just">
              <a:lnSpc>
                <a:spcPct val="100000"/>
              </a:lnSpc>
              <a:buNone/>
            </a:pPr>
            <a:r>
              <a:rPr lang="es-MX" b="1" dirty="0"/>
              <a:t>El INE </a:t>
            </a:r>
            <a:r>
              <a:rPr lang="es-MX" dirty="0"/>
              <a:t>es un organismo público e independiente en sus decisiones y funcionamiento, </a:t>
            </a:r>
            <a:r>
              <a:rPr lang="es-MX" b="1" dirty="0"/>
              <a:t>encargado principalmente de organizar las elecciones federales</a:t>
            </a:r>
            <a:r>
              <a:rPr lang="es-MX" dirty="0"/>
              <a:t>, es decir, Presidencia de los Estados Unidos Mexicanos, Senadurías y Diputaciones federales que integran el Congreso de la Unión; </a:t>
            </a:r>
            <a:r>
              <a:rPr lang="es-MX" b="1" dirty="0"/>
              <a:t>y, elecciones locales de Gubernatura, Diputaciones y Ayuntamientos,</a:t>
            </a:r>
            <a:r>
              <a:rPr lang="es-MX" dirty="0"/>
              <a:t> estas últimas en coordinación con las autoridades electorales de los estados u Organismos Públicos Locales Electorales, que en la entidad </a:t>
            </a:r>
            <a:r>
              <a:rPr lang="es-MX" dirty="0" smtClean="0"/>
              <a:t>es el IEEQ. </a:t>
            </a:r>
            <a:r>
              <a:rPr lang="es-MX" b="1" dirty="0" smtClean="0"/>
              <a:t>(UTVOPL)</a:t>
            </a:r>
            <a:endParaRPr lang="es-ES" b="1" dirty="0"/>
          </a:p>
        </p:txBody>
      </p:sp>
      <p:sp>
        <p:nvSpPr>
          <p:cNvPr id="4" name="Marcador de posición de contenido 13"/>
          <p:cNvSpPr txBox="1">
            <a:spLocks/>
          </p:cNvSpPr>
          <p:nvPr/>
        </p:nvSpPr>
        <p:spPr>
          <a:xfrm>
            <a:off x="1125860" y="4590256"/>
            <a:ext cx="9001000" cy="1503040"/>
          </a:xfrm>
          <a:prstGeom prst="rect">
            <a:avLst/>
          </a:prstGeom>
        </p:spPr>
        <p:txBody>
          <a:bodyPr vert="horz" lIns="91440" tIns="45720" rIns="91440" bIns="45720" rtlCol="0">
            <a:normAutofit fontScale="92500" lnSpcReduction="20000"/>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9pPr>
          </a:lstStyle>
          <a:p>
            <a:pPr marL="0" indent="0" algn="just">
              <a:buNone/>
            </a:pPr>
            <a:r>
              <a:rPr lang="es-MX" sz="2400" b="1" dirty="0" smtClean="0"/>
              <a:t>¿Que </a:t>
            </a:r>
            <a:r>
              <a:rPr lang="es-MX" sz="2400" b="1" dirty="0"/>
              <a:t>regula</a:t>
            </a:r>
            <a:r>
              <a:rPr lang="es-MX" sz="2400" b="1" dirty="0" smtClean="0"/>
              <a:t> la Ley Electoral del Estado de Querétaro? </a:t>
            </a:r>
          </a:p>
          <a:p>
            <a:pPr marL="0" indent="0" algn="just">
              <a:buNone/>
            </a:pPr>
            <a:r>
              <a:rPr lang="es-MX" sz="2400" b="1" dirty="0" smtClean="0"/>
              <a:t>¿Para </a:t>
            </a:r>
            <a:r>
              <a:rPr lang="es-MX" sz="2400" b="1" dirty="0"/>
              <a:t>que un Reglamento de Elecciones</a:t>
            </a:r>
            <a:r>
              <a:rPr lang="es-MX" sz="2400" b="1" dirty="0" smtClean="0"/>
              <a:t>?</a:t>
            </a:r>
          </a:p>
          <a:p>
            <a:pPr marL="0" indent="0" algn="just">
              <a:buNone/>
            </a:pPr>
            <a:r>
              <a:rPr lang="es-MX" sz="2400" b="1" dirty="0" smtClean="0"/>
              <a:t>¿Qué tipo de actos celebran el INE y el IEEQ para coordinarse o colaborar?</a:t>
            </a:r>
            <a:endParaRPr lang="es-ES" sz="2400" b="1" dirty="0"/>
          </a:p>
        </p:txBody>
      </p:sp>
    </p:spTree>
    <p:extLst>
      <p:ext uri="{BB962C8B-B14F-4D97-AF65-F5344CB8AC3E}">
        <p14:creationId xmlns:p14="http://schemas.microsoft.com/office/powerpoint/2010/main" val="134563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1285551" y="2113034"/>
            <a:ext cx="3750767" cy="2731573"/>
          </a:xfrm>
        </p:spPr>
        <p:txBody>
          <a:bodyPr rtlCol="0">
            <a:normAutofit/>
          </a:bodyPr>
          <a:lstStyle/>
          <a:p>
            <a:pPr marL="0" lvl="0" indent="0" algn="just">
              <a:buNone/>
            </a:pPr>
            <a:r>
              <a:rPr lang="es-MX" dirty="0"/>
              <a:t>En términos de los artículos 41, base V, apartado B, inciso a) de la CPEUM, así como 32, numeral 1, inciso a) de la LGIPE, el INE para los procesos electorales federales y locales cuenta con las atribuciones siguientes: </a:t>
            </a:r>
            <a:endParaRPr lang="es-ES" dirty="0"/>
          </a:p>
        </p:txBody>
      </p:sp>
      <p:graphicFrame>
        <p:nvGraphicFramePr>
          <p:cNvPr id="9" name="Diagrama 8"/>
          <p:cNvGraphicFramePr/>
          <p:nvPr>
            <p:extLst>
              <p:ext uri="{D42A27DB-BD31-4B8C-83A1-F6EECF244321}">
                <p14:modId xmlns:p14="http://schemas.microsoft.com/office/powerpoint/2010/main" val="4150874317"/>
              </p:ext>
            </p:extLst>
          </p:nvPr>
        </p:nvGraphicFramePr>
        <p:xfrm>
          <a:off x="4598963" y="1089596"/>
          <a:ext cx="6175969"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3" name="Imagen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3587" y="107292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n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9050" y="1684908"/>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3495" y="2338772"/>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78388" y="3131159"/>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1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09352" y="3921045"/>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83112" y="5228488"/>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99050" y="4608365"/>
            <a:ext cx="695325" cy="6953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3286100" y="1196752"/>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8" name="Rectangle 10"/>
          <p:cNvSpPr>
            <a:spLocks noChangeArrowheads="1"/>
          </p:cNvSpPr>
          <p:nvPr/>
        </p:nvSpPr>
        <p:spPr bwMode="auto">
          <a:xfrm>
            <a:off x="3286100" y="1653952"/>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11"/>
          <p:cNvSpPr>
            <a:spLocks noChangeArrowheads="1"/>
          </p:cNvSpPr>
          <p:nvPr/>
        </p:nvSpPr>
        <p:spPr bwMode="auto">
          <a:xfrm>
            <a:off x="3286100" y="6673627"/>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645688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3070076" y="908720"/>
            <a:ext cx="6408712" cy="648072"/>
          </a:xfrm>
        </p:spPr>
        <p:txBody>
          <a:bodyPr rtlCol="0">
            <a:normAutofit/>
          </a:bodyPr>
          <a:lstStyle/>
          <a:p>
            <a:r>
              <a:rPr lang="es-MX" b="1" dirty="0"/>
              <a:t>Atribuciones Especiales </a:t>
            </a:r>
            <a:r>
              <a:rPr lang="es-MX" b="1" dirty="0" smtClean="0"/>
              <a:t>del INE</a:t>
            </a:r>
            <a:endParaRPr lang="es-ES" b="1" dirty="0"/>
          </a:p>
        </p:txBody>
      </p:sp>
      <p:sp>
        <p:nvSpPr>
          <p:cNvPr id="14" name="Marcador de posición de contenido 13"/>
          <p:cNvSpPr>
            <a:spLocks noGrp="1"/>
          </p:cNvSpPr>
          <p:nvPr>
            <p:ph idx="1"/>
          </p:nvPr>
        </p:nvSpPr>
        <p:spPr>
          <a:xfrm>
            <a:off x="2133971" y="1988840"/>
            <a:ext cx="8280921" cy="3600400"/>
          </a:xfrm>
        </p:spPr>
        <p:txBody>
          <a:bodyPr rtlCol="0">
            <a:noAutofit/>
          </a:bodyPr>
          <a:lstStyle/>
          <a:p>
            <a:pPr marL="0" lvl="0" indent="0" algn="just">
              <a:buNone/>
            </a:pPr>
            <a:r>
              <a:rPr lang="es-MX" sz="1600" b="1" dirty="0" smtClean="0"/>
              <a:t>Asunción </a:t>
            </a:r>
            <a:r>
              <a:rPr lang="es-MX" sz="1600" b="1" dirty="0"/>
              <a:t>total. </a:t>
            </a:r>
            <a:r>
              <a:rPr lang="es-MX" sz="1600" dirty="0"/>
              <a:t>D</a:t>
            </a:r>
            <a:r>
              <a:rPr lang="es-MX" sz="1600" dirty="0" smtClean="0"/>
              <a:t>esarrollar </a:t>
            </a:r>
            <a:r>
              <a:rPr lang="es-MX" sz="1600" dirty="0"/>
              <a:t>directamente la implementación y operación de la totalidad de las actividades que corresponden a un proceso electoral local, que originalmente corresponde al </a:t>
            </a:r>
            <a:r>
              <a:rPr lang="es-MX" sz="1600" dirty="0" smtClean="0"/>
              <a:t>OPL.</a:t>
            </a:r>
            <a:endParaRPr lang="es-MX" sz="1600" dirty="0"/>
          </a:p>
          <a:p>
            <a:pPr marL="0" lvl="0" indent="0" algn="just">
              <a:buNone/>
            </a:pPr>
            <a:r>
              <a:rPr lang="es-MX" sz="1600" b="1" dirty="0" smtClean="0"/>
              <a:t>Asunción </a:t>
            </a:r>
            <a:r>
              <a:rPr lang="es-MX" sz="1600" b="1" dirty="0"/>
              <a:t>parcial. </a:t>
            </a:r>
            <a:r>
              <a:rPr lang="es-MX" sz="1600" dirty="0" smtClean="0"/>
              <a:t>Desarrollar </a:t>
            </a:r>
            <a:r>
              <a:rPr lang="es-MX" sz="1600" dirty="0"/>
              <a:t>directamente la implementación u operación de alguna actividad o cualquier fase de un proceso electoral local, cuyo ejercicio corresponde originalmente al </a:t>
            </a:r>
            <a:r>
              <a:rPr lang="es-MX" sz="1600" dirty="0" smtClean="0"/>
              <a:t>OPL.</a:t>
            </a:r>
            <a:endParaRPr lang="es-MX" sz="1600" dirty="0"/>
          </a:p>
          <a:p>
            <a:pPr marL="0" lvl="0" indent="0" algn="just">
              <a:buNone/>
            </a:pPr>
            <a:r>
              <a:rPr lang="es-MX" sz="1600" b="1" dirty="0" smtClean="0"/>
              <a:t>Atracción</a:t>
            </a:r>
            <a:r>
              <a:rPr lang="es-MX" sz="1600" b="1" dirty="0"/>
              <a:t>. </a:t>
            </a:r>
            <a:r>
              <a:rPr lang="es-MX" sz="1600" dirty="0"/>
              <a:t>C</a:t>
            </a:r>
            <a:r>
              <a:rPr lang="es-MX" sz="1600" dirty="0" smtClean="0"/>
              <a:t>onocer</a:t>
            </a:r>
            <a:r>
              <a:rPr lang="es-MX" sz="1600" dirty="0"/>
              <a:t>, para su implementación, </a:t>
            </a:r>
            <a:r>
              <a:rPr lang="es-MX" sz="1600" dirty="0" smtClean="0"/>
              <a:t>cualquier asunto </a:t>
            </a:r>
            <a:r>
              <a:rPr lang="es-MX" sz="1600" dirty="0"/>
              <a:t>específico y concreto de la competencia de los OPL, por </a:t>
            </a:r>
            <a:r>
              <a:rPr lang="es-MX" sz="1600" b="1" dirty="0"/>
              <a:t>su interés, importancia o trascendencia, o bien, que ante lo novedoso del caso, sea necesario establecer un criterio </a:t>
            </a:r>
            <a:r>
              <a:rPr lang="es-MX" sz="1600" b="1" dirty="0" smtClean="0"/>
              <a:t>interpretativo</a:t>
            </a:r>
            <a:r>
              <a:rPr lang="es-MX" sz="1600" dirty="0" smtClean="0"/>
              <a:t>.</a:t>
            </a:r>
          </a:p>
          <a:p>
            <a:pPr marL="0" lvl="0" indent="0" algn="just">
              <a:buNone/>
            </a:pPr>
            <a:r>
              <a:rPr lang="es-MX" sz="1600" b="1" dirty="0" smtClean="0"/>
              <a:t>Delegación. </a:t>
            </a:r>
            <a:r>
              <a:rPr lang="es-MX" sz="1600" dirty="0" smtClean="0"/>
              <a:t>Facultad del Instituto de conferirle al OPL, la realización de alguna o algunas de las funciones electorales que son competencia original del Instituto.</a:t>
            </a:r>
            <a:endParaRPr lang="es-ES" sz="1600" dirty="0"/>
          </a:p>
        </p:txBody>
      </p:sp>
    </p:spTree>
    <p:extLst>
      <p:ext uri="{BB962C8B-B14F-4D97-AF65-F5344CB8AC3E}">
        <p14:creationId xmlns:p14="http://schemas.microsoft.com/office/powerpoint/2010/main" val="172780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557908" y="1124744"/>
            <a:ext cx="8496944" cy="4392488"/>
          </a:xfrm>
        </p:spPr>
        <p:txBody>
          <a:bodyPr>
            <a:normAutofit/>
          </a:bodyPr>
          <a:lstStyle/>
          <a:p>
            <a:pPr marL="0" indent="0" algn="just">
              <a:buNone/>
            </a:pPr>
            <a:r>
              <a:rPr lang="es-MX" sz="2300" b="1" dirty="0" smtClean="0">
                <a:solidFill>
                  <a:srgbClr val="632E62"/>
                </a:solidFill>
              </a:rPr>
              <a:t>Algunos acuerdos o resoluciones relevantes del Consejo General del INE para el Proceso Electoral 2020-2021:</a:t>
            </a:r>
          </a:p>
          <a:p>
            <a:pPr marL="0" indent="0" algn="just">
              <a:buNone/>
            </a:pPr>
            <a:endParaRPr lang="es-MX" b="1" dirty="0" smtClean="0"/>
          </a:p>
          <a:p>
            <a:pPr lvl="0" algn="just"/>
            <a:r>
              <a:rPr lang="es-MX" b="1" dirty="0" smtClean="0"/>
              <a:t>INE/CG189/2020</a:t>
            </a:r>
            <a:r>
              <a:rPr lang="es-MX" dirty="0"/>
              <a:t>, </a:t>
            </a:r>
            <a:r>
              <a:rPr lang="es-MX" dirty="0" smtClean="0"/>
              <a:t>sobre la Estrategia de Capacitación y Asistencia Electoral 2020-2021</a:t>
            </a:r>
          </a:p>
          <a:p>
            <a:pPr lvl="0" algn="just"/>
            <a:r>
              <a:rPr lang="es-MX" b="1" dirty="0" smtClean="0"/>
              <a:t>INE/CG234/2020</a:t>
            </a:r>
            <a:r>
              <a:rPr lang="es-MX" dirty="0" smtClean="0"/>
              <a:t>, en relación con diversos temas VMRE</a:t>
            </a:r>
          </a:p>
          <a:p>
            <a:r>
              <a:rPr lang="es-MX" b="1" dirty="0" smtClean="0"/>
              <a:t>INE/CG187/2020 e INE/CG289/2020</a:t>
            </a:r>
            <a:r>
              <a:rPr lang="es-MX" dirty="0" smtClean="0"/>
              <a:t>, facultad de atracción para ajustar plazos</a:t>
            </a:r>
            <a:endParaRPr lang="es-MX" b="1" dirty="0" smtClean="0"/>
          </a:p>
          <a:p>
            <a:r>
              <a:rPr lang="es-MX" dirty="0" smtClean="0"/>
              <a:t> </a:t>
            </a:r>
            <a:r>
              <a:rPr lang="es-MX" b="1" dirty="0" smtClean="0"/>
              <a:t>INE/CG298/2020</a:t>
            </a:r>
            <a:r>
              <a:rPr lang="es-MX" dirty="0" smtClean="0"/>
              <a:t>, Representaciones MDC</a:t>
            </a:r>
          </a:p>
          <a:p>
            <a:endParaRPr lang="es-MX" b="1" dirty="0"/>
          </a:p>
        </p:txBody>
      </p:sp>
    </p:spTree>
    <p:extLst>
      <p:ext uri="{BB962C8B-B14F-4D97-AF65-F5344CB8AC3E}">
        <p14:creationId xmlns:p14="http://schemas.microsoft.com/office/powerpoint/2010/main" val="3175745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3682144" y="836712"/>
            <a:ext cx="4248472" cy="648072"/>
          </a:xfrm>
        </p:spPr>
        <p:txBody>
          <a:bodyPr rtlCol="0">
            <a:normAutofit/>
          </a:bodyPr>
          <a:lstStyle/>
          <a:p>
            <a:r>
              <a:rPr lang="es-MX" b="1" dirty="0" smtClean="0">
                <a:solidFill>
                  <a:srgbClr val="632E62"/>
                </a:solidFill>
              </a:rPr>
              <a:t>OFICINAS</a:t>
            </a:r>
            <a:r>
              <a:rPr lang="es-MX" b="1" dirty="0" smtClean="0"/>
              <a:t> DEL INE</a:t>
            </a:r>
            <a:endParaRPr lang="es-ES" b="1" dirty="0"/>
          </a:p>
        </p:txBody>
      </p:sp>
      <p:sp>
        <p:nvSpPr>
          <p:cNvPr id="2" name="Marcador de contenido 1"/>
          <p:cNvSpPr>
            <a:spLocks noGrp="1"/>
          </p:cNvSpPr>
          <p:nvPr>
            <p:ph idx="1"/>
          </p:nvPr>
        </p:nvSpPr>
        <p:spPr>
          <a:xfrm>
            <a:off x="1557908" y="1844824"/>
            <a:ext cx="8496944" cy="3672408"/>
          </a:xfrm>
        </p:spPr>
        <p:txBody>
          <a:bodyPr>
            <a:normAutofit lnSpcReduction="10000"/>
          </a:bodyPr>
          <a:lstStyle/>
          <a:p>
            <a:pPr marL="0" indent="0" algn="just">
              <a:buNone/>
            </a:pPr>
            <a:r>
              <a:rPr lang="es-MX" b="1" dirty="0"/>
              <a:t>Conforme al artículo 61 de la LGIPE el INE en el estado de Querétaro cuenta con:</a:t>
            </a:r>
          </a:p>
          <a:p>
            <a:pPr lvl="0"/>
            <a:r>
              <a:rPr lang="es-MX" dirty="0"/>
              <a:t>1 Junta Local Ejecutiva.</a:t>
            </a:r>
          </a:p>
          <a:p>
            <a:pPr lvl="0"/>
            <a:r>
              <a:rPr lang="es-MX" dirty="0"/>
              <a:t>5 Juntas Distritales </a:t>
            </a:r>
            <a:r>
              <a:rPr lang="es-MX" dirty="0" smtClean="0"/>
              <a:t>Ejecutivas.</a:t>
            </a:r>
            <a:endParaRPr lang="es-MX" dirty="0"/>
          </a:p>
          <a:p>
            <a:pPr lvl="0"/>
            <a:r>
              <a:rPr lang="es-MX" dirty="0"/>
              <a:t>1 Consejo Local.</a:t>
            </a:r>
          </a:p>
          <a:p>
            <a:r>
              <a:rPr lang="es-MX" dirty="0"/>
              <a:t>5 Consejos Distritales, de forma temporal durante el proceso electoral </a:t>
            </a:r>
            <a:r>
              <a:rPr lang="es-MX" dirty="0" smtClean="0"/>
              <a:t>federal</a:t>
            </a:r>
          </a:p>
          <a:p>
            <a:pPr marL="0" indent="0" algn="r">
              <a:buNone/>
            </a:pPr>
            <a:endParaRPr lang="es-MX" b="1" dirty="0" smtClean="0"/>
          </a:p>
          <a:p>
            <a:pPr marL="0" indent="0" algn="r">
              <a:buNone/>
            </a:pPr>
            <a:r>
              <a:rPr lang="es-MX" b="1" dirty="0" smtClean="0"/>
              <a:t>El INE a nivel nacional cuenta con un total de 333 oficinas.</a:t>
            </a:r>
            <a:endParaRPr lang="es-MX" b="1" dirty="0"/>
          </a:p>
        </p:txBody>
      </p:sp>
    </p:spTree>
    <p:extLst>
      <p:ext uri="{BB962C8B-B14F-4D97-AF65-F5344CB8AC3E}">
        <p14:creationId xmlns:p14="http://schemas.microsoft.com/office/powerpoint/2010/main" val="1243579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22204" y="4293096"/>
            <a:ext cx="6840760" cy="1084771"/>
          </a:xfrm>
        </p:spPr>
        <p:txBody>
          <a:bodyPr rtlCol="0"/>
          <a:lstStyle/>
          <a:p>
            <a:pPr rtl="0"/>
            <a:r>
              <a:rPr lang="es-ES" sz="5400" b="1" dirty="0" smtClean="0"/>
              <a:t>Geografía electoral</a:t>
            </a:r>
            <a:endParaRPr lang="es-ES" sz="5400" b="1" dirty="0"/>
          </a:p>
        </p:txBody>
      </p:sp>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38" y="572260"/>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12" y="379479"/>
            <a:ext cx="1331640" cy="1244670"/>
          </a:xfrm>
          <a:prstGeom prst="rect">
            <a:avLst/>
          </a:prstGeom>
        </p:spPr>
      </p:pic>
    </p:spTree>
    <p:extLst>
      <p:ext uri="{BB962C8B-B14F-4D97-AF65-F5344CB8AC3E}">
        <p14:creationId xmlns:p14="http://schemas.microsoft.com/office/powerpoint/2010/main" val="2216960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522414" y="1828800"/>
            <a:ext cx="9601200" cy="2536304"/>
          </a:xfrm>
        </p:spPr>
        <p:txBody>
          <a:bodyPr/>
          <a:lstStyle/>
          <a:p>
            <a:pPr marL="0" indent="0" algn="just">
              <a:lnSpc>
                <a:spcPct val="100000"/>
              </a:lnSpc>
              <a:buNone/>
            </a:pPr>
            <a:r>
              <a:rPr lang="es-MX" dirty="0"/>
              <a:t>Es la </a:t>
            </a:r>
            <a:r>
              <a:rPr lang="es-MX" b="1" dirty="0"/>
              <a:t>delimitación del ámbito territorial para el registro y distribución de la ciudadanía que participará en las elecciones</a:t>
            </a:r>
            <a:r>
              <a:rPr lang="es-MX" dirty="0"/>
              <a:t>, con el fin de conseguir una representación de igualdad de votos, donde cada cargo de elección popular represente la misma cantidad de habitantes. </a:t>
            </a:r>
          </a:p>
          <a:p>
            <a:pPr marL="0" indent="0" algn="just">
              <a:lnSpc>
                <a:spcPct val="100000"/>
              </a:lnSpc>
              <a:buNone/>
            </a:pPr>
            <a:r>
              <a:rPr lang="es-MX" dirty="0"/>
              <a:t>El término geografía electoral está considerado en la CPEUM, el cual dispone que </a:t>
            </a:r>
            <a:r>
              <a:rPr lang="es-MX" b="1" dirty="0"/>
              <a:t>el INE tiene a su cargo, en forma integral y directa, las actividades relativas a este rubro</a:t>
            </a:r>
            <a:r>
              <a:rPr lang="es-MX" dirty="0"/>
              <a:t> (CPEUM 41, base V). </a:t>
            </a:r>
          </a:p>
          <a:p>
            <a:pPr algn="just"/>
            <a:endParaRPr lang="es-MX" dirty="0"/>
          </a:p>
        </p:txBody>
      </p:sp>
    </p:spTree>
    <p:extLst>
      <p:ext uri="{BB962C8B-B14F-4D97-AF65-F5344CB8AC3E}">
        <p14:creationId xmlns:p14="http://schemas.microsoft.com/office/powerpoint/2010/main" val="242692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765820" y="5589240"/>
            <a:ext cx="4788532" cy="648072"/>
          </a:xfrm>
        </p:spPr>
        <p:txBody>
          <a:bodyPr rtlCol="0">
            <a:normAutofit fontScale="90000"/>
          </a:bodyPr>
          <a:lstStyle/>
          <a:p>
            <a:r>
              <a:rPr lang="es-MX" b="1" dirty="0" smtClean="0">
                <a:solidFill>
                  <a:srgbClr val="632E62"/>
                </a:solidFill>
              </a:rPr>
              <a:t>Circunscripción electoral</a:t>
            </a:r>
            <a:endParaRPr lang="es-ES" b="1" dirty="0"/>
          </a:p>
        </p:txBody>
      </p:sp>
      <p:sp>
        <p:nvSpPr>
          <p:cNvPr id="2" name="Marcador de contenido 1"/>
          <p:cNvSpPr>
            <a:spLocks noGrp="1"/>
          </p:cNvSpPr>
          <p:nvPr>
            <p:ph idx="1"/>
          </p:nvPr>
        </p:nvSpPr>
        <p:spPr>
          <a:xfrm>
            <a:off x="1341884" y="1196752"/>
            <a:ext cx="3096344" cy="3888432"/>
          </a:xfrm>
        </p:spPr>
        <p:txBody>
          <a:bodyPr>
            <a:normAutofit fontScale="92500" lnSpcReduction="10000"/>
          </a:bodyPr>
          <a:lstStyle/>
          <a:p>
            <a:pPr marL="0" indent="0" algn="just">
              <a:buNone/>
            </a:pPr>
            <a:r>
              <a:rPr lang="es-MX" dirty="0" smtClean="0"/>
              <a:t>Distribución </a:t>
            </a:r>
            <a:r>
              <a:rPr lang="es-MX" dirty="0"/>
              <a:t>geográfica </a:t>
            </a:r>
            <a:r>
              <a:rPr lang="es-MX" dirty="0" smtClean="0"/>
              <a:t>diseñada </a:t>
            </a:r>
            <a:r>
              <a:rPr lang="es-MX" dirty="0"/>
              <a:t>acorde con la distribución poblacional de los estados que las conforman, y </a:t>
            </a:r>
            <a:r>
              <a:rPr lang="es-MX" u="sng" dirty="0"/>
              <a:t>sirve de base para la elección de las 200 Diputaciones federales electas por el principio de representación </a:t>
            </a:r>
            <a:r>
              <a:rPr lang="es-MX" u="sng" dirty="0" smtClean="0"/>
              <a:t>proporcional</a:t>
            </a:r>
            <a:r>
              <a:rPr lang="es-MX" dirty="0" smtClean="0"/>
              <a:t>.</a:t>
            </a:r>
          </a:p>
          <a:p>
            <a:pPr marL="0" indent="0" algn="just">
              <a:buNone/>
            </a:pPr>
            <a:r>
              <a:rPr lang="es-MX" dirty="0" smtClean="0"/>
              <a:t>Actualmente </a:t>
            </a:r>
            <a:r>
              <a:rPr lang="es-MX" dirty="0"/>
              <a:t>el país se divide en 5 circunscripciones </a:t>
            </a:r>
            <a:r>
              <a:rPr lang="es-MX" dirty="0" smtClean="0"/>
              <a:t>electorales.</a:t>
            </a:r>
            <a:endParaRPr lang="es-MX" b="1" dirty="0"/>
          </a:p>
        </p:txBody>
      </p:sp>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4870276" y="692696"/>
            <a:ext cx="5544616" cy="5040560"/>
          </a:xfrm>
          <a:prstGeom prst="rect">
            <a:avLst/>
          </a:prstGeom>
        </p:spPr>
      </p:pic>
    </p:spTree>
    <p:extLst>
      <p:ext uri="{BB962C8B-B14F-4D97-AF65-F5344CB8AC3E}">
        <p14:creationId xmlns:p14="http://schemas.microsoft.com/office/powerpoint/2010/main" val="81269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845940" y="692696"/>
            <a:ext cx="5184576" cy="648072"/>
          </a:xfrm>
        </p:spPr>
        <p:txBody>
          <a:bodyPr rtlCol="0">
            <a:normAutofit/>
          </a:bodyPr>
          <a:lstStyle/>
          <a:p>
            <a:r>
              <a:rPr lang="es-MX" b="1" dirty="0" smtClean="0">
                <a:solidFill>
                  <a:srgbClr val="632E62"/>
                </a:solidFill>
              </a:rPr>
              <a:t>Distrito electoral federal</a:t>
            </a:r>
            <a:endParaRPr lang="es-ES" b="1" dirty="0"/>
          </a:p>
        </p:txBody>
      </p:sp>
      <p:graphicFrame>
        <p:nvGraphicFramePr>
          <p:cNvPr id="6" name="Diagrama 5"/>
          <p:cNvGraphicFramePr/>
          <p:nvPr>
            <p:extLst>
              <p:ext uri="{D42A27DB-BD31-4B8C-83A1-F6EECF244321}">
                <p14:modId xmlns:p14="http://schemas.microsoft.com/office/powerpoint/2010/main" val="1949865572"/>
              </p:ext>
            </p:extLst>
          </p:nvPr>
        </p:nvGraphicFramePr>
        <p:xfrm>
          <a:off x="1701924" y="1346723"/>
          <a:ext cx="4680520" cy="396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p:nvPr/>
        </p:nvPicPr>
        <p:blipFill>
          <a:blip r:embed="rId8" cstate="print">
            <a:extLst>
              <a:ext uri="{28A0092B-C50C-407E-A947-70E740481C1C}">
                <a14:useLocalDpi xmlns:a14="http://schemas.microsoft.com/office/drawing/2010/main" val="0"/>
              </a:ext>
            </a:extLst>
          </a:blip>
          <a:stretch>
            <a:fillRect/>
          </a:stretch>
        </p:blipFill>
        <p:spPr>
          <a:xfrm>
            <a:off x="6742484" y="692696"/>
            <a:ext cx="4176464" cy="4464191"/>
          </a:xfrm>
          <a:prstGeom prst="rect">
            <a:avLst/>
          </a:prstGeom>
        </p:spPr>
      </p:pic>
      <p:sp>
        <p:nvSpPr>
          <p:cNvPr id="3" name="Marcador de contenido 2"/>
          <p:cNvSpPr>
            <a:spLocks noGrp="1"/>
          </p:cNvSpPr>
          <p:nvPr>
            <p:ph idx="1"/>
          </p:nvPr>
        </p:nvSpPr>
        <p:spPr>
          <a:xfrm>
            <a:off x="1269876" y="5301208"/>
            <a:ext cx="9649072" cy="1090304"/>
          </a:xfrm>
        </p:spPr>
        <p:txBody>
          <a:bodyPr>
            <a:normAutofit fontScale="85000" lnSpcReduction="10000"/>
          </a:bodyPr>
          <a:lstStyle/>
          <a:p>
            <a:pPr marL="0" indent="0" algn="just">
              <a:buNone/>
            </a:pPr>
            <a:r>
              <a:rPr lang="es-MX" dirty="0"/>
              <a:t>Es la delimitación geográfica que divide al país en 300 distritos uninominales; a su vez, cada distrito resulta de dividir la población total de acuerdo al último censo, por lo que el estado de Querétaro cuenta con 5 distritos, cada uno representado por una Diputación federal que se elige por el principio de mayoría relativa.</a:t>
            </a:r>
          </a:p>
        </p:txBody>
      </p:sp>
    </p:spTree>
    <p:extLst>
      <p:ext uri="{BB962C8B-B14F-4D97-AF65-F5344CB8AC3E}">
        <p14:creationId xmlns:p14="http://schemas.microsoft.com/office/powerpoint/2010/main" val="173412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2205980" y="510673"/>
            <a:ext cx="4104456" cy="508062"/>
          </a:xfrm>
        </p:spPr>
        <p:txBody>
          <a:bodyPr rtlCol="0">
            <a:normAutofit fontScale="90000"/>
          </a:bodyPr>
          <a:lstStyle/>
          <a:p>
            <a:r>
              <a:rPr lang="es-MX" b="1" dirty="0" smtClean="0">
                <a:solidFill>
                  <a:srgbClr val="632E62"/>
                </a:solidFill>
              </a:rPr>
              <a:t>Distrito electoral local</a:t>
            </a:r>
            <a:endParaRPr lang="es-ES" b="1" dirty="0"/>
          </a:p>
        </p:txBody>
      </p:sp>
      <p:sp>
        <p:nvSpPr>
          <p:cNvPr id="3" name="Marcador de contenido 2"/>
          <p:cNvSpPr>
            <a:spLocks noGrp="1"/>
          </p:cNvSpPr>
          <p:nvPr>
            <p:ph idx="1"/>
          </p:nvPr>
        </p:nvSpPr>
        <p:spPr>
          <a:xfrm>
            <a:off x="7030516" y="1018735"/>
            <a:ext cx="4464496" cy="1368152"/>
          </a:xfrm>
        </p:spPr>
        <p:txBody>
          <a:bodyPr>
            <a:normAutofit fontScale="92500" lnSpcReduction="10000"/>
          </a:bodyPr>
          <a:lstStyle/>
          <a:p>
            <a:pPr marL="0" indent="0" algn="just">
              <a:buNone/>
            </a:pPr>
            <a:r>
              <a:rPr lang="es-MX" dirty="0"/>
              <a:t>Es la delimitación geográfica electoral que divide al Estado en 15 distritos, cada uno representado por una Diputación local que se elige por el principio de mayoría relativa.</a:t>
            </a:r>
          </a:p>
        </p:txBody>
      </p:sp>
      <p:graphicFrame>
        <p:nvGraphicFramePr>
          <p:cNvPr id="6" name="Diagrama 5"/>
          <p:cNvGraphicFramePr/>
          <p:nvPr>
            <p:extLst>
              <p:ext uri="{D42A27DB-BD31-4B8C-83A1-F6EECF244321}">
                <p14:modId xmlns:p14="http://schemas.microsoft.com/office/powerpoint/2010/main" val="4001218725"/>
              </p:ext>
            </p:extLst>
          </p:nvPr>
        </p:nvGraphicFramePr>
        <p:xfrm>
          <a:off x="909836" y="1196752"/>
          <a:ext cx="583264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p:nvPr/>
        </p:nvPicPr>
        <p:blipFill>
          <a:blip r:embed="rId8" cstate="print">
            <a:extLst>
              <a:ext uri="{28A0092B-C50C-407E-A947-70E740481C1C}">
                <a14:useLocalDpi xmlns:a14="http://schemas.microsoft.com/office/drawing/2010/main" val="0"/>
              </a:ext>
            </a:extLst>
          </a:blip>
          <a:stretch>
            <a:fillRect/>
          </a:stretch>
        </p:blipFill>
        <p:spPr>
          <a:xfrm>
            <a:off x="7282544" y="2386887"/>
            <a:ext cx="3960440" cy="4066448"/>
          </a:xfrm>
          <a:prstGeom prst="rect">
            <a:avLst/>
          </a:prstGeom>
        </p:spPr>
      </p:pic>
    </p:spTree>
    <p:extLst>
      <p:ext uri="{BB962C8B-B14F-4D97-AF65-F5344CB8AC3E}">
        <p14:creationId xmlns:p14="http://schemas.microsoft.com/office/powerpoint/2010/main" val="3130861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88892" y="2348880"/>
            <a:ext cx="7914699" cy="2164891"/>
          </a:xfrm>
        </p:spPr>
        <p:txBody>
          <a:bodyPr rtlCol="0"/>
          <a:lstStyle/>
          <a:p>
            <a:pPr rtl="0"/>
            <a:r>
              <a:rPr lang="es-ES" sz="6000" b="1" dirty="0" smtClean="0"/>
              <a:t>Instituto Electoral del Estado de Querétaro</a:t>
            </a:r>
            <a:endParaRPr lang="es-ES" sz="6000" b="1" dirty="0"/>
          </a:p>
        </p:txBody>
      </p:sp>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38" y="572260"/>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12" y="379479"/>
            <a:ext cx="1331640" cy="1244670"/>
          </a:xfrm>
          <a:prstGeom prst="rect">
            <a:avLst/>
          </a:prstGeom>
        </p:spPr>
      </p:pic>
    </p:spTree>
    <p:extLst>
      <p:ext uri="{BB962C8B-B14F-4D97-AF65-F5344CB8AC3E}">
        <p14:creationId xmlns:p14="http://schemas.microsoft.com/office/powerpoint/2010/main" val="1267614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7780921" y="908720"/>
            <a:ext cx="3744416" cy="648072"/>
          </a:xfrm>
        </p:spPr>
        <p:txBody>
          <a:bodyPr rtlCol="0">
            <a:normAutofit/>
          </a:bodyPr>
          <a:lstStyle/>
          <a:p>
            <a:r>
              <a:rPr lang="es-MX" b="1" dirty="0" smtClean="0">
                <a:solidFill>
                  <a:srgbClr val="632E62"/>
                </a:solidFill>
              </a:rPr>
              <a:t>División municipal</a:t>
            </a:r>
            <a:endParaRPr lang="es-ES" b="1" dirty="0"/>
          </a:p>
        </p:txBody>
      </p:sp>
      <p:pic>
        <p:nvPicPr>
          <p:cNvPr id="8" name="Imagen 7" descr="C:\Users\Sergio.Leroy\Documents\IEEQ\DEOE\2020\Manuales de capacitación\Versiones compiladas\quereatro colo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884" y="702357"/>
            <a:ext cx="6470392" cy="5577036"/>
          </a:xfrm>
          <a:prstGeom prst="rect">
            <a:avLst/>
          </a:prstGeom>
          <a:noFill/>
          <a:ln>
            <a:noFill/>
          </a:ln>
        </p:spPr>
      </p:pic>
      <p:sp>
        <p:nvSpPr>
          <p:cNvPr id="2" name="Marcador de contenido 1"/>
          <p:cNvSpPr>
            <a:spLocks noGrp="1"/>
          </p:cNvSpPr>
          <p:nvPr>
            <p:ph idx="1"/>
          </p:nvPr>
        </p:nvSpPr>
        <p:spPr>
          <a:xfrm>
            <a:off x="8182643" y="2204864"/>
            <a:ext cx="3342693" cy="2520280"/>
          </a:xfrm>
        </p:spPr>
        <p:txBody>
          <a:bodyPr>
            <a:normAutofit fontScale="92500" lnSpcReduction="10000"/>
          </a:bodyPr>
          <a:lstStyle/>
          <a:p>
            <a:pPr marL="0" indent="0" algn="just">
              <a:buNone/>
            </a:pPr>
            <a:r>
              <a:rPr lang="es-MX" dirty="0"/>
              <a:t>El municipio es la base de la división territorial de cada Estado, así como de su organización política y administrativa, por lo que cada municipio cuenta con su propia cabecera municipal, que sirve como sede del gobierno municipal.</a:t>
            </a:r>
          </a:p>
        </p:txBody>
      </p:sp>
    </p:spTree>
    <p:extLst>
      <p:ext uri="{BB962C8B-B14F-4D97-AF65-F5344CB8AC3E}">
        <p14:creationId xmlns:p14="http://schemas.microsoft.com/office/powerpoint/2010/main" val="28399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2409356" y="474643"/>
            <a:ext cx="3744416" cy="648072"/>
          </a:xfrm>
        </p:spPr>
        <p:txBody>
          <a:bodyPr rtlCol="0">
            <a:normAutofit/>
          </a:bodyPr>
          <a:lstStyle/>
          <a:p>
            <a:r>
              <a:rPr lang="es-MX" b="1" dirty="0" smtClean="0">
                <a:solidFill>
                  <a:srgbClr val="632E62"/>
                </a:solidFill>
              </a:rPr>
              <a:t>Sección electoral</a:t>
            </a:r>
            <a:endParaRPr lang="es-ES" b="1" dirty="0"/>
          </a:p>
        </p:txBody>
      </p:sp>
      <p:sp>
        <p:nvSpPr>
          <p:cNvPr id="2" name="Marcador de contenido 1"/>
          <p:cNvSpPr>
            <a:spLocks noGrp="1"/>
          </p:cNvSpPr>
          <p:nvPr>
            <p:ph idx="1"/>
          </p:nvPr>
        </p:nvSpPr>
        <p:spPr>
          <a:xfrm>
            <a:off x="2409356" y="1268760"/>
            <a:ext cx="8725616" cy="4752528"/>
          </a:xfrm>
        </p:spPr>
        <p:txBody>
          <a:bodyPr>
            <a:noAutofit/>
          </a:bodyPr>
          <a:lstStyle/>
          <a:p>
            <a:pPr marL="0" indent="0" algn="just">
              <a:buNone/>
            </a:pPr>
            <a:r>
              <a:rPr lang="es-MX" sz="1650" dirty="0"/>
              <a:t>Es la unidad básica de la demarcación territorial de la geografía electoral. En su interior se agrupan manzanas urbanas o localidades rurales y cada una tiene como mínimo 100 electores y como máximo 3,000. En cada sección electoral se instala, por lo menos, una </a:t>
            </a:r>
            <a:r>
              <a:rPr lang="es-MX" sz="1650" dirty="0" smtClean="0"/>
              <a:t>casilla.</a:t>
            </a:r>
          </a:p>
          <a:p>
            <a:pPr marL="0" indent="0">
              <a:buNone/>
            </a:pPr>
            <a:r>
              <a:rPr lang="es-MX" sz="1650" dirty="0"/>
              <a:t>Las secciones electorales se clasifican en</a:t>
            </a:r>
            <a:r>
              <a:rPr lang="es-MX" sz="1650" dirty="0" smtClean="0"/>
              <a:t>:</a:t>
            </a:r>
          </a:p>
          <a:p>
            <a:pPr marL="0" indent="0" algn="just">
              <a:buNone/>
            </a:pPr>
            <a:r>
              <a:rPr lang="es-MX" sz="1650" b="1" dirty="0" smtClean="0"/>
              <a:t>Sección Urbana: </a:t>
            </a:r>
            <a:r>
              <a:rPr lang="es-MX" sz="1650" dirty="0" smtClean="0"/>
              <a:t>Conformada por un conjunto de manzanas bien definidas que forman parte de una localidad urbana, que normalmente presentan nomenclatura de calles, servicios públicos; como son agua potable, luz y continuidad urbanística real.</a:t>
            </a:r>
          </a:p>
          <a:p>
            <a:pPr marL="0" indent="0" algn="just">
              <a:buNone/>
            </a:pPr>
            <a:r>
              <a:rPr lang="es-MX" sz="1650" b="1" dirty="0" smtClean="0"/>
              <a:t>Sección </a:t>
            </a:r>
            <a:r>
              <a:rPr lang="es-MX" sz="1650" b="1" dirty="0"/>
              <a:t>Rural: </a:t>
            </a:r>
            <a:r>
              <a:rPr lang="es-MX" sz="1650" dirty="0"/>
              <a:t>Constituida por una o más localidades rurales, que por sí mismas no pueden formar una sección electoral, se caracterizan por la predominancia de espacios abiertos destinados principalmente a las actividades primarias y cuentan con servicios públicos escasos o inexistentes.</a:t>
            </a:r>
          </a:p>
          <a:p>
            <a:pPr marL="0" indent="0" algn="just">
              <a:buNone/>
            </a:pPr>
            <a:r>
              <a:rPr lang="es-MX" sz="1650" b="1" dirty="0"/>
              <a:t>Sección Mixta: </a:t>
            </a:r>
            <a:r>
              <a:rPr lang="es-MX" sz="1650" dirty="0"/>
              <a:t>Área geográfica conformada por un conjunto de manzanas que forman parte de una localidad urbana, además de presentar una o más localidades rurales.</a:t>
            </a:r>
          </a:p>
          <a:p>
            <a:pPr marL="0" indent="0" algn="just">
              <a:buNone/>
            </a:pPr>
            <a:endParaRPr lang="es-MX" sz="1650" dirty="0"/>
          </a:p>
        </p:txBody>
      </p:sp>
      <p:pic>
        <p:nvPicPr>
          <p:cNvPr id="2049" name="Imagen 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63" y="2487182"/>
            <a:ext cx="2163110" cy="1277706"/>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52" y="5013176"/>
            <a:ext cx="1355504" cy="10546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462" y="3884976"/>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67478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8241" y="3068960"/>
            <a:ext cx="10513168" cy="796739"/>
          </a:xfrm>
        </p:spPr>
        <p:txBody>
          <a:bodyPr rtlCol="0"/>
          <a:lstStyle/>
          <a:p>
            <a:pPr algn="ctr" rtl="0"/>
            <a:r>
              <a:rPr lang="es-ES" sz="5000" b="1" dirty="0" smtClean="0"/>
              <a:t>Consejos</a:t>
            </a:r>
            <a:br>
              <a:rPr lang="es-ES" sz="5000" b="1" dirty="0" smtClean="0"/>
            </a:br>
            <a:r>
              <a:rPr lang="es-ES" sz="5000" b="1" dirty="0" smtClean="0"/>
              <a:t>Distritales y Municipales</a:t>
            </a:r>
            <a:endParaRPr lang="es-ES" sz="5000" b="1" dirty="0"/>
          </a:p>
        </p:txBody>
      </p:sp>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38" y="572260"/>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12" y="379479"/>
            <a:ext cx="1331640" cy="1244670"/>
          </a:xfrm>
          <a:prstGeom prst="rect">
            <a:avLst/>
          </a:prstGeom>
        </p:spPr>
      </p:pic>
    </p:spTree>
    <p:extLst>
      <p:ext uri="{BB962C8B-B14F-4D97-AF65-F5344CB8AC3E}">
        <p14:creationId xmlns:p14="http://schemas.microsoft.com/office/powerpoint/2010/main" val="25856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sp>
        <p:nvSpPr>
          <p:cNvPr id="5" name="Marcador de contenido 4"/>
          <p:cNvSpPr>
            <a:spLocks noGrp="1"/>
          </p:cNvSpPr>
          <p:nvPr>
            <p:ph idx="1"/>
          </p:nvPr>
        </p:nvSpPr>
        <p:spPr>
          <a:xfrm>
            <a:off x="1269876" y="2132856"/>
            <a:ext cx="9721080" cy="2376263"/>
          </a:xfrm>
        </p:spPr>
        <p:txBody>
          <a:bodyPr>
            <a:normAutofit/>
          </a:bodyPr>
          <a:lstStyle/>
          <a:p>
            <a:pPr marL="0" indent="0" algn="just">
              <a:buNone/>
            </a:pPr>
            <a:r>
              <a:rPr lang="es-MX" sz="2400" dirty="0"/>
              <a:t>Los consejos distritales y municipales son órganos que </a:t>
            </a:r>
            <a:r>
              <a:rPr lang="es-MX" sz="2400" b="1" dirty="0"/>
              <a:t>tienen por objeto la preparación, </a:t>
            </a:r>
            <a:r>
              <a:rPr lang="es-MX" sz="2400" b="1" dirty="0" smtClean="0"/>
              <a:t>desarrollo y </a:t>
            </a:r>
            <a:r>
              <a:rPr lang="es-MX" sz="2400" b="1" dirty="0"/>
              <a:t>vigilancia de los procesos electorales en </a:t>
            </a:r>
            <a:r>
              <a:rPr lang="es-MX" sz="2400" b="1" dirty="0" smtClean="0"/>
              <a:t>sus respectivos </a:t>
            </a:r>
            <a:r>
              <a:rPr lang="es-MX" sz="2400" b="1" dirty="0"/>
              <a:t>distritos y municipios</a:t>
            </a:r>
            <a:r>
              <a:rPr lang="es-MX" sz="2400" dirty="0"/>
              <a:t>, de conformidad con las </a:t>
            </a:r>
            <a:r>
              <a:rPr lang="es-MX" sz="2400" dirty="0" smtClean="0"/>
              <a:t>normas de </a:t>
            </a:r>
            <a:r>
              <a:rPr lang="es-MX" sz="2400" dirty="0"/>
              <a:t>esta Ley y de los acuerdos del Consejo General. Ejercerán sus </a:t>
            </a:r>
            <a:r>
              <a:rPr lang="es-MX" sz="2400" b="1" dirty="0"/>
              <a:t>funciones sólo durante el proceso electoral</a:t>
            </a:r>
            <a:r>
              <a:rPr lang="es-MX" sz="2400" dirty="0"/>
              <a:t>.</a:t>
            </a:r>
          </a:p>
        </p:txBody>
      </p:sp>
    </p:spTree>
    <p:extLst>
      <p:ext uri="{BB962C8B-B14F-4D97-AF65-F5344CB8AC3E}">
        <p14:creationId xmlns:p14="http://schemas.microsoft.com/office/powerpoint/2010/main" val="63514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graphicFrame>
        <p:nvGraphicFramePr>
          <p:cNvPr id="6" name="Tabla 5"/>
          <p:cNvGraphicFramePr>
            <a:graphicFrameLocks noGrp="1"/>
          </p:cNvGraphicFramePr>
          <p:nvPr>
            <p:extLst>
              <p:ext uri="{D42A27DB-BD31-4B8C-83A1-F6EECF244321}">
                <p14:modId xmlns:p14="http://schemas.microsoft.com/office/powerpoint/2010/main" val="2468644863"/>
              </p:ext>
            </p:extLst>
          </p:nvPr>
        </p:nvGraphicFramePr>
        <p:xfrm>
          <a:off x="2854052" y="620688"/>
          <a:ext cx="6408713" cy="5836340"/>
        </p:xfrm>
        <a:graphic>
          <a:graphicData uri="http://schemas.openxmlformats.org/drawingml/2006/table">
            <a:tbl>
              <a:tblPr firstRow="1" firstCol="1" bandRow="1"/>
              <a:tblGrid>
                <a:gridCol w="2731028">
                  <a:extLst>
                    <a:ext uri="{9D8B030D-6E8A-4147-A177-3AD203B41FA5}">
                      <a16:colId xmlns:a16="http://schemas.microsoft.com/office/drawing/2014/main" val="3981649823"/>
                    </a:ext>
                  </a:extLst>
                </a:gridCol>
                <a:gridCol w="623204">
                  <a:extLst>
                    <a:ext uri="{9D8B030D-6E8A-4147-A177-3AD203B41FA5}">
                      <a16:colId xmlns:a16="http://schemas.microsoft.com/office/drawing/2014/main" val="1726118064"/>
                    </a:ext>
                  </a:extLst>
                </a:gridCol>
                <a:gridCol w="2930741">
                  <a:extLst>
                    <a:ext uri="{9D8B030D-6E8A-4147-A177-3AD203B41FA5}">
                      <a16:colId xmlns:a16="http://schemas.microsoft.com/office/drawing/2014/main" val="1804227331"/>
                    </a:ext>
                  </a:extLst>
                </a:gridCol>
                <a:gridCol w="123740">
                  <a:extLst>
                    <a:ext uri="{9D8B030D-6E8A-4147-A177-3AD203B41FA5}">
                      <a16:colId xmlns:a16="http://schemas.microsoft.com/office/drawing/2014/main" val="2744344335"/>
                    </a:ext>
                  </a:extLst>
                </a:gridCol>
              </a:tblGrid>
              <a:tr h="283478">
                <a:tc>
                  <a:txBody>
                    <a:bodyPr/>
                    <a:lstStyle/>
                    <a:p>
                      <a:pPr algn="ctr">
                        <a:lnSpc>
                          <a:spcPct val="107000"/>
                        </a:lnSpc>
                        <a:spcAft>
                          <a:spcPts val="800"/>
                        </a:spcAft>
                      </a:pPr>
                      <a:r>
                        <a:rPr lang="es-MX" sz="1450" b="1" cap="small">
                          <a:solidFill>
                            <a:srgbClr val="FFFFFF"/>
                          </a:solidFill>
                          <a:effectLst/>
                          <a:latin typeface="+mj-lt"/>
                          <a:ea typeface="Calibri" panose="020F0502020204030204" pitchFamily="34" charset="0"/>
                          <a:cs typeface="Times New Roman" panose="02020603050405020304" pitchFamily="18" charset="0"/>
                        </a:rPr>
                        <a:t>Municipales</a:t>
                      </a:r>
                      <a:endParaRPr lang="es-MX" sz="1450">
                        <a:effectLst/>
                        <a:latin typeface="+mj-lt"/>
                        <a:ea typeface="Calibri" panose="020F0502020204030204" pitchFamily="34" charset="0"/>
                        <a:cs typeface="Times New Roman" panose="02020603050405020304" pitchFamily="18" charset="0"/>
                      </a:endParaRP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A349A3"/>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b="1" cap="small">
                          <a:solidFill>
                            <a:srgbClr val="FFFFFF"/>
                          </a:solidFill>
                          <a:effectLst/>
                          <a:latin typeface="+mj-lt"/>
                          <a:ea typeface="Calibri" panose="020F0502020204030204" pitchFamily="34" charset="0"/>
                          <a:cs typeface="Times New Roman" panose="02020603050405020304" pitchFamily="18" charset="0"/>
                        </a:rPr>
                        <a:t>Distritales</a:t>
                      </a:r>
                      <a:endParaRPr lang="es-MX" sz="1450">
                        <a:effectLst/>
                        <a:latin typeface="+mj-lt"/>
                        <a:ea typeface="Calibri" panose="020F0502020204030204" pitchFamily="34" charset="0"/>
                        <a:cs typeface="Times New Roman" panose="02020603050405020304" pitchFamily="18" charset="0"/>
                      </a:endParaRP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A349A3"/>
                    </a:solidFill>
                  </a:tcPr>
                </a:tc>
                <a:tc hMerge="1">
                  <a:txBody>
                    <a:bodyPr/>
                    <a:lstStyle/>
                    <a:p>
                      <a:endParaRPr lang="es-MX"/>
                    </a:p>
                  </a:txBody>
                  <a:tcPr/>
                </a:tc>
                <a:extLst>
                  <a:ext uri="{0D108BD9-81ED-4DB2-BD59-A6C34878D82A}">
                    <a16:rowId xmlns:a16="http://schemas.microsoft.com/office/drawing/2014/main" val="2059469827"/>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Amealco de Bonfil</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01 en el municipio de Querétaro</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55182910"/>
                  </a:ext>
                </a:extLst>
              </a:tr>
              <a:tr h="362851">
                <a:tc>
                  <a:txBody>
                    <a:bodyPr/>
                    <a:lstStyle/>
                    <a:p>
                      <a:pPr algn="ctr">
                        <a:lnSpc>
                          <a:spcPct val="107000"/>
                        </a:lnSpc>
                        <a:spcAft>
                          <a:spcPts val="800"/>
                        </a:spcAft>
                      </a:pPr>
                      <a:r>
                        <a:rPr lang="es-MX" sz="1450" dirty="0">
                          <a:effectLst/>
                          <a:latin typeface="+mj-lt"/>
                          <a:ea typeface="Calibri" panose="020F0502020204030204" pitchFamily="34" charset="0"/>
                          <a:cs typeface="Times New Roman" panose="02020603050405020304" pitchFamily="18" charset="0"/>
                        </a:rPr>
                        <a:t>Arroyo Seco</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02 en el municipio de Querétaro</a:t>
                      </a:r>
                    </a:p>
                  </a:txBody>
                  <a:tcPr marL="59753" marR="59753" marT="0" marB="0">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hMerge="1">
                  <a:txBody>
                    <a:bodyPr/>
                    <a:lstStyle/>
                    <a:p>
                      <a:endParaRPr lang="es-MX"/>
                    </a:p>
                  </a:txBody>
                  <a:tcPr/>
                </a:tc>
                <a:extLst>
                  <a:ext uri="{0D108BD9-81ED-4DB2-BD59-A6C34878D82A}">
                    <a16:rowId xmlns:a16="http://schemas.microsoft.com/office/drawing/2014/main" val="1852980301"/>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Colón</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03 en el municipio de Querétaro</a:t>
                      </a:r>
                    </a:p>
                  </a:txBody>
                  <a:tcPr marL="59753" marR="59753" marT="0" marB="0">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012974364"/>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Corregidora</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04 en el municipio de Querétaro</a:t>
                      </a:r>
                    </a:p>
                  </a:txBody>
                  <a:tcPr marL="59753" marR="59753" marT="0" marB="0">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hMerge="1">
                  <a:txBody>
                    <a:bodyPr/>
                    <a:lstStyle/>
                    <a:p>
                      <a:endParaRPr lang="es-MX"/>
                    </a:p>
                  </a:txBody>
                  <a:tcPr/>
                </a:tc>
                <a:extLst>
                  <a:ext uri="{0D108BD9-81ED-4DB2-BD59-A6C34878D82A}">
                    <a16:rowId xmlns:a16="http://schemas.microsoft.com/office/drawing/2014/main" val="3560371946"/>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Ezequiel Montes</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05 en el municipio de Querétaro</a:t>
                      </a:r>
                    </a:p>
                  </a:txBody>
                  <a:tcPr marL="59753" marR="59753" marT="0" marB="0">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4071355379"/>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Huimilpan</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06 en el municipio de Querétaro</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hMerge="1">
                  <a:txBody>
                    <a:bodyPr/>
                    <a:lstStyle/>
                    <a:p>
                      <a:endParaRPr lang="es-MX"/>
                    </a:p>
                  </a:txBody>
                  <a:tcPr/>
                </a:tc>
                <a:extLst>
                  <a:ext uri="{0D108BD9-81ED-4DB2-BD59-A6C34878D82A}">
                    <a16:rowId xmlns:a16="http://schemas.microsoft.com/office/drawing/2014/main" val="2007129339"/>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Landa de Matamoros</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07 en Corregidora</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4171699157"/>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Peñamiller</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gridSpan="2">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08 en San Juan del Río</a:t>
                      </a:r>
                    </a:p>
                  </a:txBody>
                  <a:tcPr marL="59753" marR="59753" marT="0" marB="0">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hMerge="1">
                  <a:txBody>
                    <a:bodyPr/>
                    <a:lstStyle/>
                    <a:p>
                      <a:endParaRPr lang="es-MX"/>
                    </a:p>
                  </a:txBody>
                  <a:tcPr/>
                </a:tc>
                <a:extLst>
                  <a:ext uri="{0D108BD9-81ED-4DB2-BD59-A6C34878D82A}">
                    <a16:rowId xmlns:a16="http://schemas.microsoft.com/office/drawing/2014/main" val="2026182701"/>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Pinal de Amoles</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09 en San Juan del Río</a:t>
                      </a:r>
                    </a:p>
                  </a:txBody>
                  <a:tcPr marL="59753" marR="59753" marT="0" marB="0">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660066"/>
                      </a:solidFill>
                      <a:prstDash val="dash"/>
                      <a:round/>
                      <a:headEnd type="none" w="med" len="med"/>
                      <a:tailEnd type="none" w="med" len="med"/>
                    </a:lnT>
                    <a:lnB>
                      <a:noFill/>
                    </a:lnB>
                  </a:tcPr>
                </a:tc>
                <a:extLst>
                  <a:ext uri="{0D108BD9-81ED-4DB2-BD59-A6C34878D82A}">
                    <a16:rowId xmlns:a16="http://schemas.microsoft.com/office/drawing/2014/main" val="49117903"/>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San Juan del Río</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10 en Pedro Escobedo</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388208414"/>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San Joaquín</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11 en Tequisquiapan</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259324709"/>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Tolimán</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12 en El Marqués</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859799837"/>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FFFFF"/>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13 en el municipio de Querétaro</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536831443"/>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FFFFF"/>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14 en Cadereyta de Montes</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2F2F2"/>
                    </a:solidFill>
                  </a:tcPr>
                </a:tc>
                <a:tc>
                  <a:txBody>
                    <a:bodyPr/>
                    <a:lstStyle/>
                    <a:p>
                      <a:pP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716563919"/>
                  </a:ext>
                </a:extLst>
              </a:tr>
              <a:tr h="362851">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 </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FFFFF"/>
                    </a:solidFill>
                  </a:tcPr>
                </a:tc>
                <a:tc>
                  <a:txBody>
                    <a:bodyPr/>
                    <a:lstStyle/>
                    <a:p>
                      <a:pPr marL="457200">
                        <a:lnSpc>
                          <a:spcPct val="107000"/>
                        </a:lnSpc>
                        <a:spcAft>
                          <a:spcPts val="800"/>
                        </a:spcAft>
                      </a:pPr>
                      <a:r>
                        <a:rPr lang="es-MX" sz="1450">
                          <a:solidFill>
                            <a:srgbClr val="808080"/>
                          </a:solidFill>
                          <a:effectLst/>
                          <a:latin typeface="+mj-lt"/>
                          <a:ea typeface="Calibri" panose="020F0502020204030204" pitchFamily="34" charset="0"/>
                          <a:cs typeface="Times New Roman" panose="02020603050405020304" pitchFamily="18" charset="0"/>
                        </a:rPr>
                        <a:t> </a:t>
                      </a:r>
                      <a:endParaRPr lang="es-MX" sz="1450">
                        <a:effectLst/>
                        <a:latin typeface="+mj-lt"/>
                        <a:ea typeface="Calibri" panose="020F0502020204030204" pitchFamily="34" charset="0"/>
                        <a:cs typeface="Times New Roman" panose="02020603050405020304" pitchFamily="18" charset="0"/>
                      </a:endParaRPr>
                    </a:p>
                  </a:txBody>
                  <a:tcPr marL="59753" marR="59753" marT="0" marB="0">
                    <a:lnL>
                      <a:noFill/>
                    </a:lnL>
                    <a:lnR>
                      <a:noFill/>
                    </a:lnR>
                    <a:lnT>
                      <a:noFill/>
                    </a:lnT>
                    <a:lnB>
                      <a:noFill/>
                    </a:lnB>
                    <a:solidFill>
                      <a:srgbClr val="FFFFFF"/>
                    </a:solidFill>
                  </a:tcPr>
                </a:tc>
                <a:tc>
                  <a:txBody>
                    <a:bodyPr/>
                    <a:lstStyle/>
                    <a:p>
                      <a:pPr algn="ctr">
                        <a:lnSpc>
                          <a:spcPct val="107000"/>
                        </a:lnSpc>
                        <a:spcAft>
                          <a:spcPts val="800"/>
                        </a:spcAft>
                      </a:pPr>
                      <a:r>
                        <a:rPr lang="es-MX" sz="1450">
                          <a:effectLst/>
                          <a:latin typeface="+mj-lt"/>
                          <a:ea typeface="Calibri" panose="020F0502020204030204" pitchFamily="34" charset="0"/>
                          <a:cs typeface="Times New Roman" panose="02020603050405020304" pitchFamily="18" charset="0"/>
                        </a:rPr>
                        <a:t>15 en Jalpan de Serra</a:t>
                      </a:r>
                    </a:p>
                  </a:txBody>
                  <a:tcPr marL="59753" marR="59753" marT="0" marB="0" anchor="ctr">
                    <a:lnL>
                      <a:noFill/>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solidFill>
                      <a:srgbClr val="FFFFFF"/>
                    </a:solidFill>
                  </a:tcPr>
                </a:tc>
                <a:tc>
                  <a:txBody>
                    <a:bodyPr/>
                    <a:lstStyle/>
                    <a:p>
                      <a:pPr>
                        <a:lnSpc>
                          <a:spcPct val="107000"/>
                        </a:lnSpc>
                        <a:spcAft>
                          <a:spcPts val="800"/>
                        </a:spcAft>
                      </a:pPr>
                      <a:r>
                        <a:rPr lang="es-MX" sz="1450" dirty="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861410099"/>
                  </a:ext>
                </a:extLst>
              </a:tr>
            </a:tbl>
          </a:graphicData>
        </a:graphic>
      </p:graphicFrame>
    </p:spTree>
    <p:extLst>
      <p:ext uri="{BB962C8B-B14F-4D97-AF65-F5344CB8AC3E}">
        <p14:creationId xmlns:p14="http://schemas.microsoft.com/office/powerpoint/2010/main" val="382536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pic>
        <p:nvPicPr>
          <p:cNvPr id="4" name="Imagen 3" descr="C:\Users\Sergio.Leroy\AppData\Local\Microsoft\Windows\INetCache\Content.Word\diagrama consej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2164" y="718241"/>
            <a:ext cx="6384652" cy="5472291"/>
          </a:xfrm>
          <a:prstGeom prst="rect">
            <a:avLst/>
          </a:prstGeom>
          <a:noFill/>
          <a:ln>
            <a:noFill/>
          </a:ln>
        </p:spPr>
      </p:pic>
      <p:sp>
        <p:nvSpPr>
          <p:cNvPr id="2" name="Rectángulo 1"/>
          <p:cNvSpPr/>
          <p:nvPr/>
        </p:nvSpPr>
        <p:spPr>
          <a:xfrm>
            <a:off x="1557908" y="714114"/>
            <a:ext cx="3663555" cy="1015663"/>
          </a:xfrm>
          <a:prstGeom prst="rect">
            <a:avLst/>
          </a:prstGeom>
        </p:spPr>
        <p:txBody>
          <a:bodyPr wrap="square">
            <a:spAutoFit/>
          </a:bodyPr>
          <a:lstStyle/>
          <a:p>
            <a:r>
              <a:rPr lang="es-MX" sz="2000" b="1" dirty="0" smtClean="0">
                <a:solidFill>
                  <a:srgbClr val="632E62"/>
                </a:solidFill>
                <a:latin typeface="Gothic720 BT" panose="020C0603020203020204" pitchFamily="34" charset="0"/>
                <a:ea typeface="Calibri" panose="020F0502020204030204" pitchFamily="34" charset="0"/>
                <a:cs typeface="Times New Roman" panose="02020603050405020304" pitchFamily="18" charset="0"/>
              </a:rPr>
              <a:t>ESTRUCTURA DE LOS CONSEJOS DISTRITALES Y MUNICIPALES</a:t>
            </a:r>
            <a:endParaRPr lang="es-MX" sz="2000" b="1" dirty="0">
              <a:solidFill>
                <a:srgbClr val="632E62"/>
              </a:solidFill>
            </a:endParaRPr>
          </a:p>
        </p:txBody>
      </p:sp>
    </p:spTree>
    <p:extLst>
      <p:ext uri="{BB962C8B-B14F-4D97-AF65-F5344CB8AC3E}">
        <p14:creationId xmlns:p14="http://schemas.microsoft.com/office/powerpoint/2010/main" val="262359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sp>
        <p:nvSpPr>
          <p:cNvPr id="2" name="Rectángulo 1"/>
          <p:cNvSpPr/>
          <p:nvPr/>
        </p:nvSpPr>
        <p:spPr>
          <a:xfrm>
            <a:off x="1773933" y="548680"/>
            <a:ext cx="6331561" cy="400110"/>
          </a:xfrm>
          <a:prstGeom prst="rect">
            <a:avLst/>
          </a:prstGeom>
        </p:spPr>
        <p:txBody>
          <a:bodyPr wrap="square">
            <a:spAutoFit/>
          </a:bodyPr>
          <a:lstStyle/>
          <a:p>
            <a:r>
              <a:rPr lang="es-MX" sz="2000" b="1" dirty="0" smtClean="0">
                <a:solidFill>
                  <a:srgbClr val="632E62"/>
                </a:solidFill>
                <a:latin typeface="Gothic720 BT" panose="020C0603020203020204" pitchFamily="34" charset="0"/>
                <a:ea typeface="Calibri" panose="020F0502020204030204" pitchFamily="34" charset="0"/>
                <a:cs typeface="Times New Roman" panose="02020603050405020304" pitchFamily="18" charset="0"/>
              </a:rPr>
              <a:t>FUNCIONES </a:t>
            </a:r>
            <a:r>
              <a:rPr lang="es-MX" sz="2000" b="1" u="sng" dirty="0" smtClean="0">
                <a:solidFill>
                  <a:srgbClr val="632E62"/>
                </a:solidFill>
                <a:latin typeface="Gothic720 BT" panose="020C0603020203020204" pitchFamily="34" charset="0"/>
                <a:ea typeface="Calibri" panose="020F0502020204030204" pitchFamily="34" charset="0"/>
                <a:cs typeface="Times New Roman" panose="02020603050405020304" pitchFamily="18" charset="0"/>
              </a:rPr>
              <a:t>GENERALES</a:t>
            </a:r>
            <a:r>
              <a:rPr lang="es-MX" sz="2000" b="1" dirty="0" smtClean="0">
                <a:solidFill>
                  <a:srgbClr val="632E62"/>
                </a:solidFill>
                <a:latin typeface="Gothic720 BT" panose="020C0603020203020204" pitchFamily="34" charset="0"/>
                <a:ea typeface="Calibri" panose="020F0502020204030204" pitchFamily="34" charset="0"/>
                <a:cs typeface="Times New Roman" panose="02020603050405020304" pitchFamily="18" charset="0"/>
              </a:rPr>
              <a:t> DE LOS CDyM</a:t>
            </a:r>
            <a:endParaRPr lang="es-MX" sz="2000" b="1" dirty="0">
              <a:solidFill>
                <a:srgbClr val="632E62"/>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854056628"/>
              </p:ext>
            </p:extLst>
          </p:nvPr>
        </p:nvGraphicFramePr>
        <p:xfrm>
          <a:off x="1773933" y="1196752"/>
          <a:ext cx="8568952" cy="5127759"/>
        </p:xfrm>
        <a:graphic>
          <a:graphicData uri="http://schemas.openxmlformats.org/drawingml/2006/table">
            <a:tbl>
              <a:tblPr firstRow="1" firstCol="1" bandRow="1">
                <a:tableStyleId>{3B4B98B0-60AC-42C2-AFA5-B58CD77FA1E5}</a:tableStyleId>
              </a:tblPr>
              <a:tblGrid>
                <a:gridCol w="8568952">
                  <a:extLst>
                    <a:ext uri="{9D8B030D-6E8A-4147-A177-3AD203B41FA5}">
                      <a16:colId xmlns:a16="http://schemas.microsoft.com/office/drawing/2014/main" val="2782617053"/>
                    </a:ext>
                  </a:extLst>
                </a:gridCol>
              </a:tblGrid>
              <a:tr h="285951">
                <a:tc>
                  <a:txBody>
                    <a:bodyPr/>
                    <a:lstStyle/>
                    <a:p>
                      <a:pPr algn="just">
                        <a:lnSpc>
                          <a:spcPct val="107000"/>
                        </a:lnSpc>
                        <a:spcAft>
                          <a:spcPts val="800"/>
                        </a:spcAft>
                      </a:pPr>
                      <a:r>
                        <a:rPr lang="es-MX" sz="1400" b="0" dirty="0">
                          <a:effectLst/>
                        </a:rPr>
                        <a:t>Vigilar la observancia de la LEEQ y de los acuerdos del Consejo General del IEEQ.</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2739309338"/>
                  </a:ext>
                </a:extLst>
              </a:tr>
              <a:tr h="452894">
                <a:tc>
                  <a:txBody>
                    <a:bodyPr/>
                    <a:lstStyle/>
                    <a:p>
                      <a:pPr algn="just">
                        <a:lnSpc>
                          <a:spcPct val="107000"/>
                        </a:lnSpc>
                        <a:spcAft>
                          <a:spcPts val="800"/>
                        </a:spcAft>
                      </a:pPr>
                      <a:r>
                        <a:rPr lang="es-MX" sz="1400" b="0" dirty="0">
                          <a:effectLst/>
                        </a:rPr>
                        <a:t>Intervenir en la preparación, vigilancia y desarrollo de los procesos electorales en sus respectivos distritos o municipios.</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3614268879"/>
                  </a:ext>
                </a:extLst>
              </a:tr>
              <a:tr h="685355">
                <a:tc>
                  <a:txBody>
                    <a:bodyPr/>
                    <a:lstStyle/>
                    <a:p>
                      <a:pPr algn="just">
                        <a:lnSpc>
                          <a:spcPct val="107000"/>
                        </a:lnSpc>
                        <a:spcAft>
                          <a:spcPts val="800"/>
                        </a:spcAft>
                      </a:pPr>
                      <a:r>
                        <a:rPr lang="es-MX" sz="1400" b="0" dirty="0">
                          <a:effectLst/>
                        </a:rPr>
                        <a:t>Recibir las solicitudes de registro de candidaturas, según corresponda, sobre diputaciones, integrantes del Ayuntamiento y lista de regidurías por el principio de representación proporcional, y resolver sobre las mismas.</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1255569030"/>
                  </a:ext>
                </a:extLst>
              </a:tr>
              <a:tr h="341899">
                <a:tc>
                  <a:txBody>
                    <a:bodyPr/>
                    <a:lstStyle/>
                    <a:p>
                      <a:pPr algn="just">
                        <a:lnSpc>
                          <a:spcPct val="107000"/>
                        </a:lnSpc>
                        <a:spcAft>
                          <a:spcPts val="800"/>
                        </a:spcAft>
                      </a:pPr>
                      <a:r>
                        <a:rPr lang="es-MX" sz="1400" b="0" dirty="0">
                          <a:effectLst/>
                        </a:rPr>
                        <a:t>Entregar a las MDC la documentación y material electoral de las elecciones de que se trate.</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2762384615"/>
                  </a:ext>
                </a:extLst>
              </a:tr>
              <a:tr h="499626">
                <a:tc>
                  <a:txBody>
                    <a:bodyPr/>
                    <a:lstStyle/>
                    <a:p>
                      <a:pPr algn="just">
                        <a:lnSpc>
                          <a:spcPct val="107000"/>
                        </a:lnSpc>
                        <a:spcAft>
                          <a:spcPts val="800"/>
                        </a:spcAft>
                      </a:pPr>
                      <a:r>
                        <a:rPr lang="es-MX" sz="1400" b="0" dirty="0">
                          <a:effectLst/>
                        </a:rPr>
                        <a:t>Realizar el cómputo total de las elecciones para las que sean competentes, declarar la validez de las mismas, así como expedir las constancias respectivas.</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2131093657"/>
                  </a:ext>
                </a:extLst>
              </a:tr>
              <a:tr h="452894">
                <a:tc>
                  <a:txBody>
                    <a:bodyPr/>
                    <a:lstStyle/>
                    <a:p>
                      <a:pPr algn="just">
                        <a:lnSpc>
                          <a:spcPct val="107000"/>
                        </a:lnSpc>
                        <a:spcAft>
                          <a:spcPts val="800"/>
                        </a:spcAft>
                      </a:pPr>
                      <a:r>
                        <a:rPr lang="es-MX" sz="1400" b="0" dirty="0">
                          <a:effectLst/>
                        </a:rPr>
                        <a:t>Efectuar el cómputo parcial de la elección de la Gubernatura, remitiendo las actas respectivas al Consejo General del IEEQ.</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4033546032"/>
                  </a:ext>
                </a:extLst>
              </a:tr>
              <a:tr h="341899">
                <a:tc>
                  <a:txBody>
                    <a:bodyPr/>
                    <a:lstStyle/>
                    <a:p>
                      <a:pPr algn="just">
                        <a:lnSpc>
                          <a:spcPct val="107000"/>
                        </a:lnSpc>
                        <a:spcAft>
                          <a:spcPts val="800"/>
                        </a:spcAft>
                      </a:pPr>
                      <a:r>
                        <a:rPr lang="es-MX" sz="1400" b="0" dirty="0">
                          <a:effectLst/>
                        </a:rPr>
                        <a:t>La recepción de los paquetes electorales dentro de los plazos establecidos en la LGIPE.</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1811120813"/>
                  </a:ext>
                </a:extLst>
              </a:tr>
              <a:tr h="285951">
                <a:tc>
                  <a:txBody>
                    <a:bodyPr/>
                    <a:lstStyle/>
                    <a:p>
                      <a:pPr algn="just">
                        <a:lnSpc>
                          <a:spcPct val="107000"/>
                        </a:lnSpc>
                        <a:spcAft>
                          <a:spcPts val="800"/>
                        </a:spcAft>
                      </a:pPr>
                      <a:r>
                        <a:rPr lang="es-MX" sz="1400" b="0" dirty="0">
                          <a:effectLst/>
                        </a:rPr>
                        <a:t>Publicar la información de los resultados preliminares de cada elección.</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1059571590"/>
                  </a:ext>
                </a:extLst>
              </a:tr>
              <a:tr h="917815">
                <a:tc>
                  <a:txBody>
                    <a:bodyPr/>
                    <a:lstStyle/>
                    <a:p>
                      <a:pPr algn="just">
                        <a:lnSpc>
                          <a:spcPct val="107000"/>
                        </a:lnSpc>
                        <a:spcAft>
                          <a:spcPts val="800"/>
                        </a:spcAft>
                      </a:pPr>
                      <a:r>
                        <a:rPr lang="es-MX" sz="1400" b="0" dirty="0">
                          <a:effectLst/>
                        </a:rPr>
                        <a:t>Remitir, en su caso, al Consejo General del IEEQ por conducto de la persona titular de la Secretaría Ejecutiva las actas de escrutinio y cómputo de las casillas especiales relativas a la elección de diputaciones por el principio de representación proporcional, para efectos de la asignación de Diputaciones locales por este principio, así como de la Gubernatura.</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3165026052"/>
                  </a:ext>
                </a:extLst>
              </a:tr>
              <a:tr h="220434">
                <a:tc>
                  <a:txBody>
                    <a:bodyPr/>
                    <a:lstStyle/>
                    <a:p>
                      <a:pPr algn="just">
                        <a:lnSpc>
                          <a:spcPct val="107000"/>
                        </a:lnSpc>
                        <a:spcAft>
                          <a:spcPts val="800"/>
                        </a:spcAft>
                      </a:pPr>
                      <a:r>
                        <a:rPr lang="es-MX" sz="1400" b="0" dirty="0">
                          <a:effectLst/>
                        </a:rPr>
                        <a:t>La recepción de los recursos que procedan.</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1263101919"/>
                  </a:ext>
                </a:extLst>
              </a:tr>
              <a:tr h="341899">
                <a:tc>
                  <a:txBody>
                    <a:bodyPr/>
                    <a:lstStyle/>
                    <a:p>
                      <a:pPr algn="just">
                        <a:lnSpc>
                          <a:spcPct val="107000"/>
                        </a:lnSpc>
                        <a:spcAft>
                          <a:spcPts val="800"/>
                        </a:spcAft>
                      </a:pPr>
                      <a:r>
                        <a:rPr lang="es-MX" sz="1400" b="0" dirty="0">
                          <a:effectLst/>
                        </a:rPr>
                        <a:t>Remitir la documentación que se les requiera en el ejercicio de sus funciones.</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3051871134"/>
                  </a:ext>
                </a:extLst>
              </a:tr>
              <a:tr h="285951">
                <a:tc>
                  <a:txBody>
                    <a:bodyPr/>
                    <a:lstStyle/>
                    <a:p>
                      <a:pPr algn="just">
                        <a:lnSpc>
                          <a:spcPct val="107000"/>
                        </a:lnSpc>
                        <a:spcAft>
                          <a:spcPts val="800"/>
                        </a:spcAft>
                      </a:pPr>
                      <a:r>
                        <a:rPr lang="es-MX" sz="1400" b="0" dirty="0">
                          <a:effectLst/>
                        </a:rPr>
                        <a:t>Las demás que le atribuya la LEEQ y los acuerdos del Consejo General del IEEQ.</a:t>
                      </a:r>
                      <a:endParaRPr lang="es-MX"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858" marR="44858" marT="0" marB="0"/>
                </a:tc>
                <a:extLst>
                  <a:ext uri="{0D108BD9-81ED-4DB2-BD59-A6C34878D82A}">
                    <a16:rowId xmlns:a16="http://schemas.microsoft.com/office/drawing/2014/main" val="4103591031"/>
                  </a:ext>
                </a:extLst>
              </a:tr>
            </a:tbl>
          </a:graphicData>
        </a:graphic>
      </p:graphicFrame>
    </p:spTree>
    <p:extLst>
      <p:ext uri="{BB962C8B-B14F-4D97-AF65-F5344CB8AC3E}">
        <p14:creationId xmlns:p14="http://schemas.microsoft.com/office/powerpoint/2010/main" val="72975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sp>
        <p:nvSpPr>
          <p:cNvPr id="2" name="Rectángulo 1"/>
          <p:cNvSpPr/>
          <p:nvPr/>
        </p:nvSpPr>
        <p:spPr>
          <a:xfrm>
            <a:off x="1557908" y="479425"/>
            <a:ext cx="6331561" cy="400110"/>
          </a:xfrm>
          <a:prstGeom prst="rect">
            <a:avLst/>
          </a:prstGeom>
        </p:spPr>
        <p:txBody>
          <a:bodyPr wrap="square">
            <a:spAutoFit/>
          </a:bodyPr>
          <a:lstStyle/>
          <a:p>
            <a:r>
              <a:rPr lang="es-MX" sz="2000" b="1" dirty="0">
                <a:solidFill>
                  <a:srgbClr val="632E62"/>
                </a:solidFill>
                <a:latin typeface="Gothic720 BT" panose="020C0603020203020204" pitchFamily="34" charset="0"/>
                <a:ea typeface="Calibri" panose="020F0502020204030204" pitchFamily="34" charset="0"/>
                <a:cs typeface="Times New Roman" panose="02020603050405020304" pitchFamily="18" charset="0"/>
              </a:rPr>
              <a:t>FUNCIONES </a:t>
            </a:r>
            <a:r>
              <a:rPr lang="es-MX" sz="2000" b="1" u="sng" dirty="0" smtClean="0">
                <a:solidFill>
                  <a:srgbClr val="632E62"/>
                </a:solidFill>
                <a:latin typeface="Gothic720 BT" panose="020C0603020203020204" pitchFamily="34" charset="0"/>
                <a:ea typeface="Calibri" panose="020F0502020204030204" pitchFamily="34" charset="0"/>
                <a:cs typeface="Times New Roman" panose="02020603050405020304" pitchFamily="18" charset="0"/>
              </a:rPr>
              <a:t>ESPECIFICAS</a:t>
            </a:r>
            <a:r>
              <a:rPr lang="es-MX" sz="2000" b="1" dirty="0" smtClean="0">
                <a:solidFill>
                  <a:srgbClr val="632E62"/>
                </a:solidFill>
                <a:latin typeface="Gothic720 BT" panose="020C0603020203020204" pitchFamily="34" charset="0"/>
                <a:ea typeface="Calibri" panose="020F0502020204030204" pitchFamily="34" charset="0"/>
                <a:cs typeface="Times New Roman" panose="02020603050405020304" pitchFamily="18" charset="0"/>
              </a:rPr>
              <a:t> </a:t>
            </a:r>
            <a:r>
              <a:rPr lang="es-MX" sz="2000" b="1" dirty="0">
                <a:solidFill>
                  <a:srgbClr val="632E62"/>
                </a:solidFill>
                <a:latin typeface="Gothic720 BT" panose="020C0603020203020204" pitchFamily="34" charset="0"/>
                <a:ea typeface="Calibri" panose="020F0502020204030204" pitchFamily="34" charset="0"/>
                <a:cs typeface="Times New Roman" panose="02020603050405020304" pitchFamily="18" charset="0"/>
              </a:rPr>
              <a:t>DE LOS CDyM</a:t>
            </a:r>
            <a:endParaRPr lang="es-MX" sz="2000" b="1" dirty="0">
              <a:solidFill>
                <a:srgbClr val="632E62"/>
              </a:solidFill>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4057415687"/>
              </p:ext>
            </p:extLst>
          </p:nvPr>
        </p:nvGraphicFramePr>
        <p:xfrm>
          <a:off x="2782044" y="1020798"/>
          <a:ext cx="6120680" cy="5781697"/>
        </p:xfrm>
        <a:graphic>
          <a:graphicData uri="http://schemas.openxmlformats.org/presentationml/2006/ole">
            <mc:AlternateContent xmlns:mc="http://schemas.openxmlformats.org/markup-compatibility/2006">
              <mc:Choice xmlns:v="urn:schemas-microsoft-com:vml" Requires="v">
                <p:oleObj spid="_x0000_s7180" name="Documento" r:id="rId4" imgW="5621360" imgH="5366882" progId="Word.Document.12">
                  <p:embed/>
                </p:oleObj>
              </mc:Choice>
              <mc:Fallback>
                <p:oleObj name="Documento" r:id="rId4" imgW="5621360" imgH="5366882" progId="Word.Document.12">
                  <p:embed/>
                  <p:pic>
                    <p:nvPicPr>
                      <p:cNvPr id="0" name=""/>
                      <p:cNvPicPr/>
                      <p:nvPr/>
                    </p:nvPicPr>
                    <p:blipFill>
                      <a:blip r:embed="rId5"/>
                      <a:stretch>
                        <a:fillRect/>
                      </a:stretch>
                    </p:blipFill>
                    <p:spPr>
                      <a:xfrm>
                        <a:off x="2782044" y="1020798"/>
                        <a:ext cx="6120680" cy="5781697"/>
                      </a:xfrm>
                      <a:prstGeom prst="rect">
                        <a:avLst/>
                      </a:prstGeom>
                    </p:spPr>
                  </p:pic>
                </p:oleObj>
              </mc:Fallback>
            </mc:AlternateContent>
          </a:graphicData>
        </a:graphic>
      </p:graphicFrame>
      <p:pic>
        <p:nvPicPr>
          <p:cNvPr id="7178" name="Imagen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063" y="0"/>
            <a:ext cx="339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334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sp>
        <p:nvSpPr>
          <p:cNvPr id="4" name="Rectángulo 3"/>
          <p:cNvSpPr/>
          <p:nvPr/>
        </p:nvSpPr>
        <p:spPr>
          <a:xfrm>
            <a:off x="1683518" y="2200473"/>
            <a:ext cx="9001000" cy="2308324"/>
          </a:xfrm>
          <a:prstGeom prst="rect">
            <a:avLst/>
          </a:prstGeom>
        </p:spPr>
        <p:txBody>
          <a:bodyPr wrap="square">
            <a:spAutoFit/>
          </a:bodyPr>
          <a:lstStyle/>
          <a:p>
            <a:pPr algn="just"/>
            <a:r>
              <a:rPr lang="es-MX" sz="2400" b="1" dirty="0">
                <a:latin typeface="Gothic720 BT" panose="020C0603020203020204" pitchFamily="34" charset="0"/>
                <a:ea typeface="Calibri" panose="020F0502020204030204" pitchFamily="34" charset="0"/>
                <a:cs typeface="Times New Roman" panose="02020603050405020304" pitchFamily="18" charset="0"/>
              </a:rPr>
              <a:t>IMPORTANTE:</a:t>
            </a:r>
            <a:r>
              <a:rPr lang="es-MX" sz="2400" dirty="0">
                <a:latin typeface="Gothic720 BT" panose="020C0603020203020204" pitchFamily="34" charset="0"/>
                <a:ea typeface="Calibri" panose="020F0502020204030204" pitchFamily="34" charset="0"/>
                <a:cs typeface="Times New Roman" panose="02020603050405020304" pitchFamily="18" charset="0"/>
              </a:rPr>
              <a:t> Los consejos distritales </a:t>
            </a:r>
            <a:r>
              <a:rPr lang="es-MX" sz="2400" b="1" dirty="0">
                <a:latin typeface="Gothic720 BT" panose="020C0603020203020204" pitchFamily="34" charset="0"/>
                <a:ea typeface="Calibri" panose="020F0502020204030204" pitchFamily="34" charset="0"/>
                <a:cs typeface="Times New Roman" panose="02020603050405020304" pitchFamily="18" charset="0"/>
              </a:rPr>
              <a:t>01 en Querétaro, 10 en Pedro Escobedo, 11 en Tequisquiapan, 12 en El Marqués, 14 en Cadereyta de Montes y 15 en Jalpan de Serra</a:t>
            </a:r>
            <a:r>
              <a:rPr lang="es-MX" sz="2400" dirty="0">
                <a:latin typeface="Gothic720 BT" panose="020C0603020203020204" pitchFamily="34" charset="0"/>
                <a:ea typeface="Calibri" panose="020F0502020204030204" pitchFamily="34" charset="0"/>
                <a:cs typeface="Times New Roman" panose="02020603050405020304" pitchFamily="18" charset="0"/>
              </a:rPr>
              <a:t>, conocerán y serán competentes para desahogar todos los actos propios de los consejos municipales para la elección de Ayuntamientos en sus respectivos municipios</a:t>
            </a:r>
            <a:endParaRPr lang="es-MX" sz="2400" dirty="0"/>
          </a:p>
        </p:txBody>
      </p:sp>
    </p:spTree>
    <p:extLst>
      <p:ext uri="{BB962C8B-B14F-4D97-AF65-F5344CB8AC3E}">
        <p14:creationId xmlns:p14="http://schemas.microsoft.com/office/powerpoint/2010/main" val="420816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pic>
        <p:nvPicPr>
          <p:cNvPr id="5" name="Imagen 4"/>
          <p:cNvPicPr>
            <a:picLocks noChangeAspect="1"/>
          </p:cNvPicPr>
          <p:nvPr/>
        </p:nvPicPr>
        <p:blipFill>
          <a:blip r:embed="rId3"/>
          <a:stretch>
            <a:fillRect/>
          </a:stretch>
        </p:blipFill>
        <p:spPr>
          <a:xfrm>
            <a:off x="3112522" y="1818135"/>
            <a:ext cx="7518738" cy="4275161"/>
          </a:xfrm>
          <a:prstGeom prst="rect">
            <a:avLst/>
          </a:prstGeom>
        </p:spPr>
      </p:pic>
      <p:sp>
        <p:nvSpPr>
          <p:cNvPr id="6" name="Rectángulo 5"/>
          <p:cNvSpPr/>
          <p:nvPr/>
        </p:nvSpPr>
        <p:spPr>
          <a:xfrm>
            <a:off x="1660618" y="836712"/>
            <a:ext cx="7602146" cy="685059"/>
          </a:xfrm>
          <a:prstGeom prst="rect">
            <a:avLst/>
          </a:prstGeom>
        </p:spPr>
        <p:txBody>
          <a:bodyPr wrap="square">
            <a:spAutoFit/>
          </a:bodyPr>
          <a:lstStyle/>
          <a:p>
            <a:pPr algn="just">
              <a:lnSpc>
                <a:spcPct val="107000"/>
              </a:lnSpc>
              <a:spcAft>
                <a:spcPts val="800"/>
              </a:spcAft>
            </a:pPr>
            <a:r>
              <a:rPr lang="es-MX" b="1" dirty="0">
                <a:latin typeface="Gothic720 BT" panose="020C0603020203020204" pitchFamily="34" charset="0"/>
                <a:ea typeface="Calibri" panose="020F0502020204030204" pitchFamily="34" charset="0"/>
                <a:cs typeface="Times New Roman" panose="02020603050405020304" pitchFamily="18" charset="0"/>
              </a:rPr>
              <a:t>Quienes conforman la estructura de los CDyM, además de las facultades y competencias que expresa la ley, deberán:</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93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1269876" y="1844824"/>
            <a:ext cx="9577063" cy="3240360"/>
          </a:xfrm>
        </p:spPr>
        <p:txBody>
          <a:bodyPr rtlCol="0">
            <a:normAutofit/>
          </a:bodyPr>
          <a:lstStyle/>
          <a:p>
            <a:pPr marL="0" lvl="0" indent="0" algn="just">
              <a:lnSpc>
                <a:spcPct val="110000"/>
              </a:lnSpc>
              <a:buNone/>
            </a:pPr>
            <a:r>
              <a:rPr lang="es-MX" sz="2400" dirty="0"/>
              <a:t>El IEEQ es el </a:t>
            </a:r>
            <a:r>
              <a:rPr lang="es-MX" sz="2400" b="1" dirty="0"/>
              <a:t>organismo público local en materia electoral en la entidad</a:t>
            </a:r>
            <a:r>
              <a:rPr lang="es-MX" sz="2400" dirty="0"/>
              <a:t>, en los términos previstos en la CPEUM, la </a:t>
            </a:r>
            <a:r>
              <a:rPr lang="es-MX" sz="2400" dirty="0" err="1"/>
              <a:t>CPELySQ</a:t>
            </a:r>
            <a:r>
              <a:rPr lang="es-MX" sz="2400" dirty="0"/>
              <a:t> y las leyes que de ambas </a:t>
            </a:r>
            <a:r>
              <a:rPr lang="es-MX" sz="2400" dirty="0" smtClean="0"/>
              <a:t>emanan.</a:t>
            </a:r>
          </a:p>
          <a:p>
            <a:pPr marL="0" lvl="0" indent="0" algn="just">
              <a:lnSpc>
                <a:spcPct val="110000"/>
              </a:lnSpc>
              <a:buNone/>
            </a:pPr>
            <a:r>
              <a:rPr lang="es-MX" sz="2400" dirty="0" smtClean="0"/>
              <a:t>Además</a:t>
            </a:r>
            <a:r>
              <a:rPr lang="es-MX" sz="2400" dirty="0"/>
              <a:t>, gozará de </a:t>
            </a:r>
            <a:r>
              <a:rPr lang="es-MX" sz="2400" b="1" dirty="0"/>
              <a:t>autonomía en su funcionamiento e independencia en sus decisiones</a:t>
            </a:r>
            <a:r>
              <a:rPr lang="es-MX" sz="2400" dirty="0"/>
              <a:t>, y contará con los recursos presupuestarios, técnicos, humanos y materiales que requiera para el ejercicio directo de sus atribuciones y </a:t>
            </a:r>
            <a:r>
              <a:rPr lang="es-MX" sz="2400" dirty="0" smtClean="0"/>
              <a:t>funciones.</a:t>
            </a:r>
            <a:endParaRPr lang="es-ES" sz="2400" dirty="0"/>
          </a:p>
        </p:txBody>
      </p:sp>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graphicFrame>
        <p:nvGraphicFramePr>
          <p:cNvPr id="4" name="Objeto 3"/>
          <p:cNvGraphicFramePr>
            <a:graphicFrameLocks noChangeAspect="1"/>
          </p:cNvGraphicFramePr>
          <p:nvPr>
            <p:extLst>
              <p:ext uri="{D42A27DB-BD31-4B8C-83A1-F6EECF244321}">
                <p14:modId xmlns:p14="http://schemas.microsoft.com/office/powerpoint/2010/main" val="2937349238"/>
              </p:ext>
            </p:extLst>
          </p:nvPr>
        </p:nvGraphicFramePr>
        <p:xfrm>
          <a:off x="1197868" y="404664"/>
          <a:ext cx="6408637" cy="6192688"/>
        </p:xfrm>
        <a:graphic>
          <a:graphicData uri="http://schemas.openxmlformats.org/presentationml/2006/ole">
            <mc:AlternateContent xmlns:mc="http://schemas.openxmlformats.org/markup-compatibility/2006">
              <mc:Choice xmlns:v="urn:schemas-microsoft-com:vml" Requires="v">
                <p:oleObj spid="_x0000_s11267" name="Documento" r:id="rId4" imgW="6389138" imgH="8000507" progId="Word.Document.12">
                  <p:embed/>
                </p:oleObj>
              </mc:Choice>
              <mc:Fallback>
                <p:oleObj name="Documento" r:id="rId4" imgW="6389138" imgH="8000507" progId="Word.Document.12">
                  <p:embed/>
                  <p:pic>
                    <p:nvPicPr>
                      <p:cNvPr id="0" name=""/>
                      <p:cNvPicPr/>
                      <p:nvPr/>
                    </p:nvPicPr>
                    <p:blipFill>
                      <a:blip r:embed="rId5"/>
                      <a:stretch>
                        <a:fillRect/>
                      </a:stretch>
                    </p:blipFill>
                    <p:spPr>
                      <a:xfrm>
                        <a:off x="1197868" y="404664"/>
                        <a:ext cx="6408637" cy="6192688"/>
                      </a:xfrm>
                      <a:prstGeom prst="rect">
                        <a:avLst/>
                      </a:prstGeom>
                    </p:spPr>
                  </p:pic>
                </p:oleObj>
              </mc:Fallback>
            </mc:AlternateContent>
          </a:graphicData>
        </a:graphic>
      </p:graphicFrame>
      <p:sp>
        <p:nvSpPr>
          <p:cNvPr id="7" name="Rectángulo 6"/>
          <p:cNvSpPr/>
          <p:nvPr/>
        </p:nvSpPr>
        <p:spPr>
          <a:xfrm>
            <a:off x="7777930" y="600357"/>
            <a:ext cx="3456384" cy="1477328"/>
          </a:xfrm>
          <a:prstGeom prst="rect">
            <a:avLst/>
          </a:prstGeom>
        </p:spPr>
        <p:txBody>
          <a:bodyPr wrap="square">
            <a:spAutoFit/>
          </a:bodyPr>
          <a:lstStyle/>
          <a:p>
            <a:pPr algn="just"/>
            <a:r>
              <a:rPr lang="es-MX" b="1" dirty="0">
                <a:latin typeface="Gothic720 BT" panose="020C0603020203020204" pitchFamily="34" charset="0"/>
                <a:ea typeface="Calibri" panose="020F0502020204030204" pitchFamily="34" charset="0"/>
                <a:cs typeface="Times New Roman" panose="02020603050405020304" pitchFamily="18" charset="0"/>
              </a:rPr>
              <a:t>La Presidencia, en el ámbito de las facultades que le concede la LEEQ, tiene las atribuciones y competencias </a:t>
            </a:r>
            <a:r>
              <a:rPr lang="es-MX" b="1" dirty="0" smtClean="0">
                <a:latin typeface="Gothic720 BT" panose="020C0603020203020204" pitchFamily="34" charset="0"/>
                <a:ea typeface="Calibri" panose="020F0502020204030204" pitchFamily="34" charset="0"/>
                <a:cs typeface="Times New Roman" panose="02020603050405020304" pitchFamily="18" charset="0"/>
              </a:rPr>
              <a:t>siguientes:</a:t>
            </a:r>
            <a:endParaRPr lang="es-MX" b="1" dirty="0"/>
          </a:p>
        </p:txBody>
      </p:sp>
      <p:pic>
        <p:nvPicPr>
          <p:cNvPr id="9" name="Imagen 8"/>
          <p:cNvPicPr/>
          <p:nvPr/>
        </p:nvPicPr>
        <p:blipFill>
          <a:blip r:embed="rId6" cstate="print">
            <a:extLst>
              <a:ext uri="{28A0092B-C50C-407E-A947-70E740481C1C}">
                <a14:useLocalDpi xmlns:a14="http://schemas.microsoft.com/office/drawing/2010/main" val="0"/>
              </a:ext>
            </a:extLst>
          </a:blip>
          <a:stretch>
            <a:fillRect/>
          </a:stretch>
        </p:blipFill>
        <p:spPr>
          <a:xfrm>
            <a:off x="8467579" y="1988840"/>
            <a:ext cx="2077085" cy="260159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188721921"/>
              </p:ext>
            </p:extLst>
          </p:nvPr>
        </p:nvGraphicFramePr>
        <p:xfrm>
          <a:off x="7894612" y="4942919"/>
          <a:ext cx="3054985" cy="1361687"/>
        </p:xfrm>
        <a:graphic>
          <a:graphicData uri="http://schemas.openxmlformats.org/drawingml/2006/table">
            <a:tbl>
              <a:tblPr firstRow="1" firstCol="1" bandRow="1"/>
              <a:tblGrid>
                <a:gridCol w="3054985">
                  <a:extLst>
                    <a:ext uri="{9D8B030D-6E8A-4147-A177-3AD203B41FA5}">
                      <a16:colId xmlns:a16="http://schemas.microsoft.com/office/drawing/2014/main" val="903236157"/>
                    </a:ext>
                  </a:extLst>
                </a:gridCol>
              </a:tblGrid>
              <a:tr h="453896">
                <a:tc>
                  <a:txBody>
                    <a:bodyPr/>
                    <a:lstStyle/>
                    <a:p>
                      <a:pPr marL="342900" lvl="0" indent="-342900" algn="just">
                        <a:lnSpc>
                          <a:spcPct val="107000"/>
                        </a:lnSpc>
                        <a:spcAft>
                          <a:spcPts val="800"/>
                        </a:spcAft>
                        <a:buFont typeface="Symbol" panose="05050102010706020507" pitchFamily="18" charset="2"/>
                        <a:buBlip>
                          <a:blip r:embed="rId7"/>
                        </a:buBlip>
                      </a:pPr>
                      <a:r>
                        <a:rPr lang="es-MX" sz="1200">
                          <a:effectLst/>
                          <a:latin typeface="Gothic720 BT" panose="020C0603020203020204" pitchFamily="34" charset="0"/>
                          <a:ea typeface="Calibri" panose="020F0502020204030204" pitchFamily="34" charset="0"/>
                          <a:cs typeface="Times New Roman" panose="02020603050405020304" pitchFamily="18" charset="0"/>
                        </a:rPr>
                        <a:t>Aquellas que sean propias de las Consejerías Electorales de los CDyM.</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00619764"/>
                  </a:ext>
                </a:extLst>
              </a:tr>
              <a:tr h="907791">
                <a:tc>
                  <a:txBody>
                    <a:bodyPr/>
                    <a:lstStyle/>
                    <a:p>
                      <a:pPr marL="342900" lvl="0" indent="-342900" algn="just">
                        <a:lnSpc>
                          <a:spcPct val="107000"/>
                        </a:lnSpc>
                        <a:spcAft>
                          <a:spcPts val="800"/>
                        </a:spcAft>
                        <a:buFont typeface="Symbol" panose="05050102010706020507" pitchFamily="18" charset="2"/>
                        <a:buBlip>
                          <a:blip r:embed="rId7"/>
                        </a:buBlip>
                      </a:pPr>
                      <a:r>
                        <a:rPr lang="es-MX" sz="1200" dirty="0">
                          <a:effectLst/>
                          <a:latin typeface="Gothic720 BT" panose="020C0603020203020204" pitchFamily="34" charset="0"/>
                          <a:ea typeface="Calibri" panose="020F0502020204030204" pitchFamily="34" charset="0"/>
                          <a:cs typeface="Times New Roman" panose="02020603050405020304" pitchFamily="18" charset="0"/>
                        </a:rPr>
                        <a:t>Las demás que le otorgue la normatividad en la materia, la LEEQ y los acuerdos del Consejo General del IEEQ.</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608439405"/>
                  </a:ext>
                </a:extLst>
              </a:tr>
            </a:tbl>
          </a:graphicData>
        </a:graphic>
      </p:graphicFrame>
    </p:spTree>
    <p:extLst>
      <p:ext uri="{BB962C8B-B14F-4D97-AF65-F5344CB8AC3E}">
        <p14:creationId xmlns:p14="http://schemas.microsoft.com/office/powerpoint/2010/main" val="3836361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graphicFrame>
        <p:nvGraphicFramePr>
          <p:cNvPr id="5" name="Tabla 4"/>
          <p:cNvGraphicFramePr>
            <a:graphicFrameLocks noGrp="1"/>
          </p:cNvGraphicFramePr>
          <p:nvPr>
            <p:extLst>
              <p:ext uri="{D42A27DB-BD31-4B8C-83A1-F6EECF244321}">
                <p14:modId xmlns:p14="http://schemas.microsoft.com/office/powerpoint/2010/main" val="2698434100"/>
              </p:ext>
            </p:extLst>
          </p:nvPr>
        </p:nvGraphicFramePr>
        <p:xfrm>
          <a:off x="4726260" y="738918"/>
          <a:ext cx="6558770" cy="5688633"/>
        </p:xfrm>
        <a:graphic>
          <a:graphicData uri="http://schemas.openxmlformats.org/drawingml/2006/table">
            <a:tbl>
              <a:tblPr firstRow="1" firstCol="1" bandRow="1"/>
              <a:tblGrid>
                <a:gridCol w="3183405">
                  <a:extLst>
                    <a:ext uri="{9D8B030D-6E8A-4147-A177-3AD203B41FA5}">
                      <a16:colId xmlns:a16="http://schemas.microsoft.com/office/drawing/2014/main" val="595648834"/>
                    </a:ext>
                  </a:extLst>
                </a:gridCol>
                <a:gridCol w="262099">
                  <a:extLst>
                    <a:ext uri="{9D8B030D-6E8A-4147-A177-3AD203B41FA5}">
                      <a16:colId xmlns:a16="http://schemas.microsoft.com/office/drawing/2014/main" val="991711994"/>
                    </a:ext>
                  </a:extLst>
                </a:gridCol>
                <a:gridCol w="3113266">
                  <a:extLst>
                    <a:ext uri="{9D8B030D-6E8A-4147-A177-3AD203B41FA5}">
                      <a16:colId xmlns:a16="http://schemas.microsoft.com/office/drawing/2014/main" val="489526576"/>
                    </a:ext>
                  </a:extLst>
                </a:gridCol>
              </a:tblGrid>
              <a:tr h="1034297">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Gothic720 BT" panose="020C0603020203020204" pitchFamily="34" charset="0"/>
                          <a:ea typeface="Calibri" panose="020F0502020204030204" pitchFamily="34" charset="0"/>
                          <a:cs typeface="Times New Roman" panose="02020603050405020304" pitchFamily="18" charset="0"/>
                        </a:rPr>
                        <a:t>Integrar el Pleno del Consejo para resolver colegiadamente los asuntos de su competencia.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algn="just">
                        <a:lnSpc>
                          <a:spcPct val="107000"/>
                        </a:lnSpc>
                        <a:spcAft>
                          <a:spcPts val="800"/>
                        </a:spcAft>
                      </a:pPr>
                      <a:r>
                        <a:rPr lang="es-MX" sz="1200">
                          <a:effectLst/>
                          <a:latin typeface="Gothic720 BT" panose="020C0603020203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Gothic720 BT" panose="020C0603020203020204" pitchFamily="34" charset="0"/>
                          <a:ea typeface="Calibri" panose="020F0502020204030204" pitchFamily="34" charset="0"/>
                          <a:cs typeface="Times New Roman" panose="02020603050405020304" pitchFamily="18" charset="0"/>
                        </a:rPr>
                        <a:t>Realizar círculos de lectura en materia electoral sobre temas y criterios que se utilizarán para el desarrollo de sus funciones.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extLst>
                  <a:ext uri="{0D108BD9-81ED-4DB2-BD59-A6C34878D82A}">
                    <a16:rowId xmlns:a16="http://schemas.microsoft.com/office/drawing/2014/main" val="1306720292"/>
                  </a:ext>
                </a:extLst>
              </a:tr>
              <a:tr h="775723">
                <a:tc>
                  <a:txBody>
                    <a:bodyPr/>
                    <a:lstStyle/>
                    <a:p>
                      <a:pPr marL="342900" lvl="0" indent="-342900" algn="just">
                        <a:lnSpc>
                          <a:spcPct val="107000"/>
                        </a:lnSpc>
                        <a:spcAft>
                          <a:spcPts val="800"/>
                        </a:spcAft>
                        <a:buFont typeface="Symbol" panose="05050102010706020507" pitchFamily="18" charset="2"/>
                        <a:buBlip>
                          <a:blip r:embed="rId3"/>
                        </a:buBlip>
                      </a:pPr>
                      <a:r>
                        <a:rPr lang="es-MX" sz="1200" dirty="0">
                          <a:effectLst/>
                          <a:latin typeface="Gothic720 BT" panose="020C0603020203020204" pitchFamily="34" charset="0"/>
                          <a:ea typeface="Calibri" panose="020F0502020204030204" pitchFamily="34" charset="0"/>
                          <a:cs typeface="Times New Roman" panose="02020603050405020304" pitchFamily="18" charset="0"/>
                        </a:rPr>
                        <a:t>Concurrir y participar en las deliberaciones y votar los acuerdos que se sometan en sesión pública.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algn="just">
                        <a:lnSpc>
                          <a:spcPct val="107000"/>
                        </a:lnSpc>
                        <a:spcAft>
                          <a:spcPts val="800"/>
                        </a:spcAft>
                      </a:pPr>
                      <a:r>
                        <a:rPr lang="es-MX" sz="1200">
                          <a:effectLst/>
                          <a:latin typeface="Gothic720 BT" panose="020C0603020203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Gothic720 BT" panose="020C0603020203020204" pitchFamily="34" charset="0"/>
                          <a:ea typeface="Calibri" panose="020F0502020204030204" pitchFamily="34" charset="0"/>
                          <a:cs typeface="Times New Roman" panose="02020603050405020304" pitchFamily="18" charset="0"/>
                        </a:rPr>
                        <a:t>Asistir y participar activamente en las capacitaciones impartidas por el IEEQ.</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extLst>
                  <a:ext uri="{0D108BD9-81ED-4DB2-BD59-A6C34878D82A}">
                    <a16:rowId xmlns:a16="http://schemas.microsoft.com/office/drawing/2014/main" val="1281542711"/>
                  </a:ext>
                </a:extLst>
              </a:tr>
              <a:tr h="1034297">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Gothic720 BT" panose="020C0603020203020204" pitchFamily="34" charset="0"/>
                          <a:ea typeface="Calibri" panose="020F0502020204030204" pitchFamily="34" charset="0"/>
                          <a:cs typeface="Times New Roman" panose="02020603050405020304" pitchFamily="18" charset="0"/>
                        </a:rPr>
                        <a:t>Coadyuvar en las actividades propias de los CDyM para las que se les requiera.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algn="just">
                        <a:lnSpc>
                          <a:spcPct val="107000"/>
                        </a:lnSpc>
                        <a:spcAft>
                          <a:spcPts val="800"/>
                        </a:spcAft>
                      </a:pPr>
                      <a:r>
                        <a:rPr lang="es-MX" sz="1200">
                          <a:effectLst/>
                          <a:latin typeface="Gothic720 BT" panose="020C0603020203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marL="342900" lvl="0" indent="-342900" algn="just">
                        <a:lnSpc>
                          <a:spcPct val="107000"/>
                        </a:lnSpc>
                        <a:spcAft>
                          <a:spcPts val="0"/>
                        </a:spcAft>
                        <a:buFont typeface="Symbol" panose="05050102010706020507" pitchFamily="18" charset="2"/>
                        <a:buBlip>
                          <a:blip r:embed="rId3"/>
                        </a:buBlip>
                      </a:pPr>
                      <a:r>
                        <a:rPr lang="es-MX" sz="1200">
                          <a:effectLst/>
                          <a:latin typeface="Gothic720 BT" panose="020C0603020203020204" pitchFamily="34" charset="0"/>
                          <a:ea typeface="Calibri" panose="020F0502020204030204" pitchFamily="34" charset="0"/>
                          <a:cs typeface="Times New Roman" panose="02020603050405020304" pitchFamily="18" charset="0"/>
                        </a:rPr>
                        <a:t>Apoyar en las actividades de promoción del voto y educación cívica del IEEQ.</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MX" sz="1200">
                          <a:effectLst/>
                          <a:latin typeface="Gothic720 BT" panose="020C0603020203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extLst>
                  <a:ext uri="{0D108BD9-81ED-4DB2-BD59-A6C34878D82A}">
                    <a16:rowId xmlns:a16="http://schemas.microsoft.com/office/drawing/2014/main" val="3751417920"/>
                  </a:ext>
                </a:extLst>
              </a:tr>
              <a:tr h="1034297">
                <a:tc>
                  <a:txBody>
                    <a:bodyPr/>
                    <a:lstStyle/>
                    <a:p>
                      <a:pPr marL="342900" lvl="0" indent="-342900" algn="just">
                        <a:lnSpc>
                          <a:spcPct val="107000"/>
                        </a:lnSpc>
                        <a:spcAft>
                          <a:spcPts val="800"/>
                        </a:spcAft>
                        <a:buFont typeface="Symbol" panose="05050102010706020507" pitchFamily="18" charset="2"/>
                        <a:buBlip>
                          <a:blip r:embed="rId3"/>
                        </a:buBlip>
                      </a:pPr>
                      <a:r>
                        <a:rPr lang="es-MX" sz="1200" dirty="0">
                          <a:effectLst/>
                          <a:latin typeface="Gothic720 BT" panose="020C0603020203020204" pitchFamily="34" charset="0"/>
                          <a:ea typeface="Calibri" panose="020F0502020204030204" pitchFamily="34" charset="0"/>
                          <a:cs typeface="Times New Roman" panose="02020603050405020304" pitchFamily="18" charset="0"/>
                        </a:rPr>
                        <a:t>Realizar los trabajos necesarios para el adecuado funcionamiento del consejo y desarrollo del proceso electoral.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algn="just">
                        <a:lnSpc>
                          <a:spcPct val="107000"/>
                        </a:lnSpc>
                        <a:spcAft>
                          <a:spcPts val="800"/>
                        </a:spcAft>
                      </a:pPr>
                      <a:r>
                        <a:rPr lang="es-MX" sz="1200">
                          <a:effectLst/>
                          <a:latin typeface="Gothic720 BT" panose="020C0603020203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Gothic720 BT" panose="020C0603020203020204" pitchFamily="34" charset="0"/>
                          <a:ea typeface="Calibri" panose="020F0502020204030204" pitchFamily="34" charset="0"/>
                          <a:cs typeface="Times New Roman" panose="02020603050405020304" pitchFamily="18" charset="0"/>
                        </a:rPr>
                        <a:t>Auxiliar a la Presidencia del consejo con la lectura en voz alta del resultado de la votación que aparezca en las actas.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extLst>
                  <a:ext uri="{0D108BD9-81ED-4DB2-BD59-A6C34878D82A}">
                    <a16:rowId xmlns:a16="http://schemas.microsoft.com/office/drawing/2014/main" val="284247010"/>
                  </a:ext>
                </a:extLst>
              </a:tr>
              <a:tr h="1810019">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Gothic720 BT" panose="020C0603020203020204" pitchFamily="34" charset="0"/>
                          <a:ea typeface="Calibri" panose="020F0502020204030204" pitchFamily="34" charset="0"/>
                          <a:cs typeface="Times New Roman" panose="02020603050405020304" pitchFamily="18" charset="0"/>
                        </a:rPr>
                        <a:t>En conjunto con la Presidencia y la Secretaría Técnica, llevar a cabo el enfajillado de las boletas, así como el armado de los paquetes con la documentación y materiales que serán entregados a las Presidencias de las MDC.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algn="just">
                        <a:lnSpc>
                          <a:spcPct val="107000"/>
                        </a:lnSpc>
                        <a:spcAft>
                          <a:spcPts val="800"/>
                        </a:spcAft>
                      </a:pPr>
                      <a:r>
                        <a:rPr lang="es-MX" sz="1200">
                          <a:effectLst/>
                          <a:latin typeface="Gothic720 BT" panose="020C060302020302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dirty="0">
                          <a:effectLst/>
                          <a:latin typeface="Gothic720 BT" panose="020C0603020203020204" pitchFamily="34" charset="0"/>
                          <a:ea typeface="Calibri" panose="020F0502020204030204" pitchFamily="34" charset="0"/>
                          <a:cs typeface="Times New Roman" panose="02020603050405020304" pitchFamily="18" charset="0"/>
                        </a:rPr>
                        <a:t>Las demás que les señale la normatividad en la materia y los acuerdos del Consejo General del IEEQ.</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5" marR="66755" marT="0" marB="0" anchor="ctr">
                    <a:lnL>
                      <a:noFill/>
                    </a:lnL>
                    <a:lnR>
                      <a:noFill/>
                    </a:lnR>
                    <a:lnT>
                      <a:noFill/>
                    </a:lnT>
                    <a:lnB>
                      <a:noFill/>
                    </a:lnB>
                  </a:tcPr>
                </a:tc>
                <a:extLst>
                  <a:ext uri="{0D108BD9-81ED-4DB2-BD59-A6C34878D82A}">
                    <a16:rowId xmlns:a16="http://schemas.microsoft.com/office/drawing/2014/main" val="1847958273"/>
                  </a:ext>
                </a:extLst>
              </a:tr>
            </a:tbl>
          </a:graphicData>
        </a:graphic>
      </p:graphicFrame>
      <p:sp>
        <p:nvSpPr>
          <p:cNvPr id="6" name="Rectángulo 5"/>
          <p:cNvSpPr/>
          <p:nvPr/>
        </p:nvSpPr>
        <p:spPr>
          <a:xfrm>
            <a:off x="981844" y="1912422"/>
            <a:ext cx="3384375" cy="1477328"/>
          </a:xfrm>
          <a:prstGeom prst="rect">
            <a:avLst/>
          </a:prstGeom>
        </p:spPr>
        <p:txBody>
          <a:bodyPr wrap="square">
            <a:spAutoFit/>
          </a:bodyPr>
          <a:lstStyle/>
          <a:p>
            <a:r>
              <a:rPr lang="es-MX" b="1" dirty="0">
                <a:latin typeface="Gothic720 BT" panose="020C0603020203020204" pitchFamily="34" charset="0"/>
                <a:ea typeface="Calibri" panose="020F0502020204030204" pitchFamily="34" charset="0"/>
                <a:cs typeface="Times New Roman" panose="02020603050405020304" pitchFamily="18" charset="0"/>
              </a:rPr>
              <a:t>Las Consejerías Electorales tendrán como atribuciones y competencias, además de las que señala la LEEQ, las </a:t>
            </a:r>
            <a:r>
              <a:rPr lang="es-MX" b="1" dirty="0" smtClean="0">
                <a:latin typeface="Gothic720 BT" panose="020C0603020203020204" pitchFamily="34" charset="0"/>
                <a:ea typeface="Calibri" panose="020F0502020204030204" pitchFamily="34" charset="0"/>
                <a:cs typeface="Times New Roman" panose="02020603050405020304" pitchFamily="18" charset="0"/>
              </a:rPr>
              <a:t>siguientes:</a:t>
            </a:r>
            <a:endParaRPr lang="es-MX" b="1" dirty="0"/>
          </a:p>
        </p:txBody>
      </p:sp>
    </p:spTree>
    <p:extLst>
      <p:ext uri="{BB962C8B-B14F-4D97-AF65-F5344CB8AC3E}">
        <p14:creationId xmlns:p14="http://schemas.microsoft.com/office/powerpoint/2010/main" val="198982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sp>
        <p:nvSpPr>
          <p:cNvPr id="7" name="Rectángulo 6"/>
          <p:cNvSpPr/>
          <p:nvPr/>
        </p:nvSpPr>
        <p:spPr>
          <a:xfrm>
            <a:off x="7795709" y="980728"/>
            <a:ext cx="3456384" cy="1477328"/>
          </a:xfrm>
          <a:prstGeom prst="rect">
            <a:avLst/>
          </a:prstGeom>
        </p:spPr>
        <p:txBody>
          <a:bodyPr wrap="square">
            <a:spAutoFit/>
          </a:bodyPr>
          <a:lstStyle/>
          <a:p>
            <a:pPr algn="just"/>
            <a:r>
              <a:rPr lang="es-MX" b="1" dirty="0">
                <a:latin typeface="Gothic720 BT" panose="020C0603020203020204" pitchFamily="34" charset="0"/>
                <a:ea typeface="Calibri" panose="020F0502020204030204" pitchFamily="34" charset="0"/>
                <a:cs typeface="Times New Roman" panose="02020603050405020304" pitchFamily="18" charset="0"/>
              </a:rPr>
              <a:t>La Secretaría Técnica tiene como atribuciones y competencias, además de las señaladas en la LEEQ, las siguientes:</a:t>
            </a:r>
            <a:endParaRPr lang="es-MX" b="1" dirty="0"/>
          </a:p>
        </p:txBody>
      </p:sp>
      <p:graphicFrame>
        <p:nvGraphicFramePr>
          <p:cNvPr id="5" name="Tabla 4"/>
          <p:cNvGraphicFramePr>
            <a:graphicFrameLocks noGrp="1"/>
          </p:cNvGraphicFramePr>
          <p:nvPr>
            <p:extLst>
              <p:ext uri="{D42A27DB-BD31-4B8C-83A1-F6EECF244321}">
                <p14:modId xmlns:p14="http://schemas.microsoft.com/office/powerpoint/2010/main" val="407032919"/>
              </p:ext>
            </p:extLst>
          </p:nvPr>
        </p:nvGraphicFramePr>
        <p:xfrm>
          <a:off x="1341884" y="574715"/>
          <a:ext cx="6292029" cy="5873506"/>
        </p:xfrm>
        <a:graphic>
          <a:graphicData uri="http://schemas.openxmlformats.org/drawingml/2006/table">
            <a:tbl>
              <a:tblPr firstRow="1" firstCol="1" bandRow="1"/>
              <a:tblGrid>
                <a:gridCol w="360040">
                  <a:extLst>
                    <a:ext uri="{9D8B030D-6E8A-4147-A177-3AD203B41FA5}">
                      <a16:colId xmlns:a16="http://schemas.microsoft.com/office/drawing/2014/main" val="3151951217"/>
                    </a:ext>
                  </a:extLst>
                </a:gridCol>
                <a:gridCol w="3024336">
                  <a:extLst>
                    <a:ext uri="{9D8B030D-6E8A-4147-A177-3AD203B41FA5}">
                      <a16:colId xmlns:a16="http://schemas.microsoft.com/office/drawing/2014/main" val="1501285709"/>
                    </a:ext>
                  </a:extLst>
                </a:gridCol>
                <a:gridCol w="360040">
                  <a:extLst>
                    <a:ext uri="{9D8B030D-6E8A-4147-A177-3AD203B41FA5}">
                      <a16:colId xmlns:a16="http://schemas.microsoft.com/office/drawing/2014/main" val="495558137"/>
                    </a:ext>
                  </a:extLst>
                </a:gridCol>
                <a:gridCol w="2127520">
                  <a:extLst>
                    <a:ext uri="{9D8B030D-6E8A-4147-A177-3AD203B41FA5}">
                      <a16:colId xmlns:a16="http://schemas.microsoft.com/office/drawing/2014/main" val="2130055126"/>
                    </a:ext>
                  </a:extLst>
                </a:gridCol>
                <a:gridCol w="420093">
                  <a:extLst>
                    <a:ext uri="{9D8B030D-6E8A-4147-A177-3AD203B41FA5}">
                      <a16:colId xmlns:a16="http://schemas.microsoft.com/office/drawing/2014/main" val="2116675999"/>
                    </a:ext>
                  </a:extLst>
                </a:gridCol>
              </a:tblGrid>
              <a:tr h="217057">
                <a:tc>
                  <a:txBody>
                    <a:bodyPr/>
                    <a:lstStyle/>
                    <a:p>
                      <a:r>
                        <a:rPr lang="es-MX" sz="1100">
                          <a:effectLst/>
                          <a:latin typeface="+mj-lt"/>
                          <a:cs typeface="Times New Roman" panose="02020603050405020304" pitchFamily="18" charset="0"/>
                        </a:rPr>
                        <a:t> </a:t>
                      </a:r>
                    </a:p>
                  </a:txBody>
                  <a:tcPr marL="10086" marR="10086" marT="0" marB="0">
                    <a:lnL>
                      <a:noFill/>
                    </a:lnL>
                    <a:lnR>
                      <a:noFill/>
                    </a:lnR>
                    <a:lnT>
                      <a:noFill/>
                    </a:lnT>
                    <a:lnB>
                      <a:noFill/>
                    </a:lnB>
                  </a:tcPr>
                </a:tc>
                <a:tc>
                  <a:txBody>
                    <a:bodyPr/>
                    <a:lstStyle/>
                    <a:p>
                      <a:pPr algn="ctr"/>
                      <a:r>
                        <a:rPr lang="es-MX" sz="1100" b="1" dirty="0">
                          <a:solidFill>
                            <a:srgbClr val="FFFFFF"/>
                          </a:solidFill>
                          <a:effectLst/>
                          <a:latin typeface="+mj-lt"/>
                          <a:cs typeface="Times New Roman" panose="02020603050405020304" pitchFamily="18" charset="0"/>
                        </a:rPr>
                        <a:t>En cuanto a funciones generales:</a:t>
                      </a:r>
                      <a:endParaRPr lang="es-MX" sz="1100" dirty="0">
                        <a:effectLst/>
                        <a:latin typeface="+mj-lt"/>
                        <a:cs typeface="Times New Roman" panose="02020603050405020304" pitchFamily="18" charset="0"/>
                      </a:endParaRPr>
                    </a:p>
                  </a:txBody>
                  <a:tcPr marL="10086" marR="10086" marT="0" marB="0" anchor="ctr">
                    <a:lnL>
                      <a:noFill/>
                    </a:lnL>
                    <a:lnR>
                      <a:noFill/>
                    </a:lnR>
                    <a:lnT>
                      <a:noFill/>
                    </a:lnT>
                    <a:lnB>
                      <a:noFill/>
                    </a:lnB>
                    <a:solidFill>
                      <a:srgbClr val="A349A3"/>
                    </a:solidFill>
                  </a:tcPr>
                </a:tc>
                <a:tc>
                  <a:txBody>
                    <a:bodyPr/>
                    <a:lstStyle/>
                    <a:p>
                      <a:r>
                        <a:rPr lang="es-MX" sz="1100">
                          <a:solidFill>
                            <a:srgbClr val="FFFFFF"/>
                          </a:solidFill>
                          <a:effectLst/>
                          <a:latin typeface="+mj-lt"/>
                          <a:cs typeface="Times New Roman" panose="02020603050405020304" pitchFamily="18" charset="0"/>
                        </a:rPr>
                        <a:t> </a:t>
                      </a:r>
                      <a:endParaRPr lang="es-MX" sz="1100">
                        <a:effectLst/>
                        <a:latin typeface="+mj-lt"/>
                        <a:cs typeface="Times New Roman" panose="02020603050405020304" pitchFamily="18" charset="0"/>
                      </a:endParaRPr>
                    </a:p>
                  </a:txBody>
                  <a:tcPr marL="10086" marR="10086" marT="0" marB="0" anchor="ctr">
                    <a:lnL>
                      <a:noFill/>
                    </a:lnL>
                    <a:lnR>
                      <a:noFill/>
                    </a:lnR>
                    <a:lnT>
                      <a:noFill/>
                    </a:lnT>
                    <a:lnB>
                      <a:noFill/>
                    </a:lnB>
                  </a:tcPr>
                </a:tc>
                <a:tc gridSpan="2">
                  <a:txBody>
                    <a:bodyPr/>
                    <a:lstStyle/>
                    <a:p>
                      <a:r>
                        <a:rPr lang="es-MX" sz="1100" b="1">
                          <a:solidFill>
                            <a:srgbClr val="FFFFFF"/>
                          </a:solidFill>
                          <a:effectLst/>
                          <a:latin typeface="+mj-lt"/>
                          <a:cs typeface="Times New Roman" panose="02020603050405020304" pitchFamily="18" charset="0"/>
                        </a:rPr>
                        <a:t>En cuanto a sesiones:</a:t>
                      </a:r>
                      <a:endParaRPr lang="es-MX" sz="1100">
                        <a:effectLst/>
                        <a:latin typeface="+mj-lt"/>
                        <a:cs typeface="Times New Roman" panose="02020603050405020304" pitchFamily="18" charset="0"/>
                      </a:endParaRPr>
                    </a:p>
                  </a:txBody>
                  <a:tcPr marL="10086" marR="10086" marT="0" marB="0" anchor="ctr">
                    <a:lnL>
                      <a:noFill/>
                    </a:lnL>
                    <a:lnR>
                      <a:noFill/>
                    </a:lnR>
                    <a:lnT>
                      <a:noFill/>
                    </a:lnT>
                    <a:lnB>
                      <a:noFill/>
                    </a:lnB>
                    <a:solidFill>
                      <a:srgbClr val="A349A3"/>
                    </a:solidFill>
                  </a:tcPr>
                </a:tc>
                <a:tc hMerge="1">
                  <a:txBody>
                    <a:bodyPr/>
                    <a:lstStyle/>
                    <a:p>
                      <a:endParaRPr lang="es-MX"/>
                    </a:p>
                  </a:txBody>
                  <a:tcPr/>
                </a:tc>
                <a:extLst>
                  <a:ext uri="{0D108BD9-81ED-4DB2-BD59-A6C34878D82A}">
                    <a16:rowId xmlns:a16="http://schemas.microsoft.com/office/drawing/2014/main" val="537332787"/>
                  </a:ext>
                </a:extLst>
              </a:tr>
              <a:tr h="451347">
                <a:tc gridSpan="2">
                  <a:txBody>
                    <a:bodyPr/>
                    <a:lstStyle/>
                    <a:p>
                      <a:pPr marL="342900" lvl="0" indent="-342900" algn="just">
                        <a:lnSpc>
                          <a:spcPct val="107000"/>
                        </a:lnSpc>
                        <a:spcAft>
                          <a:spcPts val="0"/>
                        </a:spcAft>
                        <a:buFont typeface="Symbol" panose="05050102010706020507" pitchFamily="18" charset="2"/>
                        <a:buBlip>
                          <a:blip r:embed="rId3"/>
                        </a:buBlip>
                      </a:pPr>
                      <a:r>
                        <a:rPr lang="es-MX" sz="1100" dirty="0">
                          <a:effectLst/>
                          <a:latin typeface="+mj-lt"/>
                          <a:ea typeface="Calibri" panose="020F0502020204030204" pitchFamily="34" charset="0"/>
                          <a:cs typeface="Times New Roman" panose="02020603050405020304" pitchFamily="18" charset="0"/>
                        </a:rPr>
                        <a:t>Auxiliar  al consejo y a su Presidencia en el ejercicio de los asuntos de su competencia y facultades.</a:t>
                      </a:r>
                    </a:p>
                  </a:txBody>
                  <a:tcPr marL="10086" marR="10086" marT="0" marB="0">
                    <a:lnL>
                      <a:noFill/>
                    </a:lnL>
                    <a:lnR>
                      <a:noFill/>
                    </a:lnR>
                    <a:lnT>
                      <a:noFill/>
                    </a:lnT>
                    <a:lnB>
                      <a:noFill/>
                    </a:lnB>
                  </a:tcPr>
                </a:tc>
                <a:tc hMerge="1">
                  <a:txBody>
                    <a:bodyPr/>
                    <a:lstStyle/>
                    <a:p>
                      <a:endParaRPr lang="es-MX"/>
                    </a:p>
                  </a:txBody>
                  <a:tcPr/>
                </a:tc>
                <a:tc gridSpan="2">
                  <a:txBody>
                    <a:bodyPr/>
                    <a:lstStyle/>
                    <a:p>
                      <a:pPr marL="342900" lvl="0" indent="-342900" algn="just">
                        <a:lnSpc>
                          <a:spcPct val="107000"/>
                        </a:lnSpc>
                        <a:spcAft>
                          <a:spcPts val="800"/>
                        </a:spcAft>
                        <a:buFont typeface="Symbol" panose="05050102010706020507" pitchFamily="18" charset="2"/>
                        <a:buBlip>
                          <a:blip r:embed="rId3"/>
                        </a:buBlip>
                      </a:pPr>
                      <a:r>
                        <a:rPr lang="es-MX" sz="1100" dirty="0">
                          <a:effectLst/>
                          <a:latin typeface="+mj-lt"/>
                          <a:ea typeface="Calibri" panose="020F0502020204030204" pitchFamily="34" charset="0"/>
                          <a:cs typeface="Times New Roman" panose="02020603050405020304" pitchFamily="18" charset="0"/>
                        </a:rPr>
                        <a:t>Preparar la convocatoria y el orden del día de las sesiones del consejo.</a:t>
                      </a:r>
                    </a:p>
                  </a:txBody>
                  <a:tcPr marL="10086" marR="10086" marT="0" marB="0">
                    <a:lnL>
                      <a:noFill/>
                    </a:lnL>
                    <a:lnR>
                      <a:noFill/>
                    </a:lnR>
                    <a:lnT>
                      <a:noFill/>
                    </a:lnT>
                    <a:lnB>
                      <a:noFill/>
                    </a:lnB>
                  </a:tcPr>
                </a:tc>
                <a:tc hMerge="1">
                  <a:txBody>
                    <a:bodyPr/>
                    <a:lstStyle/>
                    <a:p>
                      <a:endParaRPr lang="es-MX"/>
                    </a:p>
                  </a:txBody>
                  <a:tcPr/>
                </a:tc>
                <a:tc>
                  <a:txBody>
                    <a:bodyPr/>
                    <a:lstStyle/>
                    <a:p>
                      <a:pPr>
                        <a:lnSpc>
                          <a:spcPct val="107000"/>
                        </a:lnSpc>
                        <a:spcAft>
                          <a:spcPts val="800"/>
                        </a:spcAft>
                      </a:pPr>
                      <a:r>
                        <a:rPr lang="es-MX" sz="110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877342399"/>
                  </a:ext>
                </a:extLst>
              </a:tr>
              <a:tr h="309708">
                <a:tc gridSpan="2">
                  <a:txBody>
                    <a:bodyPr/>
                    <a:lstStyle/>
                    <a:p>
                      <a:pPr marL="342900" lvl="0" indent="-342900" algn="just">
                        <a:lnSpc>
                          <a:spcPct val="107000"/>
                        </a:lnSpc>
                        <a:spcAft>
                          <a:spcPts val="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Elaborar los proyectos de actas, acuerdos o resoluciones del consejo.</a:t>
                      </a:r>
                    </a:p>
                  </a:txBody>
                  <a:tcPr marL="10086" marR="10086" marT="0" marB="0">
                    <a:lnL>
                      <a:noFill/>
                    </a:lnL>
                    <a:lnR>
                      <a:noFill/>
                    </a:lnR>
                    <a:lnT>
                      <a:noFill/>
                    </a:lnT>
                    <a:lnB>
                      <a:noFill/>
                    </a:lnB>
                  </a:tcPr>
                </a:tc>
                <a:tc hMerge="1">
                  <a:txBody>
                    <a:bodyPr/>
                    <a:lstStyle/>
                    <a:p>
                      <a:endParaRPr lang="es-MX"/>
                    </a:p>
                  </a:txBody>
                  <a:tcPr/>
                </a:tc>
                <a:tc gridSpan="3">
                  <a:txBody>
                    <a:bodyPr/>
                    <a:lstStyle/>
                    <a:p>
                      <a:pPr marL="342900" lvl="0" indent="-342900" algn="just">
                        <a:lnSpc>
                          <a:spcPct val="107000"/>
                        </a:lnSpc>
                        <a:spcAft>
                          <a:spcPts val="800"/>
                        </a:spcAft>
                        <a:buFont typeface="Symbol" panose="05050102010706020507" pitchFamily="18" charset="2"/>
                        <a:buBlip>
                          <a:blip r:embed="rId3"/>
                        </a:buBlip>
                      </a:pPr>
                      <a:r>
                        <a:rPr lang="es-MX" sz="1100" dirty="0">
                          <a:effectLst/>
                          <a:latin typeface="+mj-lt"/>
                          <a:ea typeface="Calibri" panose="020F0502020204030204" pitchFamily="34" charset="0"/>
                          <a:cs typeface="Times New Roman" panose="02020603050405020304" pitchFamily="18" charset="0"/>
                        </a:rPr>
                        <a:t>Declarar la existencia del quorum.</a:t>
                      </a:r>
                    </a:p>
                  </a:txBody>
                  <a:tcPr marL="10086" marR="10086" marT="0" marB="0">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43449364"/>
                  </a:ext>
                </a:extLst>
              </a:tr>
              <a:tr h="309708">
                <a:tc gridSpan="2">
                  <a:txBody>
                    <a:bodyPr/>
                    <a:lstStyle/>
                    <a:p>
                      <a:pPr marL="342900" lvl="0" indent="-342900" algn="just">
                        <a:lnSpc>
                          <a:spcPct val="107000"/>
                        </a:lnSpc>
                        <a:spcAft>
                          <a:spcPts val="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Informar sobre el cumplimiento de los acuerdos del consejo.</a:t>
                      </a:r>
                    </a:p>
                  </a:txBody>
                  <a:tcPr marL="10086" marR="10086" marT="0" marB="0">
                    <a:lnL>
                      <a:noFill/>
                    </a:lnL>
                    <a:lnR>
                      <a:noFill/>
                    </a:lnR>
                    <a:lnT>
                      <a:noFill/>
                    </a:lnT>
                    <a:lnB>
                      <a:noFill/>
                    </a:lnB>
                  </a:tcPr>
                </a:tc>
                <a:tc hMerge="1">
                  <a:txBody>
                    <a:bodyPr/>
                    <a:lstStyle/>
                    <a:p>
                      <a:endParaRPr lang="es-MX"/>
                    </a:p>
                  </a:txBody>
                  <a:tcPr/>
                </a:tc>
                <a:tc gridSpan="3">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Dar fe de lo actuado en las sesiones.</a:t>
                      </a:r>
                    </a:p>
                  </a:txBody>
                  <a:tcPr marL="10086" marR="10086" marT="0" marB="0">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10602878"/>
                  </a:ext>
                </a:extLst>
              </a:tr>
              <a:tr h="619417">
                <a:tc gridSpan="2">
                  <a:txBody>
                    <a:bodyPr/>
                    <a:lstStyle/>
                    <a:p>
                      <a:pPr marL="342900" lvl="0" indent="-342900" algn="just">
                        <a:lnSpc>
                          <a:spcPct val="107000"/>
                        </a:lnSpc>
                        <a:spcAft>
                          <a:spcPts val="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Recibir y sustanciar los recursos que se interpongan en contra de los actos o resoluciones del consejo y preparar el proyecto correspondiente.</a:t>
                      </a:r>
                    </a:p>
                  </a:txBody>
                  <a:tcPr marL="10086" marR="10086" marT="0" marB="0">
                    <a:lnL>
                      <a:noFill/>
                    </a:lnL>
                    <a:lnR>
                      <a:noFill/>
                    </a:lnR>
                    <a:lnT>
                      <a:noFill/>
                    </a:lnT>
                    <a:lnB>
                      <a:noFill/>
                    </a:lnB>
                  </a:tcPr>
                </a:tc>
                <a:tc hMerge="1">
                  <a:txBody>
                    <a:bodyPr/>
                    <a:lstStyle/>
                    <a:p>
                      <a:endParaRPr lang="es-MX"/>
                    </a:p>
                  </a:txBody>
                  <a:tcPr/>
                </a:tc>
                <a:tc gridSpan="3">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Levantar el acta correspondiente y someterla a la aprobación del consejo.</a:t>
                      </a:r>
                    </a:p>
                  </a:txBody>
                  <a:tcPr marL="10086" marR="10086" marT="0" marB="0">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37631232"/>
                  </a:ext>
                </a:extLst>
              </a:tr>
              <a:tr h="541989">
                <a:tc gridSpan="2">
                  <a:txBody>
                    <a:bodyPr/>
                    <a:lstStyle/>
                    <a:p>
                      <a:pPr marL="342900" lvl="0" indent="-342900" algn="just">
                        <a:lnSpc>
                          <a:spcPct val="107000"/>
                        </a:lnSpc>
                        <a:spcAft>
                          <a:spcPts val="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Informar al consejo sobre las resoluciones que le competan dictadas por el TEEQ o las Salas del TEPJF.</a:t>
                      </a:r>
                    </a:p>
                  </a:txBody>
                  <a:tcPr marL="10086" marR="10086" marT="0" marB="0">
                    <a:lnL>
                      <a:noFill/>
                    </a:lnL>
                    <a:lnR>
                      <a:noFill/>
                    </a:lnR>
                    <a:lnT>
                      <a:noFill/>
                    </a:lnT>
                    <a:lnB>
                      <a:noFill/>
                    </a:lnB>
                  </a:tcPr>
                </a:tc>
                <a:tc hMerge="1">
                  <a:txBody>
                    <a:bodyPr/>
                    <a:lstStyle/>
                    <a:p>
                      <a:endParaRPr lang="es-MX"/>
                    </a:p>
                  </a:txBody>
                  <a:tcPr/>
                </a:tc>
                <a:tc gridSpan="3">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Notificar de la convocatoria a sesión a quienes integran el consejo.</a:t>
                      </a:r>
                    </a:p>
                  </a:txBody>
                  <a:tcPr marL="10086" marR="10086" marT="0" marB="0">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34914701"/>
                  </a:ext>
                </a:extLst>
              </a:tr>
              <a:tr h="270995">
                <a:tc gridSpan="2">
                  <a:txBody>
                    <a:bodyPr/>
                    <a:lstStyle/>
                    <a:p>
                      <a:pPr marL="342900" lvl="0" indent="-342900" algn="just">
                        <a:lnSpc>
                          <a:spcPct val="107000"/>
                        </a:lnSpc>
                        <a:spcAft>
                          <a:spcPts val="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Llevar el archivo del consejo.</a:t>
                      </a:r>
                    </a:p>
                  </a:txBody>
                  <a:tcPr marL="10086" marR="10086" marT="0" marB="0">
                    <a:lnL>
                      <a:noFill/>
                    </a:lnL>
                    <a:lnR>
                      <a:noFill/>
                    </a:lnR>
                    <a:lnT>
                      <a:noFill/>
                    </a:lnT>
                    <a:lnB>
                      <a:noFill/>
                    </a:lnB>
                  </a:tcPr>
                </a:tc>
                <a:tc hMerge="1">
                  <a:txBody>
                    <a:bodyPr/>
                    <a:lstStyle/>
                    <a:p>
                      <a:endParaRPr lang="es-MX"/>
                    </a:p>
                  </a:txBody>
                  <a:tcPr/>
                </a:tc>
                <a:tc gridSpan="3">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Participar con voz en la sesión.</a:t>
                      </a:r>
                    </a:p>
                  </a:txBody>
                  <a:tcPr marL="10086" marR="10086" marT="0" marB="0">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52036012"/>
                  </a:ext>
                </a:extLst>
              </a:tr>
              <a:tr h="596051">
                <a:tc gridSpan="2">
                  <a:txBody>
                    <a:bodyPr/>
                    <a:lstStyle/>
                    <a:p>
                      <a:pPr marL="342900" lvl="0" indent="-342900" algn="just">
                        <a:lnSpc>
                          <a:spcPct val="107000"/>
                        </a:lnSpc>
                        <a:spcAft>
                          <a:spcPts val="0"/>
                        </a:spcAft>
                        <a:buFont typeface="Symbol" panose="05050102010706020507" pitchFamily="18" charset="2"/>
                        <a:buBlip>
                          <a:blip r:embed="rId3"/>
                        </a:buBlip>
                      </a:pPr>
                      <a:r>
                        <a:rPr lang="es-MX" sz="1100" dirty="0">
                          <a:effectLst/>
                          <a:latin typeface="+mj-lt"/>
                          <a:ea typeface="Calibri" panose="020F0502020204030204" pitchFamily="34" charset="0"/>
                          <a:cs typeface="Times New Roman" panose="02020603050405020304" pitchFamily="18" charset="0"/>
                        </a:rPr>
                        <a:t>Expedir los documentos que acrediten la personalidad de las Consejerías Electorales y de la representación de las candidaturas independientes y partidos políticos.</a:t>
                      </a:r>
                    </a:p>
                  </a:txBody>
                  <a:tcPr marL="10086" marR="10086" marT="0" marB="0">
                    <a:lnL>
                      <a:noFill/>
                    </a:lnL>
                    <a:lnR>
                      <a:noFill/>
                    </a:lnR>
                    <a:lnT>
                      <a:noFill/>
                    </a:lnT>
                    <a:lnB>
                      <a:noFill/>
                    </a:lnB>
                  </a:tcPr>
                </a:tc>
                <a:tc hMerge="1">
                  <a:txBody>
                    <a:bodyPr/>
                    <a:lstStyle/>
                    <a:p>
                      <a:endParaRPr lang="es-MX"/>
                    </a:p>
                  </a:txBody>
                  <a:tcPr/>
                </a:tc>
                <a:tc gridSpan="3">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Grabar el audio el desarrollo de cada sesión en cualquier medio procesable de almacenamiento de datos para su respaldo.</a:t>
                      </a:r>
                    </a:p>
                  </a:txBody>
                  <a:tcPr marL="10086" marR="10086" marT="0" marB="0">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22882501"/>
                  </a:ext>
                </a:extLst>
              </a:tr>
              <a:tr h="154855">
                <a:tc gridSpan="2">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Firmar junto con la persona titular de la Presidencia del consejo, todos los acuerdos y resoluciones que emitan.</a:t>
                      </a:r>
                    </a:p>
                  </a:txBody>
                  <a:tcPr marL="10086" marR="10086" marT="0" marB="0">
                    <a:lnL>
                      <a:noFill/>
                    </a:lnL>
                    <a:lnR>
                      <a:noFill/>
                    </a:lnR>
                    <a:lnT>
                      <a:noFill/>
                    </a:lnT>
                    <a:lnB>
                      <a:noFill/>
                    </a:lnB>
                  </a:tcPr>
                </a:tc>
                <a:tc hMerge="1">
                  <a:txBody>
                    <a:bodyPr/>
                    <a:lstStyle/>
                    <a:p>
                      <a:endParaRPr lang="es-MX"/>
                    </a:p>
                  </a:txBody>
                  <a:tcPr/>
                </a:tc>
                <a:tc gridSpan="3">
                  <a:txBody>
                    <a:bodyPr/>
                    <a:lstStyle/>
                    <a:p>
                      <a:pPr>
                        <a:lnSpc>
                          <a:spcPct val="107000"/>
                        </a:lnSpc>
                        <a:spcAft>
                          <a:spcPts val="800"/>
                        </a:spcAft>
                      </a:pPr>
                      <a:r>
                        <a:rPr lang="es-MX" sz="110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38616909"/>
                  </a:ext>
                </a:extLst>
              </a:tr>
              <a:tr h="154855">
                <a:tc gridSpan="2">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Dar fe de los actos del consejo y expedir las certificaciones que se requieran, en ejercicio de sus funciones.</a:t>
                      </a:r>
                    </a:p>
                  </a:txBody>
                  <a:tcPr marL="10086" marR="10086" marT="0" marB="0">
                    <a:lnL>
                      <a:noFill/>
                    </a:lnL>
                    <a:lnR>
                      <a:noFill/>
                    </a:lnR>
                    <a:lnT>
                      <a:noFill/>
                    </a:lnT>
                    <a:lnB>
                      <a:noFill/>
                    </a:lnB>
                  </a:tcPr>
                </a:tc>
                <a:tc hMerge="1">
                  <a:txBody>
                    <a:bodyPr/>
                    <a:lstStyle/>
                    <a:p>
                      <a:endParaRPr lang="es-MX"/>
                    </a:p>
                  </a:txBody>
                  <a:tcPr/>
                </a:tc>
                <a:tc rowSpan="2" gridSpan="3">
                  <a:txBody>
                    <a:bodyPr/>
                    <a:lstStyle/>
                    <a:p>
                      <a:pPr algn="just">
                        <a:lnSpc>
                          <a:spcPct val="107000"/>
                        </a:lnSpc>
                        <a:spcAft>
                          <a:spcPts val="800"/>
                        </a:spcAft>
                      </a:pPr>
                      <a:r>
                        <a:rPr lang="es-MX" sz="1100" dirty="0">
                          <a:effectLst/>
                          <a:latin typeface="+mj-lt"/>
                          <a:ea typeface="Calibri" panose="020F0502020204030204" pitchFamily="34" charset="0"/>
                          <a:cs typeface="Times New Roman" panose="02020603050405020304" pitchFamily="18" charset="0"/>
                        </a:rPr>
                        <a:t> </a:t>
                      </a:r>
                    </a:p>
                  </a:txBody>
                  <a:tcPr marL="10086" marR="10086" marT="0" marB="0">
                    <a:lnL>
                      <a:noFill/>
                    </a:lnL>
                    <a:lnR>
                      <a:noFill/>
                    </a:lnR>
                    <a:lnT>
                      <a:noFill/>
                    </a:lnT>
                    <a:lnB>
                      <a:noFill/>
                    </a:lnB>
                  </a:tcPr>
                </a:tc>
                <a:tc rowSpan="2" hMerge="1">
                  <a:txBody>
                    <a:bodyPr/>
                    <a:lstStyle/>
                    <a:p>
                      <a:endParaRPr lang="es-MX"/>
                    </a:p>
                  </a:txBody>
                  <a:tcPr/>
                </a:tc>
                <a:tc rowSpan="2" hMerge="1">
                  <a:txBody>
                    <a:bodyPr/>
                    <a:lstStyle/>
                    <a:p>
                      <a:endParaRPr lang="es-MX"/>
                    </a:p>
                  </a:txBody>
                  <a:tcPr/>
                </a:tc>
                <a:extLst>
                  <a:ext uri="{0D108BD9-81ED-4DB2-BD59-A6C34878D82A}">
                    <a16:rowId xmlns:a16="http://schemas.microsoft.com/office/drawing/2014/main" val="534857201"/>
                  </a:ext>
                </a:extLst>
              </a:tr>
              <a:tr h="116140">
                <a:tc gridSpan="2">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En ejercicio de la función de la oficialía electoral, dar fe de los actos o hechos en materia electoral.</a:t>
                      </a:r>
                    </a:p>
                  </a:txBody>
                  <a:tcPr marL="10086" marR="10086" marT="0" marB="0">
                    <a:lnL>
                      <a:noFill/>
                    </a:lnL>
                    <a:lnR>
                      <a:noFill/>
                    </a:lnR>
                    <a:lnT>
                      <a:noFill/>
                    </a:lnT>
                    <a:lnB>
                      <a:noFill/>
                    </a:lnB>
                  </a:tcPr>
                </a:tc>
                <a:tc h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2579444049"/>
                  </a:ext>
                </a:extLst>
              </a:tr>
              <a:tr h="154855">
                <a:tc gridSpan="2">
                  <a:txBody>
                    <a:bodyPr/>
                    <a:lstStyle/>
                    <a:p>
                      <a:pPr marL="342900" lvl="0" indent="-342900" algn="just">
                        <a:lnSpc>
                          <a:spcPct val="107000"/>
                        </a:lnSpc>
                        <a:spcAft>
                          <a:spcPts val="800"/>
                        </a:spcAft>
                        <a:buFont typeface="Symbol" panose="05050102010706020507" pitchFamily="18" charset="2"/>
                        <a:buBlip>
                          <a:blip r:embed="rId3"/>
                        </a:buBlip>
                      </a:pPr>
                      <a:r>
                        <a:rPr lang="es-MX" sz="1100">
                          <a:effectLst/>
                          <a:latin typeface="+mj-lt"/>
                          <a:ea typeface="Calibri" panose="020F0502020204030204" pitchFamily="34" charset="0"/>
                          <a:cs typeface="Times New Roman" panose="02020603050405020304" pitchFamily="18" charset="0"/>
                        </a:rPr>
                        <a:t>Las demás que le sean conferidas por esta Ley, el Consejo General del IEEQ, el propio consejo que corresponda y su Presidencia.</a:t>
                      </a:r>
                    </a:p>
                  </a:txBody>
                  <a:tcPr marL="10086" marR="10086" marT="0" marB="0">
                    <a:lnL>
                      <a:noFill/>
                    </a:lnL>
                    <a:lnR>
                      <a:noFill/>
                    </a:lnR>
                    <a:lnT>
                      <a:noFill/>
                    </a:lnT>
                    <a:lnB>
                      <a:noFill/>
                    </a:lnB>
                  </a:tcPr>
                </a:tc>
                <a:tc hMerge="1">
                  <a:txBody>
                    <a:bodyPr/>
                    <a:lstStyle/>
                    <a:p>
                      <a:endParaRPr lang="es-MX"/>
                    </a:p>
                  </a:txBody>
                  <a:tcPr/>
                </a:tc>
                <a:tc gridSpan="2">
                  <a:txBody>
                    <a:bodyPr/>
                    <a:lstStyle/>
                    <a:p>
                      <a:pPr algn="just">
                        <a:lnSpc>
                          <a:spcPct val="107000"/>
                        </a:lnSpc>
                        <a:spcAft>
                          <a:spcPts val="800"/>
                        </a:spcAft>
                      </a:pPr>
                      <a:r>
                        <a:rPr lang="es-MX" sz="1100">
                          <a:effectLst/>
                          <a:latin typeface="+mj-lt"/>
                          <a:ea typeface="Calibri" panose="020F0502020204030204" pitchFamily="34" charset="0"/>
                          <a:cs typeface="Times New Roman" panose="02020603050405020304" pitchFamily="18" charset="0"/>
                        </a:rPr>
                        <a:t> </a:t>
                      </a:r>
                    </a:p>
                  </a:txBody>
                  <a:tcPr marL="10086" marR="10086" marT="0" marB="0">
                    <a:lnL>
                      <a:noFill/>
                    </a:lnL>
                    <a:lnR>
                      <a:noFill/>
                    </a:lnR>
                    <a:lnT>
                      <a:noFill/>
                    </a:lnT>
                    <a:lnB>
                      <a:noFill/>
                    </a:lnB>
                  </a:tcPr>
                </a:tc>
                <a:tc hMerge="1">
                  <a:txBody>
                    <a:bodyPr/>
                    <a:lstStyle/>
                    <a:p>
                      <a:endParaRPr lang="es-MX"/>
                    </a:p>
                  </a:txBody>
                  <a:tcPr/>
                </a:tc>
                <a:tc>
                  <a:txBody>
                    <a:bodyPr/>
                    <a:lstStyle/>
                    <a:p>
                      <a:pPr>
                        <a:lnSpc>
                          <a:spcPct val="107000"/>
                        </a:lnSpc>
                        <a:spcAft>
                          <a:spcPts val="800"/>
                        </a:spcAft>
                      </a:pPr>
                      <a:r>
                        <a:rPr lang="es-MX" sz="1100" dirty="0">
                          <a:effectLst/>
                          <a:latin typeface="+mj-lt"/>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410045204"/>
                  </a:ext>
                </a:extLst>
              </a:tr>
            </a:tbl>
          </a:graphicData>
        </a:graphic>
      </p:graphicFrame>
      <p:pic>
        <p:nvPicPr>
          <p:cNvPr id="11" name="Imagen 10"/>
          <p:cNvPicPr/>
          <p:nvPr/>
        </p:nvPicPr>
        <p:blipFill>
          <a:blip r:embed="rId4" cstate="print">
            <a:extLst>
              <a:ext uri="{28A0092B-C50C-407E-A947-70E740481C1C}">
                <a14:useLocalDpi xmlns:a14="http://schemas.microsoft.com/office/drawing/2010/main" val="0"/>
              </a:ext>
            </a:extLst>
          </a:blip>
          <a:stretch>
            <a:fillRect/>
          </a:stretch>
        </p:blipFill>
        <p:spPr>
          <a:xfrm>
            <a:off x="9406780" y="2458056"/>
            <a:ext cx="1223645" cy="3905250"/>
          </a:xfrm>
          <a:prstGeom prst="rect">
            <a:avLst/>
          </a:prstGeom>
        </p:spPr>
      </p:pic>
    </p:spTree>
    <p:extLst>
      <p:ext uri="{BB962C8B-B14F-4D97-AF65-F5344CB8AC3E}">
        <p14:creationId xmlns:p14="http://schemas.microsoft.com/office/powerpoint/2010/main" val="1599136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sp>
        <p:nvSpPr>
          <p:cNvPr id="7" name="Rectángulo 6"/>
          <p:cNvSpPr/>
          <p:nvPr/>
        </p:nvSpPr>
        <p:spPr>
          <a:xfrm>
            <a:off x="1686489" y="620688"/>
            <a:ext cx="8614065" cy="646331"/>
          </a:xfrm>
          <a:prstGeom prst="rect">
            <a:avLst/>
          </a:prstGeom>
        </p:spPr>
        <p:txBody>
          <a:bodyPr wrap="square">
            <a:spAutoFit/>
          </a:bodyPr>
          <a:lstStyle/>
          <a:p>
            <a:pPr algn="just"/>
            <a:r>
              <a:rPr lang="es-MX" b="1" dirty="0">
                <a:latin typeface="Gothic720 BT" panose="020C0603020203020204" pitchFamily="34" charset="0"/>
                <a:ea typeface="Calibri" panose="020F0502020204030204" pitchFamily="34" charset="0"/>
                <a:cs typeface="Times New Roman" panose="02020603050405020304" pitchFamily="18" charset="0"/>
              </a:rPr>
              <a:t>Las representaciones de los partidos políticos o de las candidaturas independientes, tienen como atribuciones y competencias, las siguientes:</a:t>
            </a:r>
            <a:endParaRPr lang="es-MX" b="1" dirty="0"/>
          </a:p>
        </p:txBody>
      </p:sp>
      <p:graphicFrame>
        <p:nvGraphicFramePr>
          <p:cNvPr id="4" name="Tabla 3"/>
          <p:cNvGraphicFramePr>
            <a:graphicFrameLocks noGrp="1"/>
          </p:cNvGraphicFramePr>
          <p:nvPr>
            <p:extLst>
              <p:ext uri="{D42A27DB-BD31-4B8C-83A1-F6EECF244321}">
                <p14:modId xmlns:p14="http://schemas.microsoft.com/office/powerpoint/2010/main" val="865733196"/>
              </p:ext>
            </p:extLst>
          </p:nvPr>
        </p:nvGraphicFramePr>
        <p:xfrm>
          <a:off x="2494012" y="1286151"/>
          <a:ext cx="7200800" cy="5082083"/>
        </p:xfrm>
        <a:graphic>
          <a:graphicData uri="http://schemas.openxmlformats.org/drawingml/2006/table">
            <a:tbl>
              <a:tblPr firstRow="1" firstCol="1" bandRow="1"/>
              <a:tblGrid>
                <a:gridCol w="602550">
                  <a:extLst>
                    <a:ext uri="{9D8B030D-6E8A-4147-A177-3AD203B41FA5}">
                      <a16:colId xmlns:a16="http://schemas.microsoft.com/office/drawing/2014/main" val="1200964270"/>
                    </a:ext>
                  </a:extLst>
                </a:gridCol>
                <a:gridCol w="6598250">
                  <a:extLst>
                    <a:ext uri="{9D8B030D-6E8A-4147-A177-3AD203B41FA5}">
                      <a16:colId xmlns:a16="http://schemas.microsoft.com/office/drawing/2014/main" val="1579397207"/>
                    </a:ext>
                  </a:extLst>
                </a:gridCol>
              </a:tblGrid>
              <a:tr h="729783">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dirty="0">
                          <a:effectLst/>
                          <a:latin typeface="+mj-lt"/>
                          <a:ea typeface="Calibri" panose="020F0502020204030204" pitchFamily="34" charset="0"/>
                          <a:cs typeface="Times New Roman" panose="02020603050405020304" pitchFamily="18" charset="0"/>
                        </a:rPr>
                        <a:t>Conducir sus actividades dentro de los cauces legales con apego a las disposiciones normativas en la materia, respetando los derechos de la ciudadanía y la libre participación política de los demás partidos y candidaturas independientes.</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2830555617"/>
                  </a:ext>
                </a:extLst>
              </a:tr>
              <a:tr h="729783">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Encauzar sus actividades por medios pacíficos y por la vía democrática, evitando cualquier acto que tenga por objeto o resultado impedir el goce de los derechos humanos o el funcionamiento de los órganos electorales.</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1190189944"/>
                  </a:ext>
                </a:extLst>
              </a:tr>
              <a:tr h="547337">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En todo momento abstenerse de cualquier expresión que calumnie a las personas en la propaganda electoral que difundan o que implique violencia política de género.</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2408430194"/>
                  </a:ext>
                </a:extLst>
              </a:tr>
              <a:tr h="233236">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Vigilar el proceso electoral en sus respectivas demarcaciones.</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3993419316"/>
                  </a:ext>
                </a:extLst>
              </a:tr>
              <a:tr h="547337">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Solicitar el registro de candidaturas ante el consejo correspondiente, respetando las reglas en materia de paridad y representación indígena que establece la LEEQ.</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3684642281"/>
                  </a:ext>
                </a:extLst>
              </a:tr>
              <a:tr h="182446">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Consultar los expedientes de registro de candidaturas.</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2820228580"/>
                  </a:ext>
                </a:extLst>
              </a:tr>
              <a:tr h="470027">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Ser convocadas a las sesiones ordinarias o extraordinarias de los CDyM en los que se encuentren debidamente acreditados.</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580826687"/>
                  </a:ext>
                </a:extLst>
              </a:tr>
              <a:tr h="364891">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Acudir con voz, pero sin voto, a las sesiones a las que se les convoque.</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605174903"/>
                  </a:ext>
                </a:extLst>
              </a:tr>
              <a:tr h="436284">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Solicitar ante el consejo que corresponda el ejercicio de la función de la oficialía electoral.</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4090013009"/>
                  </a:ext>
                </a:extLst>
              </a:tr>
              <a:tr h="436284">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a:effectLst/>
                          <a:latin typeface="+mj-lt"/>
                          <a:ea typeface="Calibri" panose="020F0502020204030204" pitchFamily="34" charset="0"/>
                          <a:cs typeface="Times New Roman" panose="02020603050405020304" pitchFamily="18" charset="0"/>
                        </a:rPr>
                        <a:t>Interponer medios de impugnación en contra de los actos del consejo que corresponda.</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968645657"/>
                  </a:ext>
                </a:extLst>
              </a:tr>
              <a:tr h="364891">
                <a:tc>
                  <a:txBody>
                    <a:bodyPr/>
                    <a:lstStyle/>
                    <a:p>
                      <a:pPr marL="342900" lvl="0" indent="-342900" algn="just">
                        <a:lnSpc>
                          <a:spcPct val="107000"/>
                        </a:lnSpc>
                        <a:spcAft>
                          <a:spcPts val="800"/>
                        </a:spcAft>
                        <a:buFont typeface="Symbol" panose="05050102010706020507" pitchFamily="18" charset="2"/>
                        <a:buBlip>
                          <a:blip r:embed="rId3"/>
                        </a:buBlip>
                      </a:pPr>
                      <a:r>
                        <a:rPr lang="es-MX" sz="1200" b="1">
                          <a:effectLst/>
                          <a:latin typeface="+mj-lt"/>
                          <a:ea typeface="Calibri" panose="020F0502020204030204" pitchFamily="34" charset="0"/>
                          <a:cs typeface="Times New Roman" panose="02020603050405020304" pitchFamily="18" charset="0"/>
                        </a:rPr>
                        <a:t> </a:t>
                      </a:r>
                    </a:p>
                  </a:txBody>
                  <a:tcPr marL="53139" marR="53139" marT="0" marB="0">
                    <a:lnL>
                      <a:noFill/>
                    </a:lnL>
                    <a:lnR w="12700" cap="flat" cmpd="sng" algn="ctr">
                      <a:solidFill>
                        <a:srgbClr val="660066"/>
                      </a:solidFill>
                      <a:prstDash val="dash"/>
                      <a:round/>
                      <a:headEnd type="none" w="med" len="med"/>
                      <a:tailEnd type="none" w="med" len="med"/>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tc>
                  <a:txBody>
                    <a:bodyPr/>
                    <a:lstStyle/>
                    <a:p>
                      <a:pPr algn="just">
                        <a:lnSpc>
                          <a:spcPct val="107000"/>
                        </a:lnSpc>
                        <a:spcAft>
                          <a:spcPts val="800"/>
                        </a:spcAft>
                      </a:pPr>
                      <a:r>
                        <a:rPr lang="es-MX" sz="1200" b="1" dirty="0">
                          <a:effectLst/>
                          <a:latin typeface="+mj-lt"/>
                          <a:ea typeface="Calibri" panose="020F0502020204030204" pitchFamily="34" charset="0"/>
                          <a:cs typeface="Times New Roman" panose="02020603050405020304" pitchFamily="18" charset="0"/>
                        </a:rPr>
                        <a:t>Cumplir con la normatividad en la materia y con los acuerdos del Consejo General del IEEQ o CDyM.</a:t>
                      </a:r>
                    </a:p>
                  </a:txBody>
                  <a:tcPr marL="53139" marR="53139" marT="0" marB="0">
                    <a:lnL w="12700" cap="flat" cmpd="sng" algn="ctr">
                      <a:solidFill>
                        <a:srgbClr val="660066"/>
                      </a:solidFill>
                      <a:prstDash val="dash"/>
                      <a:round/>
                      <a:headEnd type="none" w="med" len="med"/>
                      <a:tailEnd type="none" w="med" len="med"/>
                    </a:lnL>
                    <a:lnR>
                      <a:noFill/>
                    </a:lnR>
                    <a:lnT w="12700" cap="flat" cmpd="sng" algn="ctr">
                      <a:solidFill>
                        <a:srgbClr val="660066"/>
                      </a:solidFill>
                      <a:prstDash val="dash"/>
                      <a:round/>
                      <a:headEnd type="none" w="med" len="med"/>
                      <a:tailEnd type="none" w="med" len="med"/>
                    </a:lnT>
                    <a:lnB w="12700" cap="flat" cmpd="sng" algn="ctr">
                      <a:solidFill>
                        <a:srgbClr val="660066"/>
                      </a:solidFill>
                      <a:prstDash val="dash"/>
                      <a:round/>
                      <a:headEnd type="none" w="med" len="med"/>
                      <a:tailEnd type="none" w="med" len="med"/>
                    </a:lnB>
                  </a:tcPr>
                </a:tc>
                <a:extLst>
                  <a:ext uri="{0D108BD9-81ED-4DB2-BD59-A6C34878D82A}">
                    <a16:rowId xmlns:a16="http://schemas.microsoft.com/office/drawing/2014/main" val="3058770685"/>
                  </a:ext>
                </a:extLst>
              </a:tr>
            </a:tbl>
          </a:graphicData>
        </a:graphic>
      </p:graphicFrame>
    </p:spTree>
    <p:extLst>
      <p:ext uri="{BB962C8B-B14F-4D97-AF65-F5344CB8AC3E}">
        <p14:creationId xmlns:p14="http://schemas.microsoft.com/office/powerpoint/2010/main" val="255008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83518" y="312603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MX"/>
          </a:p>
        </p:txBody>
      </p:sp>
      <p:graphicFrame>
        <p:nvGraphicFramePr>
          <p:cNvPr id="5" name="Tabla 4"/>
          <p:cNvGraphicFramePr>
            <a:graphicFrameLocks noGrp="1"/>
          </p:cNvGraphicFramePr>
          <p:nvPr>
            <p:extLst>
              <p:ext uri="{D42A27DB-BD31-4B8C-83A1-F6EECF244321}">
                <p14:modId xmlns:p14="http://schemas.microsoft.com/office/powerpoint/2010/main" val="1606780140"/>
              </p:ext>
            </p:extLst>
          </p:nvPr>
        </p:nvGraphicFramePr>
        <p:xfrm>
          <a:off x="2133972" y="600381"/>
          <a:ext cx="7920880" cy="5965708"/>
        </p:xfrm>
        <a:graphic>
          <a:graphicData uri="http://schemas.openxmlformats.org/drawingml/2006/table">
            <a:tbl>
              <a:tblPr firstRow="1" firstCol="1" bandRow="1"/>
              <a:tblGrid>
                <a:gridCol w="3844526">
                  <a:extLst>
                    <a:ext uri="{9D8B030D-6E8A-4147-A177-3AD203B41FA5}">
                      <a16:colId xmlns:a16="http://schemas.microsoft.com/office/drawing/2014/main" val="2102542732"/>
                    </a:ext>
                  </a:extLst>
                </a:gridCol>
                <a:gridCol w="316533">
                  <a:extLst>
                    <a:ext uri="{9D8B030D-6E8A-4147-A177-3AD203B41FA5}">
                      <a16:colId xmlns:a16="http://schemas.microsoft.com/office/drawing/2014/main" val="287239568"/>
                    </a:ext>
                  </a:extLst>
                </a:gridCol>
                <a:gridCol w="3759821">
                  <a:extLst>
                    <a:ext uri="{9D8B030D-6E8A-4147-A177-3AD203B41FA5}">
                      <a16:colId xmlns:a16="http://schemas.microsoft.com/office/drawing/2014/main" val="2743795765"/>
                    </a:ext>
                  </a:extLst>
                </a:gridCol>
              </a:tblGrid>
              <a:tr h="319084">
                <a:tc>
                  <a:txBody>
                    <a:bodyPr/>
                    <a:lstStyle/>
                    <a:p>
                      <a:pPr algn="ctr">
                        <a:lnSpc>
                          <a:spcPct val="107000"/>
                        </a:lnSpc>
                        <a:spcAft>
                          <a:spcPts val="800"/>
                        </a:spcAft>
                      </a:pPr>
                      <a:r>
                        <a:rPr lang="es-MX" sz="1200" b="1">
                          <a:solidFill>
                            <a:srgbClr val="FFFFFF"/>
                          </a:solidFill>
                          <a:effectLst/>
                          <a:latin typeface="+mj-lt"/>
                          <a:ea typeface="Calibri" panose="020F0502020204030204" pitchFamily="34" charset="0"/>
                          <a:cs typeface="Times New Roman" panose="02020603050405020304" pitchFamily="18" charset="0"/>
                        </a:rPr>
                        <a:t>Auxiliar de apoyo </a:t>
                      </a:r>
                      <a:endParaRPr lang="es-MX" sz="1200">
                        <a:effectLst/>
                        <a:latin typeface="+mj-lt"/>
                        <a:ea typeface="Calibri" panose="020F0502020204030204" pitchFamily="34" charset="0"/>
                        <a:cs typeface="Times New Roman" panose="02020603050405020304" pitchFamily="18" charset="0"/>
                      </a:endParaRPr>
                    </a:p>
                  </a:txBody>
                  <a:tcPr marL="46229" marR="46229" marT="0" marB="0" anchor="ctr">
                    <a:lnL>
                      <a:noFill/>
                    </a:lnL>
                    <a:lnR>
                      <a:noFill/>
                    </a:lnR>
                    <a:lnT>
                      <a:noFill/>
                    </a:lnT>
                    <a:lnB>
                      <a:noFill/>
                    </a:lnB>
                    <a:solidFill>
                      <a:srgbClr val="A349A3"/>
                    </a:solidFill>
                  </a:tcPr>
                </a:tc>
                <a:tc>
                  <a:txBody>
                    <a:bodyPr/>
                    <a:lstStyle/>
                    <a:p>
                      <a:pPr algn="ctr">
                        <a:lnSpc>
                          <a:spcPct val="107000"/>
                        </a:lnSpc>
                        <a:spcAft>
                          <a:spcPts val="800"/>
                        </a:spcAft>
                      </a:pPr>
                      <a:r>
                        <a:rPr lang="es-MX" sz="1200" b="1">
                          <a:solidFill>
                            <a:srgbClr val="FFFFFF"/>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algn="ctr">
                        <a:lnSpc>
                          <a:spcPct val="107000"/>
                        </a:lnSpc>
                        <a:spcAft>
                          <a:spcPts val="800"/>
                        </a:spcAft>
                      </a:pPr>
                      <a:r>
                        <a:rPr lang="es-MX" sz="1200" b="1">
                          <a:solidFill>
                            <a:srgbClr val="FFFFFF"/>
                          </a:solidFill>
                          <a:effectLst/>
                          <a:latin typeface="+mj-lt"/>
                          <a:ea typeface="Calibri" panose="020F0502020204030204" pitchFamily="34" charset="0"/>
                          <a:cs typeface="Times New Roman" panose="02020603050405020304" pitchFamily="18" charset="0"/>
                        </a:rPr>
                        <a:t>Auxiliar de oficina</a:t>
                      </a:r>
                      <a:endParaRPr lang="es-MX" sz="1200">
                        <a:effectLst/>
                        <a:latin typeface="+mj-lt"/>
                        <a:ea typeface="Calibri" panose="020F0502020204030204" pitchFamily="34" charset="0"/>
                        <a:cs typeface="Times New Roman" panose="02020603050405020304" pitchFamily="18" charset="0"/>
                      </a:endParaRPr>
                    </a:p>
                  </a:txBody>
                  <a:tcPr marL="46229" marR="46229" marT="0" marB="0" anchor="ctr">
                    <a:lnL>
                      <a:noFill/>
                    </a:lnL>
                    <a:lnR>
                      <a:noFill/>
                    </a:lnR>
                    <a:lnT>
                      <a:noFill/>
                    </a:lnT>
                    <a:lnB>
                      <a:noFill/>
                    </a:lnB>
                    <a:solidFill>
                      <a:srgbClr val="A349A3"/>
                    </a:solidFill>
                  </a:tcPr>
                </a:tc>
                <a:extLst>
                  <a:ext uri="{0D108BD9-81ED-4DB2-BD59-A6C34878D82A}">
                    <a16:rowId xmlns:a16="http://schemas.microsoft.com/office/drawing/2014/main" val="2004620955"/>
                  </a:ext>
                </a:extLst>
              </a:tr>
              <a:tr h="721774">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Auxiliar al titular de la Secretaría Técnica en el ejercicio de sus funciones.</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dirty="0">
                          <a:solidFill>
                            <a:srgbClr val="A349A3"/>
                          </a:solidFill>
                          <a:effectLst/>
                          <a:latin typeface="+mj-lt"/>
                          <a:ea typeface="Calibri" panose="020F0502020204030204" pitchFamily="34" charset="0"/>
                          <a:cs typeface="Times New Roman" panose="02020603050405020304" pitchFamily="18" charset="0"/>
                        </a:rPr>
                        <a:t> </a:t>
                      </a:r>
                      <a:endParaRPr lang="es-MX" sz="1200" dirty="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Apoyar en la organización de eventos del consejo (sesiones, capacitaciones, simulacros, etcétera).</a:t>
                      </a:r>
                    </a:p>
                  </a:txBody>
                  <a:tcPr marL="46229" marR="46229" marT="0" marB="0" anchor="ctr">
                    <a:lnL>
                      <a:noFill/>
                    </a:lnL>
                    <a:lnR>
                      <a:noFill/>
                    </a:lnR>
                    <a:lnT>
                      <a:noFill/>
                    </a:lnT>
                    <a:lnB>
                      <a:noFill/>
                    </a:lnB>
                  </a:tcPr>
                </a:tc>
                <a:extLst>
                  <a:ext uri="{0D108BD9-81ED-4DB2-BD59-A6C34878D82A}">
                    <a16:rowId xmlns:a16="http://schemas.microsoft.com/office/drawing/2014/main" val="837651051"/>
                  </a:ext>
                </a:extLst>
              </a:tr>
              <a:tr h="902218">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Recibir, revisar, atender y canalizar la correspondencia interna y externa, mediante las indicaciones de la persona titular de la Secretaría Técnica.</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a:solidFill>
                            <a:srgbClr val="A349A3"/>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Organizar, digitalizar y capturar la correspondencia recibida, en los sistemas informáticos establecidos.</a:t>
                      </a:r>
                    </a:p>
                  </a:txBody>
                  <a:tcPr marL="46229" marR="46229" marT="0" marB="0" anchor="ctr">
                    <a:lnL>
                      <a:noFill/>
                    </a:lnL>
                    <a:lnR>
                      <a:noFill/>
                    </a:lnR>
                    <a:lnT>
                      <a:noFill/>
                    </a:lnT>
                    <a:lnB>
                      <a:noFill/>
                    </a:lnB>
                  </a:tcPr>
                </a:tc>
                <a:extLst>
                  <a:ext uri="{0D108BD9-81ED-4DB2-BD59-A6C34878D82A}">
                    <a16:rowId xmlns:a16="http://schemas.microsoft.com/office/drawing/2014/main" val="3828173522"/>
                  </a:ext>
                </a:extLst>
              </a:tr>
              <a:tr h="721774">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Las demás que le encomiende la persona titular de la Secretaría Ejecutiva, de la Secretaría Técnica o el propio Consejo.</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a:solidFill>
                            <a:srgbClr val="A349A3"/>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Realizar las requisiciones para solicitud de insumos necesarios en atención a las actividades del consejo.</a:t>
                      </a:r>
                    </a:p>
                  </a:txBody>
                  <a:tcPr marL="46229" marR="46229" marT="0" marB="0" anchor="ctr">
                    <a:lnL>
                      <a:noFill/>
                    </a:lnL>
                    <a:lnR>
                      <a:noFill/>
                    </a:lnR>
                    <a:lnT>
                      <a:noFill/>
                    </a:lnT>
                    <a:lnB>
                      <a:noFill/>
                    </a:lnB>
                  </a:tcPr>
                </a:tc>
                <a:extLst>
                  <a:ext uri="{0D108BD9-81ED-4DB2-BD59-A6C34878D82A}">
                    <a16:rowId xmlns:a16="http://schemas.microsoft.com/office/drawing/2014/main" val="3083331964"/>
                  </a:ext>
                </a:extLst>
              </a:tr>
              <a:tr h="721774">
                <a:tc>
                  <a:txBody>
                    <a:bodyPr/>
                    <a:lstStyle/>
                    <a:p>
                      <a:pPr algn="just">
                        <a:lnSpc>
                          <a:spcPct val="107000"/>
                        </a:lnSpc>
                        <a:spcAft>
                          <a:spcPts val="800"/>
                        </a:spcAft>
                      </a:pPr>
                      <a:r>
                        <a:rPr lang="es-MX" sz="1200">
                          <a:effectLst/>
                          <a:latin typeface="+mj-lt"/>
                          <a:ea typeface="Calibri" panose="020F0502020204030204" pitchFamily="34" charset="0"/>
                          <a:cs typeface="Times New Roman" panose="02020603050405020304" pitchFamily="18" charset="0"/>
                        </a:rPr>
                        <a:t> </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a:solidFill>
                            <a:srgbClr val="A349A3"/>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Recibir los insumos y materiales no electorales, así como verificar que coincidan con la requisición realizada.</a:t>
                      </a:r>
                    </a:p>
                  </a:txBody>
                  <a:tcPr marL="46229" marR="46229" marT="0" marB="0" anchor="ctr">
                    <a:lnL>
                      <a:noFill/>
                    </a:lnL>
                    <a:lnR>
                      <a:noFill/>
                    </a:lnR>
                    <a:lnT>
                      <a:noFill/>
                    </a:lnT>
                    <a:lnB>
                      <a:noFill/>
                    </a:lnB>
                  </a:tcPr>
                </a:tc>
                <a:extLst>
                  <a:ext uri="{0D108BD9-81ED-4DB2-BD59-A6C34878D82A}">
                    <a16:rowId xmlns:a16="http://schemas.microsoft.com/office/drawing/2014/main" val="4217776691"/>
                  </a:ext>
                </a:extLst>
              </a:tr>
              <a:tr h="360888">
                <a:tc>
                  <a:txBody>
                    <a:bodyPr/>
                    <a:lstStyle/>
                    <a:p>
                      <a:pPr algn="just">
                        <a:lnSpc>
                          <a:spcPct val="107000"/>
                        </a:lnSpc>
                        <a:spcAft>
                          <a:spcPts val="800"/>
                        </a:spcAft>
                      </a:pPr>
                      <a:r>
                        <a:rPr lang="es-MX" sz="1200">
                          <a:effectLst/>
                          <a:latin typeface="+mj-lt"/>
                          <a:ea typeface="Calibri" panose="020F0502020204030204" pitchFamily="34" charset="0"/>
                          <a:cs typeface="Times New Roman" panose="02020603050405020304" pitchFamily="18" charset="0"/>
                        </a:rPr>
                        <a:t> </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a:solidFill>
                            <a:srgbClr val="A349A3"/>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Atender los trámites relacionados con los recibos de nómina.</a:t>
                      </a:r>
                    </a:p>
                  </a:txBody>
                  <a:tcPr marL="46229" marR="46229" marT="0" marB="0" anchor="ctr">
                    <a:lnL>
                      <a:noFill/>
                    </a:lnL>
                    <a:lnR>
                      <a:noFill/>
                    </a:lnR>
                    <a:lnT>
                      <a:noFill/>
                    </a:lnT>
                    <a:lnB>
                      <a:noFill/>
                    </a:lnB>
                  </a:tcPr>
                </a:tc>
                <a:extLst>
                  <a:ext uri="{0D108BD9-81ED-4DB2-BD59-A6C34878D82A}">
                    <a16:rowId xmlns:a16="http://schemas.microsoft.com/office/drawing/2014/main" val="1963601783"/>
                  </a:ext>
                </a:extLst>
              </a:tr>
              <a:tr h="713596">
                <a:tc>
                  <a:txBody>
                    <a:bodyPr/>
                    <a:lstStyle/>
                    <a:p>
                      <a:pPr algn="just">
                        <a:lnSpc>
                          <a:spcPct val="107000"/>
                        </a:lnSpc>
                        <a:spcAft>
                          <a:spcPts val="800"/>
                        </a:spcAft>
                      </a:pPr>
                      <a:r>
                        <a:rPr lang="es-MX" sz="1200" dirty="0">
                          <a:effectLst/>
                          <a:latin typeface="+mj-lt"/>
                          <a:ea typeface="Calibri" panose="020F0502020204030204" pitchFamily="34" charset="0"/>
                          <a:cs typeface="Times New Roman" panose="02020603050405020304" pitchFamily="18" charset="0"/>
                        </a:rPr>
                        <a:t> </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a:solidFill>
                            <a:srgbClr val="A349A3"/>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Atender, y en su caso, canalizar para su pago los recibos de los servicios contratados en el consejo.</a:t>
                      </a:r>
                    </a:p>
                  </a:txBody>
                  <a:tcPr marL="46229" marR="46229" marT="0" marB="0" anchor="ctr">
                    <a:lnL>
                      <a:noFill/>
                    </a:lnL>
                    <a:lnR>
                      <a:noFill/>
                    </a:lnR>
                    <a:lnT>
                      <a:noFill/>
                    </a:lnT>
                    <a:lnB>
                      <a:noFill/>
                    </a:lnB>
                  </a:tcPr>
                </a:tc>
                <a:extLst>
                  <a:ext uri="{0D108BD9-81ED-4DB2-BD59-A6C34878D82A}">
                    <a16:rowId xmlns:a16="http://schemas.microsoft.com/office/drawing/2014/main" val="961370034"/>
                  </a:ext>
                </a:extLst>
              </a:tr>
              <a:tr h="541330">
                <a:tc>
                  <a:txBody>
                    <a:bodyPr/>
                    <a:lstStyle/>
                    <a:p>
                      <a:pPr algn="just">
                        <a:lnSpc>
                          <a:spcPct val="107000"/>
                        </a:lnSpc>
                        <a:spcAft>
                          <a:spcPts val="800"/>
                        </a:spcAft>
                      </a:pPr>
                      <a:r>
                        <a:rPr lang="es-MX" sz="1200">
                          <a:effectLst/>
                          <a:latin typeface="+mj-lt"/>
                          <a:ea typeface="Calibri" panose="020F0502020204030204" pitchFamily="34" charset="0"/>
                          <a:cs typeface="Times New Roman" panose="02020603050405020304" pitchFamily="18" charset="0"/>
                        </a:rPr>
                        <a:t> </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a:solidFill>
                            <a:srgbClr val="A349A3"/>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Tener a su cargo lo inherente a actividades administrativas propias del consejo.</a:t>
                      </a:r>
                    </a:p>
                  </a:txBody>
                  <a:tcPr marL="46229" marR="46229" marT="0" marB="0" anchor="ctr">
                    <a:lnL>
                      <a:noFill/>
                    </a:lnL>
                    <a:lnR>
                      <a:noFill/>
                    </a:lnR>
                    <a:lnT>
                      <a:noFill/>
                    </a:lnT>
                    <a:lnB>
                      <a:noFill/>
                    </a:lnB>
                  </a:tcPr>
                </a:tc>
                <a:extLst>
                  <a:ext uri="{0D108BD9-81ED-4DB2-BD59-A6C34878D82A}">
                    <a16:rowId xmlns:a16="http://schemas.microsoft.com/office/drawing/2014/main" val="438116660"/>
                  </a:ext>
                </a:extLst>
              </a:tr>
              <a:tr h="360888">
                <a:tc>
                  <a:txBody>
                    <a:bodyPr/>
                    <a:lstStyle/>
                    <a:p>
                      <a:pPr algn="just">
                        <a:lnSpc>
                          <a:spcPct val="107000"/>
                        </a:lnSpc>
                        <a:spcAft>
                          <a:spcPts val="800"/>
                        </a:spcAft>
                      </a:pPr>
                      <a:r>
                        <a:rPr lang="es-MX" sz="1200">
                          <a:effectLst/>
                          <a:latin typeface="+mj-lt"/>
                          <a:ea typeface="Calibri" panose="020F0502020204030204" pitchFamily="34" charset="0"/>
                          <a:cs typeface="Times New Roman" panose="02020603050405020304" pitchFamily="18" charset="0"/>
                        </a:rPr>
                        <a:t> </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a:solidFill>
                            <a:srgbClr val="A349A3"/>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a:effectLst/>
                          <a:latin typeface="+mj-lt"/>
                          <a:ea typeface="Calibri" panose="020F0502020204030204" pitchFamily="34" charset="0"/>
                          <a:cs typeface="Times New Roman" panose="02020603050405020304" pitchFamily="18" charset="0"/>
                        </a:rPr>
                        <a:t>Elaborar los informes mensuales de la Secretaría Técnica.</a:t>
                      </a:r>
                    </a:p>
                  </a:txBody>
                  <a:tcPr marL="46229" marR="46229" marT="0" marB="0" anchor="ctr">
                    <a:lnL>
                      <a:noFill/>
                    </a:lnL>
                    <a:lnR>
                      <a:noFill/>
                    </a:lnR>
                    <a:lnT>
                      <a:noFill/>
                    </a:lnT>
                    <a:lnB>
                      <a:noFill/>
                    </a:lnB>
                  </a:tcPr>
                </a:tc>
                <a:extLst>
                  <a:ext uri="{0D108BD9-81ED-4DB2-BD59-A6C34878D82A}">
                    <a16:rowId xmlns:a16="http://schemas.microsoft.com/office/drawing/2014/main" val="2802431540"/>
                  </a:ext>
                </a:extLst>
              </a:tr>
              <a:tr h="541330">
                <a:tc>
                  <a:txBody>
                    <a:bodyPr/>
                    <a:lstStyle/>
                    <a:p>
                      <a:pPr algn="just">
                        <a:lnSpc>
                          <a:spcPct val="107000"/>
                        </a:lnSpc>
                        <a:spcAft>
                          <a:spcPts val="800"/>
                        </a:spcAft>
                      </a:pPr>
                      <a:r>
                        <a:rPr lang="es-MX" sz="1200">
                          <a:effectLst/>
                          <a:latin typeface="+mj-lt"/>
                          <a:ea typeface="Calibri" panose="020F0502020204030204" pitchFamily="34" charset="0"/>
                          <a:cs typeface="Times New Roman" panose="02020603050405020304" pitchFamily="18" charset="0"/>
                        </a:rPr>
                        <a:t> </a:t>
                      </a:r>
                    </a:p>
                  </a:txBody>
                  <a:tcPr marL="46229" marR="46229" marT="0" marB="0" anchor="ctr">
                    <a:lnL>
                      <a:noFill/>
                    </a:lnL>
                    <a:lnR>
                      <a:noFill/>
                    </a:lnR>
                    <a:lnT>
                      <a:noFill/>
                    </a:lnT>
                    <a:lnB>
                      <a:noFill/>
                    </a:lnB>
                  </a:tcPr>
                </a:tc>
                <a:tc>
                  <a:txBody>
                    <a:bodyPr/>
                    <a:lstStyle/>
                    <a:p>
                      <a:pPr algn="just">
                        <a:lnSpc>
                          <a:spcPct val="107000"/>
                        </a:lnSpc>
                        <a:spcAft>
                          <a:spcPts val="800"/>
                        </a:spcAft>
                      </a:pPr>
                      <a:r>
                        <a:rPr lang="es-MX" sz="1200" b="1">
                          <a:solidFill>
                            <a:srgbClr val="A349A3"/>
                          </a:solidFill>
                          <a:effectLst/>
                          <a:latin typeface="+mj-lt"/>
                          <a:ea typeface="Calibri" panose="020F0502020204030204" pitchFamily="34" charset="0"/>
                          <a:cs typeface="Times New Roman" panose="02020603050405020304" pitchFamily="18" charset="0"/>
                        </a:rPr>
                        <a:t> </a:t>
                      </a:r>
                      <a:endParaRPr lang="es-MX" sz="1200">
                        <a:effectLst/>
                        <a:latin typeface="+mj-lt"/>
                        <a:ea typeface="Calibri" panose="020F0502020204030204" pitchFamily="34" charset="0"/>
                        <a:cs typeface="Times New Roman" panose="02020603050405020304" pitchFamily="18" charset="0"/>
                      </a:endParaRPr>
                    </a:p>
                  </a:txBody>
                  <a:tcPr marL="46229" marR="46229" marT="0" marB="0">
                    <a:lnL>
                      <a:noFill/>
                    </a:lnL>
                    <a:lnR>
                      <a:noFill/>
                    </a:lnR>
                    <a:lnT>
                      <a:noFill/>
                    </a:lnT>
                    <a:lnB>
                      <a:noFill/>
                    </a:lnB>
                  </a:tcPr>
                </a:tc>
                <a:tc>
                  <a:txBody>
                    <a:bodyPr/>
                    <a:lstStyle/>
                    <a:p>
                      <a:pPr marL="342900" lvl="0" indent="-342900" algn="just">
                        <a:lnSpc>
                          <a:spcPct val="107000"/>
                        </a:lnSpc>
                        <a:spcAft>
                          <a:spcPts val="800"/>
                        </a:spcAft>
                        <a:buFont typeface="Symbol" panose="05050102010706020507" pitchFamily="18" charset="2"/>
                        <a:buBlip>
                          <a:blip r:embed="rId3"/>
                        </a:buBlip>
                      </a:pPr>
                      <a:r>
                        <a:rPr lang="es-MX" sz="1200" dirty="0">
                          <a:effectLst/>
                          <a:latin typeface="+mj-lt"/>
                          <a:ea typeface="Calibri" panose="020F0502020204030204" pitchFamily="34" charset="0"/>
                          <a:cs typeface="Times New Roman" panose="02020603050405020304" pitchFamily="18" charset="0"/>
                        </a:rPr>
                        <a:t>Las que le encomiende la persona titular de la Secretaría Técnica o el consejo.</a:t>
                      </a:r>
                    </a:p>
                  </a:txBody>
                  <a:tcPr marL="46229" marR="46229" marT="0" marB="0" anchor="ctr">
                    <a:lnL>
                      <a:noFill/>
                    </a:lnL>
                    <a:lnR>
                      <a:noFill/>
                    </a:lnR>
                    <a:lnT>
                      <a:noFill/>
                    </a:lnT>
                    <a:lnB>
                      <a:noFill/>
                    </a:lnB>
                  </a:tcPr>
                </a:tc>
                <a:extLst>
                  <a:ext uri="{0D108BD9-81ED-4DB2-BD59-A6C34878D82A}">
                    <a16:rowId xmlns:a16="http://schemas.microsoft.com/office/drawing/2014/main" val="2915366013"/>
                  </a:ext>
                </a:extLst>
              </a:tr>
            </a:tbl>
          </a:graphicData>
        </a:graphic>
      </p:graphicFrame>
      <p:pic>
        <p:nvPicPr>
          <p:cNvPr id="8" name="Imagen 7" descr="C:\Users\Sergio.Leroy\Documents\IEEQ\DEOE\2020\Manuales de capacitación\Versiones compiladas\auxiliar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438" y="3380374"/>
            <a:ext cx="2351896" cy="3185715"/>
          </a:xfrm>
          <a:prstGeom prst="rect">
            <a:avLst/>
          </a:prstGeom>
          <a:noFill/>
          <a:ln>
            <a:noFill/>
          </a:ln>
        </p:spPr>
      </p:pic>
    </p:spTree>
    <p:extLst>
      <p:ext uri="{BB962C8B-B14F-4D97-AF65-F5344CB8AC3E}">
        <p14:creationId xmlns:p14="http://schemas.microsoft.com/office/powerpoint/2010/main" val="110280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57908" y="764704"/>
            <a:ext cx="7704856" cy="864096"/>
          </a:xfrm>
        </p:spPr>
        <p:txBody>
          <a:bodyPr rtlCol="0">
            <a:normAutofit fontScale="90000"/>
          </a:bodyPr>
          <a:lstStyle/>
          <a:p>
            <a:r>
              <a:rPr lang="es-MX" b="1" dirty="0" smtClean="0"/>
              <a:t>Procedimientos y actividades en los Consejos Distritales y Municipales</a:t>
            </a:r>
            <a:endParaRPr lang="es-ES" b="1" dirty="0"/>
          </a:p>
        </p:txBody>
      </p:sp>
      <p:sp>
        <p:nvSpPr>
          <p:cNvPr id="2" name="Marcador de contenido 1"/>
          <p:cNvSpPr>
            <a:spLocks noGrp="1"/>
          </p:cNvSpPr>
          <p:nvPr>
            <p:ph idx="1"/>
          </p:nvPr>
        </p:nvSpPr>
        <p:spPr>
          <a:xfrm>
            <a:off x="1413892" y="1828800"/>
            <a:ext cx="9709722" cy="4191000"/>
          </a:xfrm>
        </p:spPr>
        <p:txBody>
          <a:bodyPr>
            <a:noAutofit/>
          </a:bodyPr>
          <a:lstStyle/>
          <a:p>
            <a:pPr>
              <a:lnSpc>
                <a:spcPct val="50000"/>
              </a:lnSpc>
            </a:pPr>
            <a:r>
              <a:rPr lang="es-MX" sz="1400" b="1" dirty="0" smtClean="0"/>
              <a:t>Notificaciones</a:t>
            </a:r>
          </a:p>
          <a:p>
            <a:pPr>
              <a:lnSpc>
                <a:spcPct val="50000"/>
              </a:lnSpc>
            </a:pPr>
            <a:r>
              <a:rPr lang="es-MX" sz="1400" b="1" dirty="0" smtClean="0"/>
              <a:t>Integración de expedientes</a:t>
            </a:r>
          </a:p>
          <a:p>
            <a:pPr>
              <a:lnSpc>
                <a:spcPct val="50000"/>
              </a:lnSpc>
            </a:pPr>
            <a:r>
              <a:rPr lang="es-MX" sz="1400" b="1" dirty="0" smtClean="0"/>
              <a:t>Oficialía electoral</a:t>
            </a:r>
          </a:p>
          <a:p>
            <a:pPr>
              <a:lnSpc>
                <a:spcPct val="50000"/>
              </a:lnSpc>
            </a:pPr>
            <a:r>
              <a:rPr lang="es-MX" sz="1400" b="1" dirty="0" smtClean="0"/>
              <a:t>Acreditación de representaciones</a:t>
            </a:r>
          </a:p>
          <a:p>
            <a:pPr>
              <a:lnSpc>
                <a:spcPct val="50000"/>
              </a:lnSpc>
            </a:pPr>
            <a:r>
              <a:rPr lang="es-MX" sz="1400" b="1" dirty="0" smtClean="0"/>
              <a:t>Sesiones</a:t>
            </a:r>
          </a:p>
          <a:p>
            <a:pPr>
              <a:lnSpc>
                <a:spcPct val="50000"/>
              </a:lnSpc>
            </a:pPr>
            <a:r>
              <a:rPr lang="es-MX" sz="1400" b="1" dirty="0" smtClean="0"/>
              <a:t>Actas, acuerdos y resoluciones</a:t>
            </a:r>
          </a:p>
          <a:p>
            <a:r>
              <a:rPr lang="es-MX" sz="1400" b="1" dirty="0" smtClean="0"/>
              <a:t>Preparan la elección (Bodega electoral, registran candidaturas, reciben documentación y material electoral)</a:t>
            </a:r>
          </a:p>
          <a:p>
            <a:pPr>
              <a:lnSpc>
                <a:spcPct val="50000"/>
              </a:lnSpc>
            </a:pPr>
            <a:r>
              <a:rPr lang="es-MX" sz="1400" b="1" dirty="0" smtClean="0"/>
              <a:t>Jornada electoral</a:t>
            </a:r>
          </a:p>
          <a:p>
            <a:pPr>
              <a:lnSpc>
                <a:spcPct val="50000"/>
              </a:lnSpc>
            </a:pPr>
            <a:r>
              <a:rPr lang="es-MX" sz="1400" b="1" dirty="0" smtClean="0"/>
              <a:t>Cómputos</a:t>
            </a:r>
          </a:p>
          <a:p>
            <a:pPr>
              <a:lnSpc>
                <a:spcPct val="50000"/>
              </a:lnSpc>
            </a:pPr>
            <a:r>
              <a:rPr lang="es-MX" sz="1400" b="1" dirty="0" smtClean="0"/>
              <a:t>Declaran validez de elecciones y otorgan constancias de mayoría</a:t>
            </a:r>
          </a:p>
          <a:p>
            <a:pPr>
              <a:lnSpc>
                <a:spcPct val="50000"/>
              </a:lnSpc>
            </a:pPr>
            <a:r>
              <a:rPr lang="es-MX" sz="1400" b="1" dirty="0" smtClean="0"/>
              <a:t>Asignan regidurías por el principio de representación proporcional</a:t>
            </a:r>
          </a:p>
          <a:p>
            <a:pPr>
              <a:lnSpc>
                <a:spcPct val="50000"/>
              </a:lnSpc>
            </a:pPr>
            <a:r>
              <a:rPr lang="es-MX" sz="1400" b="1" dirty="0" smtClean="0"/>
              <a:t>Archivo</a:t>
            </a:r>
          </a:p>
          <a:p>
            <a:endParaRPr lang="es-MX" sz="1200" b="1" dirty="0"/>
          </a:p>
        </p:txBody>
      </p:sp>
    </p:spTree>
    <p:extLst>
      <p:ext uri="{BB962C8B-B14F-4D97-AF65-F5344CB8AC3E}">
        <p14:creationId xmlns:p14="http://schemas.microsoft.com/office/powerpoint/2010/main" val="56470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09936" y="1822041"/>
            <a:ext cx="8064896" cy="958888"/>
          </a:xfrm>
        </p:spPr>
        <p:txBody>
          <a:bodyPr rtlCol="0"/>
          <a:lstStyle/>
          <a:p>
            <a:pPr rtl="0"/>
            <a:r>
              <a:rPr lang="es-ES" sz="4800" b="1" dirty="0"/>
              <a:t>Curso en </a:t>
            </a:r>
            <a:r>
              <a:rPr lang="es-ES" sz="4800" b="1" dirty="0" smtClean="0"/>
              <a:t>Materia Electoral</a:t>
            </a:r>
            <a:endParaRPr lang="es-ES" sz="4800" b="1" dirty="0"/>
          </a:p>
        </p:txBody>
      </p:sp>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38" y="572260"/>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12" y="379479"/>
            <a:ext cx="1331640" cy="1244670"/>
          </a:xfrm>
          <a:prstGeom prst="rect">
            <a:avLst/>
          </a:prstGeom>
        </p:spPr>
      </p:pic>
      <p:sp>
        <p:nvSpPr>
          <p:cNvPr id="6" name="Subtítulo 8">
            <a:extLst>
              <a:ext uri="{FF2B5EF4-FFF2-40B4-BE49-F238E27FC236}">
                <a16:creationId xmlns:a16="http://schemas.microsoft.com/office/drawing/2014/main" id="{F225BC46-A55C-4A6E-8CA9-E48D20696832}"/>
              </a:ext>
            </a:extLst>
          </p:cNvPr>
          <p:cNvSpPr txBox="1">
            <a:spLocks/>
          </p:cNvSpPr>
          <p:nvPr/>
        </p:nvSpPr>
        <p:spPr>
          <a:xfrm>
            <a:off x="1809936" y="4674646"/>
            <a:ext cx="8064896" cy="8640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2"/>
              </a:buClr>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8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9pPr>
          </a:lstStyle>
          <a:p>
            <a:pPr algn="just"/>
            <a:r>
              <a:rPr lang="es-MX" sz="3200" b="1" dirty="0" smtClean="0"/>
              <a:t>Lic. Miguel Sergio Leroy López González</a:t>
            </a:r>
          </a:p>
        </p:txBody>
      </p:sp>
      <p:sp>
        <p:nvSpPr>
          <p:cNvPr id="3" name="Subtítulo 2"/>
          <p:cNvSpPr>
            <a:spLocks noGrp="1"/>
          </p:cNvSpPr>
          <p:nvPr>
            <p:ph type="subTitle" idx="1"/>
          </p:nvPr>
        </p:nvSpPr>
        <p:spPr>
          <a:xfrm>
            <a:off x="4078188" y="3212976"/>
            <a:ext cx="3528392" cy="1004576"/>
          </a:xfrm>
        </p:spPr>
        <p:txBody>
          <a:bodyPr>
            <a:normAutofit/>
          </a:bodyPr>
          <a:lstStyle/>
          <a:p>
            <a:r>
              <a:rPr lang="es-MX" sz="6000" b="1" dirty="0" smtClean="0"/>
              <a:t>¡Gracias!</a:t>
            </a:r>
            <a:endParaRPr lang="es-MX" sz="6000" b="1" dirty="0"/>
          </a:p>
        </p:txBody>
      </p:sp>
    </p:spTree>
    <p:extLst>
      <p:ext uri="{BB962C8B-B14F-4D97-AF65-F5344CB8AC3E}">
        <p14:creationId xmlns:p14="http://schemas.microsoft.com/office/powerpoint/2010/main" val="2610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p:cNvGraphicFramePr>
            <a:graphicFrameLocks noGrp="1"/>
          </p:cNvGraphicFramePr>
          <p:nvPr>
            <p:ph idx="1"/>
            <p:extLst>
              <p:ext uri="{D42A27DB-BD31-4B8C-83A1-F6EECF244321}">
                <p14:modId xmlns:p14="http://schemas.microsoft.com/office/powerpoint/2010/main" val="3777515298"/>
              </p:ext>
            </p:extLst>
          </p:nvPr>
        </p:nvGraphicFramePr>
        <p:xfrm>
          <a:off x="1485900" y="764704"/>
          <a:ext cx="9540551" cy="5346881"/>
        </p:xfrm>
        <a:graphic>
          <a:graphicData uri="http://schemas.openxmlformats.org/drawingml/2006/table">
            <a:tbl>
              <a:tblPr firstRow="1" bandRow="1">
                <a:tableStyleId>{5C22544A-7EE6-4342-B048-85BDC9FD1C3A}</a:tableStyleId>
              </a:tblPr>
              <a:tblGrid>
                <a:gridCol w="9540551">
                  <a:extLst>
                    <a:ext uri="{9D8B030D-6E8A-4147-A177-3AD203B41FA5}">
                      <a16:colId xmlns:a16="http://schemas.microsoft.com/office/drawing/2014/main" val="310563081"/>
                    </a:ext>
                  </a:extLst>
                </a:gridCol>
              </a:tblGrid>
              <a:tr h="376064">
                <a:tc>
                  <a:txBody>
                    <a:bodyPr/>
                    <a:lstStyle/>
                    <a:p>
                      <a:pPr algn="ctr"/>
                      <a:r>
                        <a:rPr lang="es-MX" dirty="0" smtClean="0">
                          <a:latin typeface="Century Gothic (Cuerpo)"/>
                        </a:rPr>
                        <a:t>SON FINES DEL IEEQ:</a:t>
                      </a:r>
                      <a:endParaRPr lang="es-MX" dirty="0">
                        <a:latin typeface="Century Gothic (Cuerpo)"/>
                      </a:endParaRPr>
                    </a:p>
                  </a:txBody>
                  <a:tcPr/>
                </a:tc>
                <a:extLst>
                  <a:ext uri="{0D108BD9-81ED-4DB2-BD59-A6C34878D82A}">
                    <a16:rowId xmlns:a16="http://schemas.microsoft.com/office/drawing/2014/main" val="938737921"/>
                  </a:ext>
                </a:extLst>
              </a:tr>
              <a:tr h="524061">
                <a:tc>
                  <a:txBody>
                    <a:bodyPr/>
                    <a:lstStyle/>
                    <a:p>
                      <a:pPr algn="just">
                        <a:lnSpc>
                          <a:spcPct val="107000"/>
                        </a:lnSpc>
                        <a:spcAft>
                          <a:spcPts val="800"/>
                        </a:spcAft>
                        <a:tabLst>
                          <a:tab pos="2190750" algn="l"/>
                        </a:tabLst>
                      </a:pPr>
                      <a:r>
                        <a:rPr kumimoji="0" lang="es-MX" sz="1600" b="0" i="0" u="none" strike="noStrike" kern="1200" cap="none" spc="0" normalizeH="0" baseline="0" noProof="0" dirty="0" smtClean="0">
                          <a:ln>
                            <a:noFill/>
                          </a:ln>
                          <a:solidFill>
                            <a:prstClr val="black"/>
                          </a:solidFill>
                          <a:effectLst/>
                          <a:uLnTx/>
                          <a:uFillTx/>
                          <a:latin typeface="+mj-lt"/>
                          <a:ea typeface="+mn-ea"/>
                          <a:cs typeface="+mn-cs"/>
                        </a:rPr>
                        <a:t>Contribuir al desarrollo de la vida democrática de la ciudadanía residente en el Estado.</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827076"/>
                  </a:ext>
                </a:extLst>
              </a:tr>
              <a:tr h="524061">
                <a:tc>
                  <a:txBody>
                    <a:bodyPr/>
                    <a:lstStyle/>
                    <a:p>
                      <a:pPr algn="just">
                        <a:lnSpc>
                          <a:spcPct val="107000"/>
                        </a:lnSpc>
                        <a:spcAft>
                          <a:spcPts val="800"/>
                        </a:spcAft>
                        <a:tabLst>
                          <a:tab pos="2190750" algn="l"/>
                        </a:tabLst>
                      </a:pPr>
                      <a:r>
                        <a:rPr kumimoji="0" lang="es-MX" sz="1600" b="0" i="0" u="none" strike="noStrike" kern="1200" cap="none" spc="0" normalizeH="0" baseline="0" noProof="0" dirty="0" smtClean="0">
                          <a:ln>
                            <a:noFill/>
                          </a:ln>
                          <a:solidFill>
                            <a:prstClr val="black"/>
                          </a:solidFill>
                          <a:effectLst/>
                          <a:uLnTx/>
                          <a:uFillTx/>
                          <a:latin typeface="+mj-lt"/>
                          <a:ea typeface="+mn-ea"/>
                          <a:cs typeface="+mn-cs"/>
                        </a:rPr>
                        <a:t>Preservar el fortalecimiento del régimen de partidos políticos y la participación electoral de las candidaturas independientes.</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9693148"/>
                  </a:ext>
                </a:extLst>
              </a:tr>
              <a:tr h="524061">
                <a:tc>
                  <a:txBody>
                    <a:bodyPr/>
                    <a:lstStyle/>
                    <a:p>
                      <a:pPr algn="just">
                        <a:lnSpc>
                          <a:spcPct val="107000"/>
                        </a:lnSpc>
                        <a:spcAft>
                          <a:spcPts val="800"/>
                        </a:spcAft>
                        <a:tabLst>
                          <a:tab pos="2190750" algn="l"/>
                        </a:tabLst>
                      </a:pPr>
                      <a:r>
                        <a:rPr kumimoji="0" lang="es-MX" sz="1600" b="0" i="0" u="none" strike="noStrike" kern="1200" cap="none" spc="0" normalizeH="0" baseline="0" noProof="0" dirty="0" smtClean="0">
                          <a:ln>
                            <a:noFill/>
                          </a:ln>
                          <a:solidFill>
                            <a:prstClr val="black"/>
                          </a:solidFill>
                          <a:effectLst/>
                          <a:uLnTx/>
                          <a:uFillTx/>
                          <a:latin typeface="+mj-lt"/>
                          <a:ea typeface="+mn-ea"/>
                          <a:cs typeface="+mn-cs"/>
                        </a:rPr>
                        <a:t>Garantizar y difundir a la ciudadanía residente en el Estado, el ejercicio de los derechos político-electorales y la vigilancia en el cumplimiento de sus obligaciones.</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6483263"/>
                  </a:ext>
                </a:extLst>
              </a:tr>
              <a:tr h="524061">
                <a:tc>
                  <a:txBody>
                    <a:bodyPr/>
                    <a:lstStyle/>
                    <a:p>
                      <a:pPr algn="just">
                        <a:lnSpc>
                          <a:spcPct val="107000"/>
                        </a:lnSpc>
                        <a:spcAft>
                          <a:spcPts val="800"/>
                        </a:spcAft>
                        <a:tabLst>
                          <a:tab pos="2190750" algn="l"/>
                        </a:tabLst>
                      </a:pPr>
                      <a:r>
                        <a:rPr kumimoji="0" lang="es-MX" sz="1600" b="0" i="0" u="none" strike="noStrike" kern="1200" cap="none" spc="0" normalizeH="0" baseline="0" noProof="0" dirty="0" smtClean="0">
                          <a:ln>
                            <a:noFill/>
                          </a:ln>
                          <a:solidFill>
                            <a:prstClr val="black"/>
                          </a:solidFill>
                          <a:effectLst/>
                          <a:uLnTx/>
                          <a:uFillTx/>
                          <a:latin typeface="+mj-lt"/>
                          <a:ea typeface="+mn-ea"/>
                          <a:cs typeface="+mn-cs"/>
                        </a:rPr>
                        <a:t>Velar por la autenticidad y efectividad del sufragio.</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5917619"/>
                  </a:ext>
                </a:extLst>
              </a:tr>
              <a:tr h="524061">
                <a:tc>
                  <a:txBody>
                    <a:bodyPr/>
                    <a:lstStyle/>
                    <a:p>
                      <a:pPr algn="just">
                        <a:lnSpc>
                          <a:spcPct val="107000"/>
                        </a:lnSpc>
                        <a:spcAft>
                          <a:spcPts val="800"/>
                        </a:spcAft>
                        <a:tabLst>
                          <a:tab pos="2190750" algn="l"/>
                        </a:tabLst>
                      </a:pPr>
                      <a:r>
                        <a:rPr kumimoji="0" lang="es-MX" sz="1600" b="0" i="0" u="none" strike="noStrike" kern="1200" cap="none" spc="0" normalizeH="0" baseline="0" noProof="0" dirty="0" smtClean="0">
                          <a:ln>
                            <a:noFill/>
                          </a:ln>
                          <a:solidFill>
                            <a:prstClr val="black"/>
                          </a:solidFill>
                          <a:effectLst/>
                          <a:uLnTx/>
                          <a:uFillTx/>
                          <a:latin typeface="+mj-lt"/>
                          <a:ea typeface="+mn-ea"/>
                          <a:cs typeface="+mn-cs"/>
                        </a:rPr>
                        <a:t>Promover el fortalecimiento de la cultura política y democrática a través de la educación cívica.</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8882999"/>
                  </a:ext>
                </a:extLst>
              </a:tr>
              <a:tr h="524061">
                <a:tc>
                  <a:txBody>
                    <a:bodyPr/>
                    <a:lstStyle/>
                    <a:p>
                      <a:pPr algn="just">
                        <a:lnSpc>
                          <a:spcPct val="107000"/>
                        </a:lnSpc>
                        <a:spcAft>
                          <a:spcPts val="800"/>
                        </a:spcAft>
                        <a:tabLst>
                          <a:tab pos="2190750" algn="l"/>
                        </a:tabLst>
                      </a:pPr>
                      <a:r>
                        <a:rPr kumimoji="0" lang="es-MX" sz="1600" b="0" i="0" u="none" strike="noStrike" kern="1200" cap="none" spc="0" normalizeH="0" baseline="0" noProof="0" dirty="0" smtClean="0">
                          <a:ln>
                            <a:noFill/>
                          </a:ln>
                          <a:solidFill>
                            <a:prstClr val="black"/>
                          </a:solidFill>
                          <a:effectLst/>
                          <a:uLnTx/>
                          <a:uFillTx/>
                          <a:latin typeface="+mj-lt"/>
                          <a:ea typeface="+mn-ea"/>
                          <a:cs typeface="+mn-cs"/>
                        </a:rPr>
                        <a:t>Vigilar que las actividades de los partidos políticos en el Estado y las agrupaciones a la LEEQ, la LGPP, así como los lineamientos que emita el Consejo General para que los partidos políticos prevengan, atiendan y erradiquen la violencia política, y vigilar que cumplan con las obligaciones a que están sujetos.</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5889960"/>
                  </a:ext>
                </a:extLst>
              </a:tr>
              <a:tr h="524061">
                <a:tc>
                  <a:txBody>
                    <a:bodyPr/>
                    <a:lstStyle/>
                    <a:p>
                      <a:pPr algn="just">
                        <a:lnSpc>
                          <a:spcPct val="107000"/>
                        </a:lnSpc>
                        <a:spcAft>
                          <a:spcPts val="800"/>
                        </a:spcAft>
                      </a:pPr>
                      <a:r>
                        <a:rPr kumimoji="0" lang="es-MX" sz="1600" b="0" i="0" u="none" strike="noStrike" kern="1200" cap="none" spc="0" normalizeH="0" baseline="0" noProof="0" dirty="0" smtClean="0">
                          <a:ln>
                            <a:noFill/>
                          </a:ln>
                          <a:solidFill>
                            <a:prstClr val="black"/>
                          </a:solidFill>
                          <a:effectLst/>
                          <a:uLnTx/>
                          <a:uFillTx/>
                          <a:latin typeface="+mj-lt"/>
                          <a:ea typeface="+mn-ea"/>
                          <a:cs typeface="+mn-cs"/>
                        </a:rPr>
                        <a:t>Garantizar, en conjunto con el INE, la celebración periódica y pacífica de las elecciones para renovar a la persona titular del Poder Ejecutivo y a quienes integran el Poder Legislativo y los Ayuntamientos del Estado.</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0631066"/>
                  </a:ext>
                </a:extLst>
              </a:tr>
              <a:tr h="524061">
                <a:tc>
                  <a:txBody>
                    <a:bodyPr/>
                    <a:lstStyle/>
                    <a:p>
                      <a:pPr algn="just">
                        <a:lnSpc>
                          <a:spcPct val="107000"/>
                        </a:lnSpc>
                        <a:spcAft>
                          <a:spcPts val="800"/>
                        </a:spcAft>
                      </a:pPr>
                      <a:r>
                        <a:rPr kumimoji="0" lang="es-MX" sz="1600" b="0" i="0" u="none" strike="noStrike" kern="1200" cap="none" spc="0" normalizeH="0" baseline="0" noProof="0" dirty="0" smtClean="0">
                          <a:ln>
                            <a:noFill/>
                          </a:ln>
                          <a:solidFill>
                            <a:prstClr val="black"/>
                          </a:solidFill>
                          <a:effectLst/>
                          <a:uLnTx/>
                          <a:uFillTx/>
                          <a:latin typeface="+mj-lt"/>
                          <a:ea typeface="+mn-ea"/>
                          <a:cs typeface="+mn-cs"/>
                        </a:rPr>
                        <a:t>Organizar los ejercicios de participación ciudadana en los términos de la normatividad aplicable.</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4110744"/>
                  </a:ext>
                </a:extLst>
              </a:tr>
            </a:tbl>
          </a:graphicData>
        </a:graphic>
      </p:graphicFrame>
    </p:spTree>
    <p:extLst>
      <p:ext uri="{BB962C8B-B14F-4D97-AF65-F5344CB8AC3E}">
        <p14:creationId xmlns:p14="http://schemas.microsoft.com/office/powerpoint/2010/main" val="3967425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225683959"/>
              </p:ext>
            </p:extLst>
          </p:nvPr>
        </p:nvGraphicFramePr>
        <p:xfrm>
          <a:off x="1485900" y="836712"/>
          <a:ext cx="921702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366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560865497"/>
              </p:ext>
            </p:extLst>
          </p:nvPr>
        </p:nvGraphicFramePr>
        <p:xfrm>
          <a:off x="1773932" y="980728"/>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60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348985260"/>
              </p:ext>
            </p:extLst>
          </p:nvPr>
        </p:nvGraphicFramePr>
        <p:xfrm>
          <a:off x="2494012" y="1052736"/>
          <a:ext cx="68407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945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1265" y="2852936"/>
            <a:ext cx="9073008" cy="1732843"/>
          </a:xfrm>
        </p:spPr>
        <p:txBody>
          <a:bodyPr rtlCol="0"/>
          <a:lstStyle/>
          <a:p>
            <a:pPr rtl="0"/>
            <a:r>
              <a:rPr lang="es-ES" sz="5400" b="1" dirty="0" smtClean="0"/>
              <a:t>Vinculación con el Instituto Nacional Electoral</a:t>
            </a:r>
            <a:endParaRPr lang="es-ES" sz="5400" b="1" dirty="0"/>
          </a:p>
        </p:txBody>
      </p:sp>
      <p:pic>
        <p:nvPicPr>
          <p:cNvPr id="5" name="Imagen 4">
            <a:extLst>
              <a:ext uri="{FF2B5EF4-FFF2-40B4-BE49-F238E27FC236}">
                <a16:creationId xmlns:a16="http://schemas.microsoft.com/office/drawing/2014/main" id="{4BC97FDA-4771-4414-855B-FC1489A4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738" y="572260"/>
            <a:ext cx="1700671" cy="1051889"/>
          </a:xfrm>
          <a:prstGeom prst="rect">
            <a:avLst/>
          </a:prstGeom>
        </p:spPr>
      </p:pic>
      <p:pic>
        <p:nvPicPr>
          <p:cNvPr id="7" name="Imagen 6">
            <a:extLst>
              <a:ext uri="{FF2B5EF4-FFF2-40B4-BE49-F238E27FC236}">
                <a16:creationId xmlns:a16="http://schemas.microsoft.com/office/drawing/2014/main" id="{F8C6D2ED-CF6E-4933-871D-32F20FCA9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12" y="379479"/>
            <a:ext cx="1331640" cy="1244670"/>
          </a:xfrm>
          <a:prstGeom prst="rect">
            <a:avLst/>
          </a:prstGeom>
        </p:spPr>
      </p:pic>
    </p:spTree>
    <p:extLst>
      <p:ext uri="{BB962C8B-B14F-4D97-AF65-F5344CB8AC3E}">
        <p14:creationId xmlns:p14="http://schemas.microsoft.com/office/powerpoint/2010/main" val="64476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413892" y="1358770"/>
            <a:ext cx="8712968" cy="864096"/>
          </a:xfrm>
        </p:spPr>
        <p:txBody>
          <a:bodyPr rtlCol="0">
            <a:normAutofit fontScale="90000"/>
          </a:bodyPr>
          <a:lstStyle/>
          <a:p>
            <a:r>
              <a:rPr lang="es-MX" b="1" dirty="0" smtClean="0"/>
              <a:t>Instituto Nacional Electoral y el rediseño </a:t>
            </a:r>
            <a:r>
              <a:rPr lang="es-MX" b="1" dirty="0"/>
              <a:t>al régimen electoral mexicano</a:t>
            </a:r>
            <a:endParaRPr lang="es-ES" b="1" dirty="0"/>
          </a:p>
        </p:txBody>
      </p:sp>
      <p:sp>
        <p:nvSpPr>
          <p:cNvPr id="14" name="Marcador de posición de contenido 13"/>
          <p:cNvSpPr>
            <a:spLocks noGrp="1"/>
          </p:cNvSpPr>
          <p:nvPr>
            <p:ph idx="1"/>
          </p:nvPr>
        </p:nvSpPr>
        <p:spPr>
          <a:xfrm>
            <a:off x="2205980" y="2573904"/>
            <a:ext cx="8388422" cy="2007223"/>
          </a:xfrm>
        </p:spPr>
        <p:txBody>
          <a:bodyPr rtlCol="0">
            <a:normAutofit/>
          </a:bodyPr>
          <a:lstStyle/>
          <a:p>
            <a:pPr marL="0" lvl="0" indent="0" algn="just">
              <a:lnSpc>
                <a:spcPct val="100000"/>
              </a:lnSpc>
              <a:buNone/>
            </a:pPr>
            <a:r>
              <a:rPr lang="es-MX" dirty="0"/>
              <a:t>Las reformas constitucionales y legales de 2014 en materia electoral, implicaron un rediseño al régimen electoral mexicano dando paso al INE, que cuenta con una estructura, funciones y objetivos, a fin de homologar y garantizar altos niveles de calidad en los estándares con los que se organizan los procesos electorales federales y locales.</a:t>
            </a:r>
            <a:endParaRPr lang="es-ES" dirty="0"/>
          </a:p>
        </p:txBody>
      </p:sp>
      <p:sp>
        <p:nvSpPr>
          <p:cNvPr id="4" name="Marcador de posición de contenido 13"/>
          <p:cNvSpPr txBox="1">
            <a:spLocks/>
          </p:cNvSpPr>
          <p:nvPr/>
        </p:nvSpPr>
        <p:spPr>
          <a:xfrm>
            <a:off x="4654252" y="4932165"/>
            <a:ext cx="6552728" cy="494928"/>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9pPr>
          </a:lstStyle>
          <a:p>
            <a:pPr marL="0" indent="0" algn="just">
              <a:buFont typeface="Arial" pitchFamily="34" charset="0"/>
              <a:buNone/>
            </a:pPr>
            <a:r>
              <a:rPr lang="es-MX" sz="2400" b="1" dirty="0" smtClean="0"/>
              <a:t>¿Qué teníamos antes de dicho rediseño?</a:t>
            </a:r>
            <a:endParaRPr lang="es-ES" sz="2400" b="1" dirty="0"/>
          </a:p>
        </p:txBody>
      </p:sp>
    </p:spTree>
    <p:extLst>
      <p:ext uri="{BB962C8B-B14F-4D97-AF65-F5344CB8AC3E}">
        <p14:creationId xmlns:p14="http://schemas.microsoft.com/office/powerpoint/2010/main" val="74743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lantilla de diseño vertical y horizont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9443197_TF03460606" id="{6995FF9D-852C-4CF4-97A1-CE087C123F87}" vid="{59F31521-09F7-40B0-9412-70837F9E6DFA}"/>
    </a:ext>
  </a:extLst>
</a:theme>
</file>

<file path=ppt/theme/theme2.xml><?xml version="1.0" encoding="utf-8"?>
<a:theme xmlns:a="http://schemas.openxmlformats.org/drawingml/2006/main" name="Tema d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Diapositivas de diseño horizontal y vertical</Template>
  <TotalTime>1848</TotalTime>
  <Words>3608</Words>
  <Application>Microsoft Office PowerPoint</Application>
  <PresentationFormat>Personalizado</PresentationFormat>
  <Paragraphs>352</Paragraphs>
  <Slides>36</Slides>
  <Notes>36</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6" baseType="lpstr">
      <vt:lpstr>Arial</vt:lpstr>
      <vt:lpstr>Calibri</vt:lpstr>
      <vt:lpstr>Century Gothic</vt:lpstr>
      <vt:lpstr>Century Gothic (Cuerpo)</vt:lpstr>
      <vt:lpstr>Gothic720 BT</vt:lpstr>
      <vt:lpstr>굴림</vt:lpstr>
      <vt:lpstr>Symbol</vt:lpstr>
      <vt:lpstr>Times New Roman</vt:lpstr>
      <vt:lpstr>Plantilla de diseño vertical y horizontal</vt:lpstr>
      <vt:lpstr>Documento</vt:lpstr>
      <vt:lpstr>Curso en Materia Electoral</vt:lpstr>
      <vt:lpstr>Instituto Electoral del Estado de Querétaro</vt:lpstr>
      <vt:lpstr>Presentación de PowerPoint</vt:lpstr>
      <vt:lpstr>Presentación de PowerPoint</vt:lpstr>
      <vt:lpstr>Presentación de PowerPoint</vt:lpstr>
      <vt:lpstr>Presentación de PowerPoint</vt:lpstr>
      <vt:lpstr>Presentación de PowerPoint</vt:lpstr>
      <vt:lpstr>Vinculación con el Instituto Nacional Electoral</vt:lpstr>
      <vt:lpstr>Instituto Nacional Electoral y el rediseño al régimen electoral mexicano</vt:lpstr>
      <vt:lpstr>Vinculación del IEEQ con el INE</vt:lpstr>
      <vt:lpstr>Presentación de PowerPoint</vt:lpstr>
      <vt:lpstr>Atribuciones Especiales del INE</vt:lpstr>
      <vt:lpstr>Presentación de PowerPoint</vt:lpstr>
      <vt:lpstr>OFICINAS DEL INE</vt:lpstr>
      <vt:lpstr>Geografía electoral</vt:lpstr>
      <vt:lpstr>Presentación de PowerPoint</vt:lpstr>
      <vt:lpstr>Circunscripción electoral</vt:lpstr>
      <vt:lpstr>Distrito electoral federal</vt:lpstr>
      <vt:lpstr>Distrito electoral local</vt:lpstr>
      <vt:lpstr>División municipal</vt:lpstr>
      <vt:lpstr>Sección electoral</vt:lpstr>
      <vt:lpstr>Consejos Distritales y Municipales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Procedimientos y actividades en los Consejos Distritales y Municipales</vt:lpstr>
      <vt:lpstr>Curso en Materia Electoral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en Material Electoral</dc:title>
  <dc:creator>Carlos Brito H.</dc:creator>
  <cp:lastModifiedBy>Sergio.Leroy</cp:lastModifiedBy>
  <cp:revision>47</cp:revision>
  <dcterms:created xsi:type="dcterms:W3CDTF">2020-10-18T17:37:20Z</dcterms:created>
  <dcterms:modified xsi:type="dcterms:W3CDTF">2020-10-23T02:09:06Z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