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8.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35"/>
  </p:notesMasterIdLst>
  <p:sldIdLst>
    <p:sldId id="264" r:id="rId5"/>
    <p:sldId id="343" r:id="rId6"/>
    <p:sldId id="344" r:id="rId7"/>
    <p:sldId id="346" r:id="rId8"/>
    <p:sldId id="347" r:id="rId9"/>
    <p:sldId id="348" r:id="rId10"/>
    <p:sldId id="349" r:id="rId11"/>
    <p:sldId id="350" r:id="rId12"/>
    <p:sldId id="351" r:id="rId13"/>
    <p:sldId id="370" r:id="rId14"/>
    <p:sldId id="352" r:id="rId15"/>
    <p:sldId id="345" r:id="rId16"/>
    <p:sldId id="353" r:id="rId17"/>
    <p:sldId id="354" r:id="rId18"/>
    <p:sldId id="355" r:id="rId19"/>
    <p:sldId id="356" r:id="rId20"/>
    <p:sldId id="357" r:id="rId21"/>
    <p:sldId id="358" r:id="rId22"/>
    <p:sldId id="359" r:id="rId23"/>
    <p:sldId id="360" r:id="rId24"/>
    <p:sldId id="361" r:id="rId25"/>
    <p:sldId id="362" r:id="rId26"/>
    <p:sldId id="363" r:id="rId27"/>
    <p:sldId id="333" r:id="rId28"/>
    <p:sldId id="364" r:id="rId29"/>
    <p:sldId id="365" r:id="rId30"/>
    <p:sldId id="366" r:id="rId31"/>
    <p:sldId id="367" r:id="rId32"/>
    <p:sldId id="368" r:id="rId33"/>
    <p:sldId id="369" r:id="rId34"/>
  </p:sldIdLst>
  <p:sldSz cx="12192000" cy="6858000"/>
  <p:notesSz cx="6881813"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4B2781"/>
    <a:srgbClr val="660066"/>
    <a:srgbClr val="FFFFFF"/>
    <a:srgbClr val="7F7F7F"/>
    <a:srgbClr val="1A0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55" autoAdjust="0"/>
    <p:restoredTop sz="89736" autoAdjust="0"/>
  </p:normalViewPr>
  <p:slideViewPr>
    <p:cSldViewPr>
      <p:cViewPr varScale="1">
        <p:scale>
          <a:sx n="81" d="100"/>
          <a:sy n="81" d="100"/>
        </p:scale>
        <p:origin x="498"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diagrams/_rels/data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ata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diagrams/_rels/data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 Id="rId5" Type="http://schemas.openxmlformats.org/officeDocument/2006/relationships/image" Target="../media/image17.png"/><Relationship Id="rId4" Type="http://schemas.openxmlformats.org/officeDocument/2006/relationships/image" Target="../media/image16.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diagrams/_rels/drawing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 Id="rId5" Type="http://schemas.openxmlformats.org/officeDocument/2006/relationships/image" Target="../media/image17.png"/><Relationship Id="rId4"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7547C5-2DB8-4393-AA65-8205C6574E1F}" type="doc">
      <dgm:prSet loTypeId="urn:microsoft.com/office/officeart/2008/layout/RadialCluster" loCatId="cycle" qsTypeId="urn:microsoft.com/office/officeart/2005/8/quickstyle/simple1" qsCatId="simple" csTypeId="urn:microsoft.com/office/officeart/2005/8/colors/colorful2" csCatId="colorful" phldr="1"/>
      <dgm:spPr/>
      <dgm:t>
        <a:bodyPr/>
        <a:lstStyle/>
        <a:p>
          <a:endParaRPr lang="es-MX"/>
        </a:p>
      </dgm:t>
    </dgm:pt>
    <dgm:pt modelId="{8BC0E182-1324-4344-B7AE-F9E81F4CC143}">
      <dgm:prSet phldrT="[Texto]"/>
      <dgm:spPr>
        <a:solidFill>
          <a:srgbClr val="6D092A"/>
        </a:solidFill>
      </dgm:spPr>
      <dgm:t>
        <a:bodyPr/>
        <a:lstStyle/>
        <a:p>
          <a:r>
            <a:rPr lang="es-MX" dirty="0" smtClean="0"/>
            <a:t>Derecho subjetivo de la ciudadanía de elegir y ser electa</a:t>
          </a:r>
          <a:endParaRPr lang="es-MX" dirty="0"/>
        </a:p>
      </dgm:t>
    </dgm:pt>
    <dgm:pt modelId="{B273AE83-7FE1-4A4E-842C-BAC393AAD55F}" type="parTrans" cxnId="{C412D365-32F2-491A-B241-05EBA442A302}">
      <dgm:prSet/>
      <dgm:spPr/>
      <dgm:t>
        <a:bodyPr/>
        <a:lstStyle/>
        <a:p>
          <a:endParaRPr lang="es-MX"/>
        </a:p>
      </dgm:t>
    </dgm:pt>
    <dgm:pt modelId="{319AF0BE-21E1-4E1B-A687-29C119177DB3}" type="sibTrans" cxnId="{C412D365-32F2-491A-B241-05EBA442A302}">
      <dgm:prSet/>
      <dgm:spPr/>
      <dgm:t>
        <a:bodyPr/>
        <a:lstStyle/>
        <a:p>
          <a:endParaRPr lang="es-MX"/>
        </a:p>
      </dgm:t>
    </dgm:pt>
    <dgm:pt modelId="{724ABC0E-ED5D-4774-B6DF-B61152FA8046}">
      <dgm:prSet phldrT="[Texto]"/>
      <dgm:spPr/>
      <dgm:t>
        <a:bodyPr/>
        <a:lstStyle/>
        <a:p>
          <a:r>
            <a:rPr lang="es-MX" dirty="0" smtClean="0"/>
            <a:t>Derecho a votar</a:t>
          </a:r>
        </a:p>
        <a:p>
          <a:r>
            <a:rPr lang="es-MX" dirty="0" smtClean="0"/>
            <a:t>(sufragio activo)</a:t>
          </a:r>
          <a:endParaRPr lang="es-MX" dirty="0"/>
        </a:p>
      </dgm:t>
    </dgm:pt>
    <dgm:pt modelId="{FEBEAF9C-5E1D-4ED0-88E5-9648195581B0}" type="parTrans" cxnId="{F8F008F9-56F5-4526-9CCF-F7597D740FCB}">
      <dgm:prSet/>
      <dgm:spPr/>
      <dgm:t>
        <a:bodyPr/>
        <a:lstStyle/>
        <a:p>
          <a:endParaRPr lang="es-MX"/>
        </a:p>
      </dgm:t>
    </dgm:pt>
    <dgm:pt modelId="{896F83AB-3A38-41A6-8F39-03F36C5D7C9F}" type="sibTrans" cxnId="{F8F008F9-56F5-4526-9CCF-F7597D740FCB}">
      <dgm:prSet/>
      <dgm:spPr/>
      <dgm:t>
        <a:bodyPr/>
        <a:lstStyle/>
        <a:p>
          <a:endParaRPr lang="es-MX"/>
        </a:p>
      </dgm:t>
    </dgm:pt>
    <dgm:pt modelId="{C10C0349-9A6E-49C9-9578-F95E70FBC8A5}">
      <dgm:prSet/>
      <dgm:spPr/>
      <dgm:t>
        <a:bodyPr/>
        <a:lstStyle/>
        <a:p>
          <a:r>
            <a:rPr lang="es-MX" dirty="0" smtClean="0"/>
            <a:t>Derecho a ser votada o votado</a:t>
          </a:r>
        </a:p>
        <a:p>
          <a:r>
            <a:rPr lang="es-MX" dirty="0" smtClean="0"/>
            <a:t>(sufragio pasivo)</a:t>
          </a:r>
          <a:endParaRPr lang="es-MX" dirty="0"/>
        </a:p>
      </dgm:t>
    </dgm:pt>
    <dgm:pt modelId="{0183FA90-6E6E-426A-ABF8-38DC3882A834}" type="parTrans" cxnId="{A52F3F72-C5F7-47BD-A307-F5F79A9641C9}">
      <dgm:prSet/>
      <dgm:spPr/>
      <dgm:t>
        <a:bodyPr/>
        <a:lstStyle/>
        <a:p>
          <a:endParaRPr lang="es-MX"/>
        </a:p>
      </dgm:t>
    </dgm:pt>
    <dgm:pt modelId="{4D3AF0A0-E208-4D43-A80A-962E4F2AA335}" type="sibTrans" cxnId="{A52F3F72-C5F7-47BD-A307-F5F79A9641C9}">
      <dgm:prSet/>
      <dgm:spPr/>
      <dgm:t>
        <a:bodyPr/>
        <a:lstStyle/>
        <a:p>
          <a:endParaRPr lang="es-MX"/>
        </a:p>
      </dgm:t>
    </dgm:pt>
    <dgm:pt modelId="{508D7E0F-F8E2-4319-AC0A-1075DAD3906D}">
      <dgm:prSet phldrT="[Texto]"/>
      <dgm:spPr>
        <a:noFill/>
        <a:ln>
          <a:noFill/>
        </a:ln>
      </dgm:spPr>
      <dgm:t>
        <a:bodyPr/>
        <a:lstStyle/>
        <a:p>
          <a:endParaRPr lang="es-MX"/>
        </a:p>
      </dgm:t>
    </dgm:pt>
    <dgm:pt modelId="{B7F99849-B717-4C2F-8713-2A2AF31454F0}" type="sibTrans" cxnId="{551DC706-848C-4CBD-9797-671AEE31FB6B}">
      <dgm:prSet/>
      <dgm:spPr/>
      <dgm:t>
        <a:bodyPr/>
        <a:lstStyle/>
        <a:p>
          <a:endParaRPr lang="es-MX"/>
        </a:p>
      </dgm:t>
    </dgm:pt>
    <dgm:pt modelId="{6CE6888E-4F37-4E0C-95FA-222DEA180215}" type="parTrans" cxnId="{551DC706-848C-4CBD-9797-671AEE31FB6B}">
      <dgm:prSet/>
      <dgm:spPr>
        <a:ln>
          <a:noFill/>
        </a:ln>
      </dgm:spPr>
      <dgm:t>
        <a:bodyPr/>
        <a:lstStyle/>
        <a:p>
          <a:endParaRPr lang="es-MX"/>
        </a:p>
      </dgm:t>
    </dgm:pt>
    <dgm:pt modelId="{308CD33D-5233-4D4D-90CE-E70494D30793}" type="pres">
      <dgm:prSet presAssocID="{917547C5-2DB8-4393-AA65-8205C6574E1F}" presName="Name0" presStyleCnt="0">
        <dgm:presLayoutVars>
          <dgm:chMax val="1"/>
          <dgm:chPref val="1"/>
          <dgm:dir val="rev"/>
          <dgm:animOne val="branch"/>
          <dgm:animLvl val="lvl"/>
        </dgm:presLayoutVars>
      </dgm:prSet>
      <dgm:spPr/>
      <dgm:t>
        <a:bodyPr/>
        <a:lstStyle/>
        <a:p>
          <a:endParaRPr lang="es-MX"/>
        </a:p>
      </dgm:t>
    </dgm:pt>
    <dgm:pt modelId="{ACBB352C-89A2-416C-A9C9-69EBDF550FCF}" type="pres">
      <dgm:prSet presAssocID="{8BC0E182-1324-4344-B7AE-F9E81F4CC143}" presName="singleCycle" presStyleCnt="0"/>
      <dgm:spPr/>
      <dgm:t>
        <a:bodyPr/>
        <a:lstStyle/>
        <a:p>
          <a:endParaRPr lang="es-ES"/>
        </a:p>
      </dgm:t>
    </dgm:pt>
    <dgm:pt modelId="{A8887B45-EC25-4299-A959-159B149B2C38}" type="pres">
      <dgm:prSet presAssocID="{8BC0E182-1324-4344-B7AE-F9E81F4CC143}" presName="singleCenter" presStyleLbl="node1" presStyleIdx="0" presStyleCnt="4" custScaleX="272253" custLinFactNeighborX="1642" custLinFactNeighborY="-50198">
        <dgm:presLayoutVars>
          <dgm:chMax val="7"/>
          <dgm:chPref val="7"/>
        </dgm:presLayoutVars>
      </dgm:prSet>
      <dgm:spPr/>
      <dgm:t>
        <a:bodyPr/>
        <a:lstStyle/>
        <a:p>
          <a:endParaRPr lang="es-MX"/>
        </a:p>
      </dgm:t>
    </dgm:pt>
    <dgm:pt modelId="{0BE96CD7-5E55-4937-93BE-AFBE8C2989E0}" type="pres">
      <dgm:prSet presAssocID="{6CE6888E-4F37-4E0C-95FA-222DEA180215}" presName="Name56" presStyleLbl="parChTrans1D2" presStyleIdx="0" presStyleCnt="3"/>
      <dgm:spPr/>
      <dgm:t>
        <a:bodyPr/>
        <a:lstStyle/>
        <a:p>
          <a:endParaRPr lang="es-MX"/>
        </a:p>
      </dgm:t>
    </dgm:pt>
    <dgm:pt modelId="{C6B658D3-EE94-4526-88C0-8C44A13301F2}" type="pres">
      <dgm:prSet presAssocID="{508D7E0F-F8E2-4319-AC0A-1075DAD3906D}" presName="text0" presStyleLbl="node1" presStyleIdx="1" presStyleCnt="4">
        <dgm:presLayoutVars>
          <dgm:bulletEnabled val="1"/>
        </dgm:presLayoutVars>
      </dgm:prSet>
      <dgm:spPr/>
      <dgm:t>
        <a:bodyPr/>
        <a:lstStyle/>
        <a:p>
          <a:endParaRPr lang="es-MX"/>
        </a:p>
      </dgm:t>
    </dgm:pt>
    <dgm:pt modelId="{C47A6922-9940-481E-BFCE-B8C2B36C8690}" type="pres">
      <dgm:prSet presAssocID="{FEBEAF9C-5E1D-4ED0-88E5-9648195581B0}" presName="Name56" presStyleLbl="parChTrans1D2" presStyleIdx="1" presStyleCnt="3"/>
      <dgm:spPr/>
      <dgm:t>
        <a:bodyPr/>
        <a:lstStyle/>
        <a:p>
          <a:endParaRPr lang="es-MX"/>
        </a:p>
      </dgm:t>
    </dgm:pt>
    <dgm:pt modelId="{7AAB9142-6701-4519-ACC6-1CE8578B8499}" type="pres">
      <dgm:prSet presAssocID="{724ABC0E-ED5D-4774-B6DF-B61152FA8046}" presName="text0" presStyleLbl="node1" presStyleIdx="2" presStyleCnt="4" custScaleX="159208" custRadScaleRad="58808" custRadScaleInc="55193">
        <dgm:presLayoutVars>
          <dgm:bulletEnabled val="1"/>
        </dgm:presLayoutVars>
      </dgm:prSet>
      <dgm:spPr/>
      <dgm:t>
        <a:bodyPr/>
        <a:lstStyle/>
        <a:p>
          <a:endParaRPr lang="es-MX"/>
        </a:p>
      </dgm:t>
    </dgm:pt>
    <dgm:pt modelId="{1D04691E-A266-4869-A94D-3F9EBA7C2EBE}" type="pres">
      <dgm:prSet presAssocID="{0183FA90-6E6E-426A-ABF8-38DC3882A834}" presName="Name56" presStyleLbl="parChTrans1D2" presStyleIdx="2" presStyleCnt="3"/>
      <dgm:spPr/>
      <dgm:t>
        <a:bodyPr/>
        <a:lstStyle/>
        <a:p>
          <a:endParaRPr lang="es-MX"/>
        </a:p>
      </dgm:t>
    </dgm:pt>
    <dgm:pt modelId="{E33CE91C-2B84-4ABF-9DD1-BFE30D0D5EDF}" type="pres">
      <dgm:prSet presAssocID="{C10C0349-9A6E-49C9-9578-F95E70FBC8A5}" presName="text0" presStyleLbl="node1" presStyleIdx="3" presStyleCnt="4" custScaleX="184953" custRadScaleRad="61697" custRadScaleInc="-54950">
        <dgm:presLayoutVars>
          <dgm:bulletEnabled val="1"/>
        </dgm:presLayoutVars>
      </dgm:prSet>
      <dgm:spPr/>
      <dgm:t>
        <a:bodyPr/>
        <a:lstStyle/>
        <a:p>
          <a:endParaRPr lang="es-MX"/>
        </a:p>
      </dgm:t>
    </dgm:pt>
  </dgm:ptLst>
  <dgm:cxnLst>
    <dgm:cxn modelId="{E3696967-0027-482B-98A0-06EF3047B197}" type="presOf" srcId="{C10C0349-9A6E-49C9-9578-F95E70FBC8A5}" destId="{E33CE91C-2B84-4ABF-9DD1-BFE30D0D5EDF}" srcOrd="0" destOrd="0" presId="urn:microsoft.com/office/officeart/2008/layout/RadialCluster"/>
    <dgm:cxn modelId="{6DDFD61A-72C4-4088-BEA6-BFD63381C3DD}" type="presOf" srcId="{917547C5-2DB8-4393-AA65-8205C6574E1F}" destId="{308CD33D-5233-4D4D-90CE-E70494D30793}" srcOrd="0" destOrd="0" presId="urn:microsoft.com/office/officeart/2008/layout/RadialCluster"/>
    <dgm:cxn modelId="{AF5F76BA-582B-45BE-AD5A-FB4849503584}" type="presOf" srcId="{0183FA90-6E6E-426A-ABF8-38DC3882A834}" destId="{1D04691E-A266-4869-A94D-3F9EBA7C2EBE}" srcOrd="0" destOrd="0" presId="urn:microsoft.com/office/officeart/2008/layout/RadialCluster"/>
    <dgm:cxn modelId="{619A6DAA-B335-4CD8-9757-ACD9B2B7B474}" type="presOf" srcId="{8BC0E182-1324-4344-B7AE-F9E81F4CC143}" destId="{A8887B45-EC25-4299-A959-159B149B2C38}" srcOrd="0" destOrd="0" presId="urn:microsoft.com/office/officeart/2008/layout/RadialCluster"/>
    <dgm:cxn modelId="{FFCA45B5-0969-476C-AE7F-2CF3BBEAF103}" type="presOf" srcId="{6CE6888E-4F37-4E0C-95FA-222DEA180215}" destId="{0BE96CD7-5E55-4937-93BE-AFBE8C2989E0}" srcOrd="0" destOrd="0" presId="urn:microsoft.com/office/officeart/2008/layout/RadialCluster"/>
    <dgm:cxn modelId="{A52F3F72-C5F7-47BD-A307-F5F79A9641C9}" srcId="{8BC0E182-1324-4344-B7AE-F9E81F4CC143}" destId="{C10C0349-9A6E-49C9-9578-F95E70FBC8A5}" srcOrd="2" destOrd="0" parTransId="{0183FA90-6E6E-426A-ABF8-38DC3882A834}" sibTransId="{4D3AF0A0-E208-4D43-A80A-962E4F2AA335}"/>
    <dgm:cxn modelId="{A0035046-0A91-479E-8307-0A780000E61D}" type="presOf" srcId="{724ABC0E-ED5D-4774-B6DF-B61152FA8046}" destId="{7AAB9142-6701-4519-ACC6-1CE8578B8499}" srcOrd="0" destOrd="0" presId="urn:microsoft.com/office/officeart/2008/layout/RadialCluster"/>
    <dgm:cxn modelId="{4867D88E-53F7-4415-B64E-63D5C6946FF0}" type="presOf" srcId="{508D7E0F-F8E2-4319-AC0A-1075DAD3906D}" destId="{C6B658D3-EE94-4526-88C0-8C44A13301F2}" srcOrd="0" destOrd="0" presId="urn:microsoft.com/office/officeart/2008/layout/RadialCluster"/>
    <dgm:cxn modelId="{F8F008F9-56F5-4526-9CCF-F7597D740FCB}" srcId="{8BC0E182-1324-4344-B7AE-F9E81F4CC143}" destId="{724ABC0E-ED5D-4774-B6DF-B61152FA8046}" srcOrd="1" destOrd="0" parTransId="{FEBEAF9C-5E1D-4ED0-88E5-9648195581B0}" sibTransId="{896F83AB-3A38-41A6-8F39-03F36C5D7C9F}"/>
    <dgm:cxn modelId="{C412D365-32F2-491A-B241-05EBA442A302}" srcId="{917547C5-2DB8-4393-AA65-8205C6574E1F}" destId="{8BC0E182-1324-4344-B7AE-F9E81F4CC143}" srcOrd="0" destOrd="0" parTransId="{B273AE83-7FE1-4A4E-842C-BAC393AAD55F}" sibTransId="{319AF0BE-21E1-4E1B-A687-29C119177DB3}"/>
    <dgm:cxn modelId="{551DC706-848C-4CBD-9797-671AEE31FB6B}" srcId="{8BC0E182-1324-4344-B7AE-F9E81F4CC143}" destId="{508D7E0F-F8E2-4319-AC0A-1075DAD3906D}" srcOrd="0" destOrd="0" parTransId="{6CE6888E-4F37-4E0C-95FA-222DEA180215}" sibTransId="{B7F99849-B717-4C2F-8713-2A2AF31454F0}"/>
    <dgm:cxn modelId="{224DC0AE-1961-4F7E-AA0D-3590BCD7869D}" type="presOf" srcId="{FEBEAF9C-5E1D-4ED0-88E5-9648195581B0}" destId="{C47A6922-9940-481E-BFCE-B8C2B36C8690}" srcOrd="0" destOrd="0" presId="urn:microsoft.com/office/officeart/2008/layout/RadialCluster"/>
    <dgm:cxn modelId="{5D8A2716-7B63-4130-BCF6-957C78CF0D0B}" type="presParOf" srcId="{308CD33D-5233-4D4D-90CE-E70494D30793}" destId="{ACBB352C-89A2-416C-A9C9-69EBDF550FCF}" srcOrd="0" destOrd="0" presId="urn:microsoft.com/office/officeart/2008/layout/RadialCluster"/>
    <dgm:cxn modelId="{5969BE0A-68E5-4104-A25E-4DFF3E1C17EE}" type="presParOf" srcId="{ACBB352C-89A2-416C-A9C9-69EBDF550FCF}" destId="{A8887B45-EC25-4299-A959-159B149B2C38}" srcOrd="0" destOrd="0" presId="urn:microsoft.com/office/officeart/2008/layout/RadialCluster"/>
    <dgm:cxn modelId="{A0BD73F8-D235-4A89-A4A3-433E2FA798F1}" type="presParOf" srcId="{ACBB352C-89A2-416C-A9C9-69EBDF550FCF}" destId="{0BE96CD7-5E55-4937-93BE-AFBE8C2989E0}" srcOrd="1" destOrd="0" presId="urn:microsoft.com/office/officeart/2008/layout/RadialCluster"/>
    <dgm:cxn modelId="{901CDB30-ACD8-4959-B7FB-94D2CDE07ED4}" type="presParOf" srcId="{ACBB352C-89A2-416C-A9C9-69EBDF550FCF}" destId="{C6B658D3-EE94-4526-88C0-8C44A13301F2}" srcOrd="2" destOrd="0" presId="urn:microsoft.com/office/officeart/2008/layout/RadialCluster"/>
    <dgm:cxn modelId="{5CAE8643-E21C-4D5B-BAD2-4E5E451EF103}" type="presParOf" srcId="{ACBB352C-89A2-416C-A9C9-69EBDF550FCF}" destId="{C47A6922-9940-481E-BFCE-B8C2B36C8690}" srcOrd="3" destOrd="0" presId="urn:microsoft.com/office/officeart/2008/layout/RadialCluster"/>
    <dgm:cxn modelId="{453FB566-CE5D-4105-8680-A8E2F0ED4DDC}" type="presParOf" srcId="{ACBB352C-89A2-416C-A9C9-69EBDF550FCF}" destId="{7AAB9142-6701-4519-ACC6-1CE8578B8499}" srcOrd="4" destOrd="0" presId="urn:microsoft.com/office/officeart/2008/layout/RadialCluster"/>
    <dgm:cxn modelId="{C2B44CB5-F3D7-47A0-9190-0AE82507076D}" type="presParOf" srcId="{ACBB352C-89A2-416C-A9C9-69EBDF550FCF}" destId="{1D04691E-A266-4869-A94D-3F9EBA7C2EBE}" srcOrd="5" destOrd="0" presId="urn:microsoft.com/office/officeart/2008/layout/RadialCluster"/>
    <dgm:cxn modelId="{7DBA01E0-0266-436E-92B9-A126BCA09186}" type="presParOf" srcId="{ACBB352C-89A2-416C-A9C9-69EBDF550FCF}" destId="{E33CE91C-2B84-4ABF-9DD1-BFE30D0D5EDF}"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2495A5-EC43-4EC3-8FFE-BF4198D8B0A6}" type="doc">
      <dgm:prSet loTypeId="urn:microsoft.com/office/officeart/2005/8/layout/gear1" loCatId="cycle" qsTypeId="urn:microsoft.com/office/officeart/2005/8/quickstyle/simple1" qsCatId="simple" csTypeId="urn:microsoft.com/office/officeart/2005/8/colors/accent4_3" csCatId="accent4" phldr="1"/>
      <dgm:spPr/>
    </dgm:pt>
    <dgm:pt modelId="{6518F08A-0BDD-4084-ADB2-3C3CE5538332}">
      <dgm:prSet phldrT="[Texto]" custT="1"/>
      <dgm:spPr/>
      <dgm:t>
        <a:bodyPr/>
        <a:lstStyle/>
        <a:p>
          <a:r>
            <a:rPr lang="es-MX" sz="1500" b="1" dirty="0" smtClean="0"/>
            <a:t>AUTÉNTICAS</a:t>
          </a:r>
          <a:endParaRPr lang="es-MX" sz="1500" b="1" dirty="0"/>
        </a:p>
      </dgm:t>
    </dgm:pt>
    <dgm:pt modelId="{586A17AC-6108-49E0-9F45-4A91A64B4BE3}" type="parTrans" cxnId="{D94B2C4D-3609-4D9F-9FE5-9B45275474CC}">
      <dgm:prSet/>
      <dgm:spPr/>
      <dgm:t>
        <a:bodyPr/>
        <a:lstStyle/>
        <a:p>
          <a:endParaRPr lang="es-MX" sz="1500"/>
        </a:p>
      </dgm:t>
    </dgm:pt>
    <dgm:pt modelId="{CA9B69CC-9E4A-4CD1-B9DB-AF27791CDE71}" type="sibTrans" cxnId="{D94B2C4D-3609-4D9F-9FE5-9B45275474CC}">
      <dgm:prSet/>
      <dgm:spPr/>
      <dgm:t>
        <a:bodyPr/>
        <a:lstStyle/>
        <a:p>
          <a:endParaRPr lang="es-MX" sz="1500"/>
        </a:p>
      </dgm:t>
    </dgm:pt>
    <dgm:pt modelId="{D237BA22-1969-40AA-9289-0A6EE58120CD}">
      <dgm:prSet phldrT="[Texto]" custT="1"/>
      <dgm:spPr/>
      <dgm:t>
        <a:bodyPr/>
        <a:lstStyle/>
        <a:p>
          <a:r>
            <a:rPr lang="es-MX" sz="1100" b="1" dirty="0" smtClean="0"/>
            <a:t>PERIÓDICAS</a:t>
          </a:r>
          <a:endParaRPr lang="es-MX" sz="1100" b="1" dirty="0"/>
        </a:p>
      </dgm:t>
    </dgm:pt>
    <dgm:pt modelId="{CD163279-CD1D-4D38-8B13-B6A378EA9656}" type="parTrans" cxnId="{C569DD6E-5F5E-41D6-92EA-353CB304918B}">
      <dgm:prSet/>
      <dgm:spPr/>
      <dgm:t>
        <a:bodyPr/>
        <a:lstStyle/>
        <a:p>
          <a:endParaRPr lang="es-MX" sz="1500"/>
        </a:p>
      </dgm:t>
    </dgm:pt>
    <dgm:pt modelId="{89578BA2-E196-4657-A26A-CA7FEA97A4B6}" type="sibTrans" cxnId="{C569DD6E-5F5E-41D6-92EA-353CB304918B}">
      <dgm:prSet/>
      <dgm:spPr/>
      <dgm:t>
        <a:bodyPr/>
        <a:lstStyle/>
        <a:p>
          <a:endParaRPr lang="es-MX" sz="1500"/>
        </a:p>
      </dgm:t>
    </dgm:pt>
    <dgm:pt modelId="{3D410029-A9DB-4D7B-9E00-214AB754F839}">
      <dgm:prSet phldrT="[Texto]" custT="1"/>
      <dgm:spPr/>
      <dgm:t>
        <a:bodyPr/>
        <a:lstStyle/>
        <a:p>
          <a:r>
            <a:rPr lang="es-MX" sz="1500" b="1" dirty="0" smtClean="0"/>
            <a:t>LIBRES</a:t>
          </a:r>
          <a:endParaRPr lang="es-MX" sz="1500" b="1" dirty="0"/>
        </a:p>
      </dgm:t>
    </dgm:pt>
    <dgm:pt modelId="{D7135DD1-0857-4D79-BD99-707BEC883149}" type="parTrans" cxnId="{A6D363A8-46AB-4FC2-93FA-68B8C4BBCC57}">
      <dgm:prSet/>
      <dgm:spPr/>
      <dgm:t>
        <a:bodyPr/>
        <a:lstStyle/>
        <a:p>
          <a:endParaRPr lang="es-MX" sz="1500"/>
        </a:p>
      </dgm:t>
    </dgm:pt>
    <dgm:pt modelId="{39940876-6EC9-4050-8D43-90E3BF90DE38}" type="sibTrans" cxnId="{A6D363A8-46AB-4FC2-93FA-68B8C4BBCC57}">
      <dgm:prSet/>
      <dgm:spPr/>
      <dgm:t>
        <a:bodyPr/>
        <a:lstStyle/>
        <a:p>
          <a:endParaRPr lang="es-MX" sz="1500"/>
        </a:p>
      </dgm:t>
    </dgm:pt>
    <dgm:pt modelId="{3E42937B-5B02-454B-8697-11BB780ABE58}" type="pres">
      <dgm:prSet presAssocID="{392495A5-EC43-4EC3-8FFE-BF4198D8B0A6}" presName="composite" presStyleCnt="0">
        <dgm:presLayoutVars>
          <dgm:chMax val="3"/>
          <dgm:animLvl val="lvl"/>
          <dgm:resizeHandles val="exact"/>
        </dgm:presLayoutVars>
      </dgm:prSet>
      <dgm:spPr/>
    </dgm:pt>
    <dgm:pt modelId="{B0171CC1-4970-4BAB-893A-EF71655FFD3F}" type="pres">
      <dgm:prSet presAssocID="{6518F08A-0BDD-4084-ADB2-3C3CE5538332}" presName="gear1" presStyleLbl="node1" presStyleIdx="0" presStyleCnt="3">
        <dgm:presLayoutVars>
          <dgm:chMax val="1"/>
          <dgm:bulletEnabled val="1"/>
        </dgm:presLayoutVars>
      </dgm:prSet>
      <dgm:spPr/>
      <dgm:t>
        <a:bodyPr/>
        <a:lstStyle/>
        <a:p>
          <a:endParaRPr lang="es-MX"/>
        </a:p>
      </dgm:t>
    </dgm:pt>
    <dgm:pt modelId="{88FD4928-E057-4695-BE5C-F5D56C8BB604}" type="pres">
      <dgm:prSet presAssocID="{6518F08A-0BDD-4084-ADB2-3C3CE5538332}" presName="gear1srcNode" presStyleLbl="node1" presStyleIdx="0" presStyleCnt="3"/>
      <dgm:spPr/>
      <dgm:t>
        <a:bodyPr/>
        <a:lstStyle/>
        <a:p>
          <a:endParaRPr lang="es-MX"/>
        </a:p>
      </dgm:t>
    </dgm:pt>
    <dgm:pt modelId="{A45A627E-975C-4100-B852-5D0F18823392}" type="pres">
      <dgm:prSet presAssocID="{6518F08A-0BDD-4084-ADB2-3C3CE5538332}" presName="gear1dstNode" presStyleLbl="node1" presStyleIdx="0" presStyleCnt="3"/>
      <dgm:spPr/>
      <dgm:t>
        <a:bodyPr/>
        <a:lstStyle/>
        <a:p>
          <a:endParaRPr lang="es-MX"/>
        </a:p>
      </dgm:t>
    </dgm:pt>
    <dgm:pt modelId="{4D6E4F91-E6A8-4D8F-9A13-97CF22D4C1A1}" type="pres">
      <dgm:prSet presAssocID="{D237BA22-1969-40AA-9289-0A6EE58120CD}" presName="gear2" presStyleLbl="node1" presStyleIdx="1" presStyleCnt="3">
        <dgm:presLayoutVars>
          <dgm:chMax val="1"/>
          <dgm:bulletEnabled val="1"/>
        </dgm:presLayoutVars>
      </dgm:prSet>
      <dgm:spPr/>
      <dgm:t>
        <a:bodyPr/>
        <a:lstStyle/>
        <a:p>
          <a:endParaRPr lang="es-MX"/>
        </a:p>
      </dgm:t>
    </dgm:pt>
    <dgm:pt modelId="{6997EADA-38FF-4F4A-9622-FDB20C80B3C0}" type="pres">
      <dgm:prSet presAssocID="{D237BA22-1969-40AA-9289-0A6EE58120CD}" presName="gear2srcNode" presStyleLbl="node1" presStyleIdx="1" presStyleCnt="3"/>
      <dgm:spPr/>
      <dgm:t>
        <a:bodyPr/>
        <a:lstStyle/>
        <a:p>
          <a:endParaRPr lang="es-MX"/>
        </a:p>
      </dgm:t>
    </dgm:pt>
    <dgm:pt modelId="{F5CE9479-F76B-4639-BA8E-DD887B847858}" type="pres">
      <dgm:prSet presAssocID="{D237BA22-1969-40AA-9289-0A6EE58120CD}" presName="gear2dstNode" presStyleLbl="node1" presStyleIdx="1" presStyleCnt="3"/>
      <dgm:spPr/>
      <dgm:t>
        <a:bodyPr/>
        <a:lstStyle/>
        <a:p>
          <a:endParaRPr lang="es-MX"/>
        </a:p>
      </dgm:t>
    </dgm:pt>
    <dgm:pt modelId="{D0A0BCAF-3E9C-4106-8820-BFC7EBF70F09}" type="pres">
      <dgm:prSet presAssocID="{3D410029-A9DB-4D7B-9E00-214AB754F839}" presName="gear3" presStyleLbl="node1" presStyleIdx="2" presStyleCnt="3"/>
      <dgm:spPr/>
      <dgm:t>
        <a:bodyPr/>
        <a:lstStyle/>
        <a:p>
          <a:endParaRPr lang="es-MX"/>
        </a:p>
      </dgm:t>
    </dgm:pt>
    <dgm:pt modelId="{5B3525EC-125E-470E-B468-6C6055B6BFAC}" type="pres">
      <dgm:prSet presAssocID="{3D410029-A9DB-4D7B-9E00-214AB754F839}" presName="gear3tx" presStyleLbl="node1" presStyleIdx="2" presStyleCnt="3">
        <dgm:presLayoutVars>
          <dgm:chMax val="1"/>
          <dgm:bulletEnabled val="1"/>
        </dgm:presLayoutVars>
      </dgm:prSet>
      <dgm:spPr/>
      <dgm:t>
        <a:bodyPr/>
        <a:lstStyle/>
        <a:p>
          <a:endParaRPr lang="es-MX"/>
        </a:p>
      </dgm:t>
    </dgm:pt>
    <dgm:pt modelId="{16930533-1FFF-4B30-8814-1ECD49B61822}" type="pres">
      <dgm:prSet presAssocID="{3D410029-A9DB-4D7B-9E00-214AB754F839}" presName="gear3srcNode" presStyleLbl="node1" presStyleIdx="2" presStyleCnt="3"/>
      <dgm:spPr/>
      <dgm:t>
        <a:bodyPr/>
        <a:lstStyle/>
        <a:p>
          <a:endParaRPr lang="es-MX"/>
        </a:p>
      </dgm:t>
    </dgm:pt>
    <dgm:pt modelId="{7F9FA8F9-8604-4022-A93A-B14D96D6F7F9}" type="pres">
      <dgm:prSet presAssocID="{3D410029-A9DB-4D7B-9E00-214AB754F839}" presName="gear3dstNode" presStyleLbl="node1" presStyleIdx="2" presStyleCnt="3"/>
      <dgm:spPr/>
      <dgm:t>
        <a:bodyPr/>
        <a:lstStyle/>
        <a:p>
          <a:endParaRPr lang="es-MX"/>
        </a:p>
      </dgm:t>
    </dgm:pt>
    <dgm:pt modelId="{81A3D40A-4BF5-4E88-902A-84D1011DABBD}" type="pres">
      <dgm:prSet presAssocID="{CA9B69CC-9E4A-4CD1-B9DB-AF27791CDE71}" presName="connector1" presStyleLbl="sibTrans2D1" presStyleIdx="0" presStyleCnt="3"/>
      <dgm:spPr/>
      <dgm:t>
        <a:bodyPr/>
        <a:lstStyle/>
        <a:p>
          <a:endParaRPr lang="es-MX"/>
        </a:p>
      </dgm:t>
    </dgm:pt>
    <dgm:pt modelId="{94D8B775-3163-476C-B89E-478407391235}" type="pres">
      <dgm:prSet presAssocID="{89578BA2-E196-4657-A26A-CA7FEA97A4B6}" presName="connector2" presStyleLbl="sibTrans2D1" presStyleIdx="1" presStyleCnt="3"/>
      <dgm:spPr/>
      <dgm:t>
        <a:bodyPr/>
        <a:lstStyle/>
        <a:p>
          <a:endParaRPr lang="es-MX"/>
        </a:p>
      </dgm:t>
    </dgm:pt>
    <dgm:pt modelId="{C8461377-E9DE-405F-80D4-B277E227B8B5}" type="pres">
      <dgm:prSet presAssocID="{39940876-6EC9-4050-8D43-90E3BF90DE38}" presName="connector3" presStyleLbl="sibTrans2D1" presStyleIdx="2" presStyleCnt="3"/>
      <dgm:spPr/>
      <dgm:t>
        <a:bodyPr/>
        <a:lstStyle/>
        <a:p>
          <a:endParaRPr lang="es-MX"/>
        </a:p>
      </dgm:t>
    </dgm:pt>
  </dgm:ptLst>
  <dgm:cxnLst>
    <dgm:cxn modelId="{F7C91535-038D-4AC7-B904-A972B4D18BAC}" type="presOf" srcId="{D237BA22-1969-40AA-9289-0A6EE58120CD}" destId="{F5CE9479-F76B-4639-BA8E-DD887B847858}" srcOrd="2" destOrd="0" presId="urn:microsoft.com/office/officeart/2005/8/layout/gear1"/>
    <dgm:cxn modelId="{A6D363A8-46AB-4FC2-93FA-68B8C4BBCC57}" srcId="{392495A5-EC43-4EC3-8FFE-BF4198D8B0A6}" destId="{3D410029-A9DB-4D7B-9E00-214AB754F839}" srcOrd="2" destOrd="0" parTransId="{D7135DD1-0857-4D79-BD99-707BEC883149}" sibTransId="{39940876-6EC9-4050-8D43-90E3BF90DE38}"/>
    <dgm:cxn modelId="{E8573066-BC5A-43F1-9DDA-2EFCC2871E1F}" type="presOf" srcId="{6518F08A-0BDD-4084-ADB2-3C3CE5538332}" destId="{A45A627E-975C-4100-B852-5D0F18823392}" srcOrd="2" destOrd="0" presId="urn:microsoft.com/office/officeart/2005/8/layout/gear1"/>
    <dgm:cxn modelId="{9050E32F-9CC1-4D9D-8D44-94FE72CD0FA6}" type="presOf" srcId="{D237BA22-1969-40AA-9289-0A6EE58120CD}" destId="{4D6E4F91-E6A8-4D8F-9A13-97CF22D4C1A1}" srcOrd="0" destOrd="0" presId="urn:microsoft.com/office/officeart/2005/8/layout/gear1"/>
    <dgm:cxn modelId="{007CA7C0-1EAA-4024-9CA1-64DF05A6E414}" type="presOf" srcId="{3D410029-A9DB-4D7B-9E00-214AB754F839}" destId="{5B3525EC-125E-470E-B468-6C6055B6BFAC}" srcOrd="1" destOrd="0" presId="urn:microsoft.com/office/officeart/2005/8/layout/gear1"/>
    <dgm:cxn modelId="{D76A8BFC-9738-4196-9D6D-94545EFFDE72}" type="presOf" srcId="{39940876-6EC9-4050-8D43-90E3BF90DE38}" destId="{C8461377-E9DE-405F-80D4-B277E227B8B5}" srcOrd="0" destOrd="0" presId="urn:microsoft.com/office/officeart/2005/8/layout/gear1"/>
    <dgm:cxn modelId="{6BDA6875-F542-4039-85C2-053B9CBB5495}" type="presOf" srcId="{3D410029-A9DB-4D7B-9E00-214AB754F839}" destId="{7F9FA8F9-8604-4022-A93A-B14D96D6F7F9}" srcOrd="3" destOrd="0" presId="urn:microsoft.com/office/officeart/2005/8/layout/gear1"/>
    <dgm:cxn modelId="{D94B2C4D-3609-4D9F-9FE5-9B45275474CC}" srcId="{392495A5-EC43-4EC3-8FFE-BF4198D8B0A6}" destId="{6518F08A-0BDD-4084-ADB2-3C3CE5538332}" srcOrd="0" destOrd="0" parTransId="{586A17AC-6108-49E0-9F45-4A91A64B4BE3}" sibTransId="{CA9B69CC-9E4A-4CD1-B9DB-AF27791CDE71}"/>
    <dgm:cxn modelId="{7577FCA3-73F9-45BD-8DD2-F8FC286AB45F}" type="presOf" srcId="{D237BA22-1969-40AA-9289-0A6EE58120CD}" destId="{6997EADA-38FF-4F4A-9622-FDB20C80B3C0}" srcOrd="1" destOrd="0" presId="urn:microsoft.com/office/officeart/2005/8/layout/gear1"/>
    <dgm:cxn modelId="{C569DD6E-5F5E-41D6-92EA-353CB304918B}" srcId="{392495A5-EC43-4EC3-8FFE-BF4198D8B0A6}" destId="{D237BA22-1969-40AA-9289-0A6EE58120CD}" srcOrd="1" destOrd="0" parTransId="{CD163279-CD1D-4D38-8B13-B6A378EA9656}" sibTransId="{89578BA2-E196-4657-A26A-CA7FEA97A4B6}"/>
    <dgm:cxn modelId="{2D5C818A-36F6-4951-A28E-D1F1C5C7261F}" type="presOf" srcId="{89578BA2-E196-4657-A26A-CA7FEA97A4B6}" destId="{94D8B775-3163-476C-B89E-478407391235}" srcOrd="0" destOrd="0" presId="urn:microsoft.com/office/officeart/2005/8/layout/gear1"/>
    <dgm:cxn modelId="{257D0EC0-67B2-4CD8-ACC1-BE3B514B0650}" type="presOf" srcId="{3D410029-A9DB-4D7B-9E00-214AB754F839}" destId="{D0A0BCAF-3E9C-4106-8820-BFC7EBF70F09}" srcOrd="0" destOrd="0" presId="urn:microsoft.com/office/officeart/2005/8/layout/gear1"/>
    <dgm:cxn modelId="{9CF22247-E7F6-4679-82E8-688BE60A2608}" type="presOf" srcId="{6518F08A-0BDD-4084-ADB2-3C3CE5538332}" destId="{B0171CC1-4970-4BAB-893A-EF71655FFD3F}" srcOrd="0" destOrd="0" presId="urn:microsoft.com/office/officeart/2005/8/layout/gear1"/>
    <dgm:cxn modelId="{F334B7C4-6AF1-469A-8DBB-422716DAF5D7}" type="presOf" srcId="{392495A5-EC43-4EC3-8FFE-BF4198D8B0A6}" destId="{3E42937B-5B02-454B-8697-11BB780ABE58}" srcOrd="0" destOrd="0" presId="urn:microsoft.com/office/officeart/2005/8/layout/gear1"/>
    <dgm:cxn modelId="{3C8C66F1-EB6C-4E60-8571-67304199E3FC}" type="presOf" srcId="{CA9B69CC-9E4A-4CD1-B9DB-AF27791CDE71}" destId="{81A3D40A-4BF5-4E88-902A-84D1011DABBD}" srcOrd="0" destOrd="0" presId="urn:microsoft.com/office/officeart/2005/8/layout/gear1"/>
    <dgm:cxn modelId="{45832734-6FDB-4D6C-B2EB-D86A5737981A}" type="presOf" srcId="{3D410029-A9DB-4D7B-9E00-214AB754F839}" destId="{16930533-1FFF-4B30-8814-1ECD49B61822}" srcOrd="2" destOrd="0" presId="urn:microsoft.com/office/officeart/2005/8/layout/gear1"/>
    <dgm:cxn modelId="{5383326E-F78B-4342-9999-CF80FCF28F9F}" type="presOf" srcId="{6518F08A-0BDD-4084-ADB2-3C3CE5538332}" destId="{88FD4928-E057-4695-BE5C-F5D56C8BB604}" srcOrd="1" destOrd="0" presId="urn:microsoft.com/office/officeart/2005/8/layout/gear1"/>
    <dgm:cxn modelId="{B69B01DE-F8FD-4729-9052-AE67BD1323A8}" type="presParOf" srcId="{3E42937B-5B02-454B-8697-11BB780ABE58}" destId="{B0171CC1-4970-4BAB-893A-EF71655FFD3F}" srcOrd="0" destOrd="0" presId="urn:microsoft.com/office/officeart/2005/8/layout/gear1"/>
    <dgm:cxn modelId="{2C37B735-A8A3-4932-974B-C8EFEDD4695A}" type="presParOf" srcId="{3E42937B-5B02-454B-8697-11BB780ABE58}" destId="{88FD4928-E057-4695-BE5C-F5D56C8BB604}" srcOrd="1" destOrd="0" presId="urn:microsoft.com/office/officeart/2005/8/layout/gear1"/>
    <dgm:cxn modelId="{3B7CC83B-3139-422B-ADA5-CEF2E1E15B7C}" type="presParOf" srcId="{3E42937B-5B02-454B-8697-11BB780ABE58}" destId="{A45A627E-975C-4100-B852-5D0F18823392}" srcOrd="2" destOrd="0" presId="urn:microsoft.com/office/officeart/2005/8/layout/gear1"/>
    <dgm:cxn modelId="{CA37A722-758B-4E17-ABA0-A5B11174A5CB}" type="presParOf" srcId="{3E42937B-5B02-454B-8697-11BB780ABE58}" destId="{4D6E4F91-E6A8-4D8F-9A13-97CF22D4C1A1}" srcOrd="3" destOrd="0" presId="urn:microsoft.com/office/officeart/2005/8/layout/gear1"/>
    <dgm:cxn modelId="{CF0902A3-E551-4FDD-8149-05DA620286BF}" type="presParOf" srcId="{3E42937B-5B02-454B-8697-11BB780ABE58}" destId="{6997EADA-38FF-4F4A-9622-FDB20C80B3C0}" srcOrd="4" destOrd="0" presId="urn:microsoft.com/office/officeart/2005/8/layout/gear1"/>
    <dgm:cxn modelId="{85171F9E-055A-4AF2-AE0C-32E3F45A965A}" type="presParOf" srcId="{3E42937B-5B02-454B-8697-11BB780ABE58}" destId="{F5CE9479-F76B-4639-BA8E-DD887B847858}" srcOrd="5" destOrd="0" presId="urn:microsoft.com/office/officeart/2005/8/layout/gear1"/>
    <dgm:cxn modelId="{964B57C0-EBEF-4329-A295-DE2FB9EF1E3A}" type="presParOf" srcId="{3E42937B-5B02-454B-8697-11BB780ABE58}" destId="{D0A0BCAF-3E9C-4106-8820-BFC7EBF70F09}" srcOrd="6" destOrd="0" presId="urn:microsoft.com/office/officeart/2005/8/layout/gear1"/>
    <dgm:cxn modelId="{10F0BF5F-F380-4043-9B73-027395F3E455}" type="presParOf" srcId="{3E42937B-5B02-454B-8697-11BB780ABE58}" destId="{5B3525EC-125E-470E-B468-6C6055B6BFAC}" srcOrd="7" destOrd="0" presId="urn:microsoft.com/office/officeart/2005/8/layout/gear1"/>
    <dgm:cxn modelId="{09062EB4-FC4B-4954-96AB-A2A94CE4B8DB}" type="presParOf" srcId="{3E42937B-5B02-454B-8697-11BB780ABE58}" destId="{16930533-1FFF-4B30-8814-1ECD49B61822}" srcOrd="8" destOrd="0" presId="urn:microsoft.com/office/officeart/2005/8/layout/gear1"/>
    <dgm:cxn modelId="{8764EF89-FD42-4407-9735-7AFC301E4E05}" type="presParOf" srcId="{3E42937B-5B02-454B-8697-11BB780ABE58}" destId="{7F9FA8F9-8604-4022-A93A-B14D96D6F7F9}" srcOrd="9" destOrd="0" presId="urn:microsoft.com/office/officeart/2005/8/layout/gear1"/>
    <dgm:cxn modelId="{12F3704C-3957-4A71-B1A4-77351F03D402}" type="presParOf" srcId="{3E42937B-5B02-454B-8697-11BB780ABE58}" destId="{81A3D40A-4BF5-4E88-902A-84D1011DABBD}" srcOrd="10" destOrd="0" presId="urn:microsoft.com/office/officeart/2005/8/layout/gear1"/>
    <dgm:cxn modelId="{E42D9FCF-306E-4EB2-9806-EECF88D7954A}" type="presParOf" srcId="{3E42937B-5B02-454B-8697-11BB780ABE58}" destId="{94D8B775-3163-476C-B89E-478407391235}" srcOrd="11" destOrd="0" presId="urn:microsoft.com/office/officeart/2005/8/layout/gear1"/>
    <dgm:cxn modelId="{06C3B117-DA3D-4FDC-89AE-0B823622B915}" type="presParOf" srcId="{3E42937B-5B02-454B-8697-11BB780ABE58}" destId="{C8461377-E9DE-405F-80D4-B277E227B8B5}"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5C268E6-B1CD-4022-8F1A-FB136F4434ED}" type="doc">
      <dgm:prSet loTypeId="urn:microsoft.com/office/officeart/2005/8/layout/vList3" loCatId="list" qsTypeId="urn:microsoft.com/office/officeart/2005/8/quickstyle/3d4" qsCatId="3D" csTypeId="urn:microsoft.com/office/officeart/2005/8/colors/accent4_3" csCatId="accent4" phldr="1"/>
      <dgm:spPr/>
    </dgm:pt>
    <dgm:pt modelId="{5F620301-1B41-40C4-86F6-B640E2BF56CB}">
      <dgm:prSet phldrT="[Texto]"/>
      <dgm:spPr/>
      <dgm:t>
        <a:bodyPr/>
        <a:lstStyle/>
        <a:p>
          <a:r>
            <a:rPr lang="es-MX" dirty="0" smtClean="0"/>
            <a:t>Se encuentra vinculada con las opciones y la posibilidad de elegir, en ambos casos </a:t>
          </a:r>
          <a:r>
            <a:rPr lang="es-MX" b="1" dirty="0" smtClean="0"/>
            <a:t>sin coacción </a:t>
          </a:r>
          <a:r>
            <a:rPr lang="es-MX" dirty="0" smtClean="0"/>
            <a:t>+ otras libertades.</a:t>
          </a:r>
          <a:endParaRPr lang="es-MX" dirty="0"/>
        </a:p>
      </dgm:t>
    </dgm:pt>
    <dgm:pt modelId="{7482C380-6C99-401A-A2D0-9AD60C3B59DE}" type="parTrans" cxnId="{56FA0322-708D-41D1-A2F8-DDDB4B946555}">
      <dgm:prSet/>
      <dgm:spPr/>
      <dgm:t>
        <a:bodyPr/>
        <a:lstStyle/>
        <a:p>
          <a:endParaRPr lang="es-MX"/>
        </a:p>
      </dgm:t>
    </dgm:pt>
    <dgm:pt modelId="{6B8A2B83-E9CF-435F-9566-71165411C692}" type="sibTrans" cxnId="{56FA0322-708D-41D1-A2F8-DDDB4B946555}">
      <dgm:prSet/>
      <dgm:spPr/>
      <dgm:t>
        <a:bodyPr/>
        <a:lstStyle/>
        <a:p>
          <a:endParaRPr lang="es-MX"/>
        </a:p>
      </dgm:t>
    </dgm:pt>
    <dgm:pt modelId="{7FC6556F-48E9-4F79-9A87-2D96196DF7C2}">
      <dgm:prSet phldrT="[Texto]"/>
      <dgm:spPr/>
      <dgm:t>
        <a:bodyPr/>
        <a:lstStyle/>
        <a:p>
          <a:r>
            <a:rPr lang="es-MX" dirty="0" smtClean="0"/>
            <a:t>Que la voluntad de los ciudadanos se refleje efectivamente en el resultado de las elecciones.</a:t>
          </a:r>
          <a:endParaRPr lang="es-MX" dirty="0"/>
        </a:p>
      </dgm:t>
    </dgm:pt>
    <dgm:pt modelId="{D35AA170-950D-4A34-94B2-801A1959BF3C}" type="parTrans" cxnId="{C6D83254-A493-457B-A9C5-B9395A6DAA7C}">
      <dgm:prSet/>
      <dgm:spPr/>
      <dgm:t>
        <a:bodyPr/>
        <a:lstStyle/>
        <a:p>
          <a:endParaRPr lang="es-MX"/>
        </a:p>
      </dgm:t>
    </dgm:pt>
    <dgm:pt modelId="{75E1F51D-5581-40DC-AFAB-1C2ACFF89E55}" type="sibTrans" cxnId="{C6D83254-A493-457B-A9C5-B9395A6DAA7C}">
      <dgm:prSet/>
      <dgm:spPr/>
      <dgm:t>
        <a:bodyPr/>
        <a:lstStyle/>
        <a:p>
          <a:endParaRPr lang="es-MX"/>
        </a:p>
      </dgm:t>
    </dgm:pt>
    <dgm:pt modelId="{974E2DB6-BCFD-474A-AC88-539D7060435D}">
      <dgm:prSet phldrT="[Texto]"/>
      <dgm:spPr/>
      <dgm:t>
        <a:bodyPr/>
        <a:lstStyle/>
        <a:p>
          <a:r>
            <a:rPr lang="es-MX" dirty="0" smtClean="0"/>
            <a:t>Que se lleven a cabo con frecuencia, en los intervalos que determine la Constitución y la ley.</a:t>
          </a:r>
          <a:endParaRPr lang="es-MX" dirty="0"/>
        </a:p>
      </dgm:t>
    </dgm:pt>
    <dgm:pt modelId="{2AA9430C-3EC5-4384-AFAB-FB8837E0AAD0}" type="parTrans" cxnId="{E9E24A1B-D382-47CD-BC9E-678A0CBCBC15}">
      <dgm:prSet/>
      <dgm:spPr/>
      <dgm:t>
        <a:bodyPr/>
        <a:lstStyle/>
        <a:p>
          <a:endParaRPr lang="es-MX"/>
        </a:p>
      </dgm:t>
    </dgm:pt>
    <dgm:pt modelId="{48BCC58F-C980-40E2-B792-C3FA47B79C2F}" type="sibTrans" cxnId="{E9E24A1B-D382-47CD-BC9E-678A0CBCBC15}">
      <dgm:prSet/>
      <dgm:spPr/>
      <dgm:t>
        <a:bodyPr/>
        <a:lstStyle/>
        <a:p>
          <a:endParaRPr lang="es-MX"/>
        </a:p>
      </dgm:t>
    </dgm:pt>
    <dgm:pt modelId="{243B0454-BE0E-4E90-9B74-3EFD25C399DF}" type="pres">
      <dgm:prSet presAssocID="{A5C268E6-B1CD-4022-8F1A-FB136F4434ED}" presName="linearFlow" presStyleCnt="0">
        <dgm:presLayoutVars>
          <dgm:dir/>
          <dgm:resizeHandles val="exact"/>
        </dgm:presLayoutVars>
      </dgm:prSet>
      <dgm:spPr/>
    </dgm:pt>
    <dgm:pt modelId="{3B5E5D25-99FB-471F-BF76-E4BCE68EEA58}" type="pres">
      <dgm:prSet presAssocID="{5F620301-1B41-40C4-86F6-B640E2BF56CB}" presName="composite" presStyleCnt="0"/>
      <dgm:spPr/>
    </dgm:pt>
    <dgm:pt modelId="{4D910D5B-49A4-4AD5-A826-7B716CDDCA6E}" type="pres">
      <dgm:prSet presAssocID="{5F620301-1B41-40C4-86F6-B640E2BF56CB}" presName="imgShp" presStyleLbl="fgImgPlace1" presStyleIdx="0" presStyleCnt="3"/>
      <dgm:spPr>
        <a:blipFill rotWithShape="1">
          <a:blip xmlns:r="http://schemas.openxmlformats.org/officeDocument/2006/relationships" r:embed="rId1"/>
          <a:stretch>
            <a:fillRect/>
          </a:stretch>
        </a:blipFill>
      </dgm:spPr>
    </dgm:pt>
    <dgm:pt modelId="{96E39F5F-179D-4CA0-9228-B46567DF3BF3}" type="pres">
      <dgm:prSet presAssocID="{5F620301-1B41-40C4-86F6-B640E2BF56CB}" presName="txShp" presStyleLbl="node1" presStyleIdx="0" presStyleCnt="3">
        <dgm:presLayoutVars>
          <dgm:bulletEnabled val="1"/>
        </dgm:presLayoutVars>
      </dgm:prSet>
      <dgm:spPr/>
      <dgm:t>
        <a:bodyPr/>
        <a:lstStyle/>
        <a:p>
          <a:endParaRPr lang="es-MX"/>
        </a:p>
      </dgm:t>
    </dgm:pt>
    <dgm:pt modelId="{4D50328E-EB06-4AB3-A6CD-4B2D0022FA87}" type="pres">
      <dgm:prSet presAssocID="{6B8A2B83-E9CF-435F-9566-71165411C692}" presName="spacing" presStyleCnt="0"/>
      <dgm:spPr/>
    </dgm:pt>
    <dgm:pt modelId="{44D0AE8E-1740-46D1-92FD-25DD7768D5E8}" type="pres">
      <dgm:prSet presAssocID="{7FC6556F-48E9-4F79-9A87-2D96196DF7C2}" presName="composite" presStyleCnt="0"/>
      <dgm:spPr/>
    </dgm:pt>
    <dgm:pt modelId="{C93B96E1-E5C6-4D03-BE78-E4E4D191D47E}" type="pres">
      <dgm:prSet presAssocID="{7FC6556F-48E9-4F79-9A87-2D96196DF7C2}" presName="imgShp" presStyleLbl="fgImgPlace1" presStyleIdx="1" presStyleCnt="3"/>
      <dgm:spPr>
        <a:blipFill rotWithShape="1">
          <a:blip xmlns:r="http://schemas.openxmlformats.org/officeDocument/2006/relationships" r:embed="rId2"/>
          <a:stretch>
            <a:fillRect/>
          </a:stretch>
        </a:blipFill>
      </dgm:spPr>
    </dgm:pt>
    <dgm:pt modelId="{1C0CA08F-37CD-49BC-9E8F-59997503F835}" type="pres">
      <dgm:prSet presAssocID="{7FC6556F-48E9-4F79-9A87-2D96196DF7C2}" presName="txShp" presStyleLbl="node1" presStyleIdx="1" presStyleCnt="3">
        <dgm:presLayoutVars>
          <dgm:bulletEnabled val="1"/>
        </dgm:presLayoutVars>
      </dgm:prSet>
      <dgm:spPr/>
      <dgm:t>
        <a:bodyPr/>
        <a:lstStyle/>
        <a:p>
          <a:endParaRPr lang="es-MX"/>
        </a:p>
      </dgm:t>
    </dgm:pt>
    <dgm:pt modelId="{FEFA969A-4755-4055-81A3-73C4A0FAC509}" type="pres">
      <dgm:prSet presAssocID="{75E1F51D-5581-40DC-AFAB-1C2ACFF89E55}" presName="spacing" presStyleCnt="0"/>
      <dgm:spPr/>
    </dgm:pt>
    <dgm:pt modelId="{15998898-6E48-4999-A172-D8A87EC8305E}" type="pres">
      <dgm:prSet presAssocID="{974E2DB6-BCFD-474A-AC88-539D7060435D}" presName="composite" presStyleCnt="0"/>
      <dgm:spPr/>
    </dgm:pt>
    <dgm:pt modelId="{CDDE6E00-5531-4E53-9EDE-ECE0EF4125CF}" type="pres">
      <dgm:prSet presAssocID="{974E2DB6-BCFD-474A-AC88-539D7060435D}" presName="imgShp" presStyleLbl="fgImgPlace1" presStyleIdx="2" presStyleCnt="3"/>
      <dgm:spPr>
        <a:blipFill rotWithShape="1">
          <a:blip xmlns:r="http://schemas.openxmlformats.org/officeDocument/2006/relationships" r:embed="rId3"/>
          <a:stretch>
            <a:fillRect/>
          </a:stretch>
        </a:blipFill>
      </dgm:spPr>
    </dgm:pt>
    <dgm:pt modelId="{BD681433-969E-4E34-9995-A9C37789994E}" type="pres">
      <dgm:prSet presAssocID="{974E2DB6-BCFD-474A-AC88-539D7060435D}" presName="txShp" presStyleLbl="node1" presStyleIdx="2" presStyleCnt="3">
        <dgm:presLayoutVars>
          <dgm:bulletEnabled val="1"/>
        </dgm:presLayoutVars>
      </dgm:prSet>
      <dgm:spPr/>
      <dgm:t>
        <a:bodyPr/>
        <a:lstStyle/>
        <a:p>
          <a:endParaRPr lang="es-MX"/>
        </a:p>
      </dgm:t>
    </dgm:pt>
  </dgm:ptLst>
  <dgm:cxnLst>
    <dgm:cxn modelId="{41767DDB-C041-496B-A72B-11E515AC163E}" type="presOf" srcId="{5F620301-1B41-40C4-86F6-B640E2BF56CB}" destId="{96E39F5F-179D-4CA0-9228-B46567DF3BF3}" srcOrd="0" destOrd="0" presId="urn:microsoft.com/office/officeart/2005/8/layout/vList3"/>
    <dgm:cxn modelId="{CA3D7E2C-7F49-4598-BF00-010AD6A573C1}" type="presOf" srcId="{A5C268E6-B1CD-4022-8F1A-FB136F4434ED}" destId="{243B0454-BE0E-4E90-9B74-3EFD25C399DF}" srcOrd="0" destOrd="0" presId="urn:microsoft.com/office/officeart/2005/8/layout/vList3"/>
    <dgm:cxn modelId="{200AB9E0-4E26-491D-A823-3FBEA361C5F0}" type="presOf" srcId="{7FC6556F-48E9-4F79-9A87-2D96196DF7C2}" destId="{1C0CA08F-37CD-49BC-9E8F-59997503F835}" srcOrd="0" destOrd="0" presId="urn:microsoft.com/office/officeart/2005/8/layout/vList3"/>
    <dgm:cxn modelId="{E9E24A1B-D382-47CD-BC9E-678A0CBCBC15}" srcId="{A5C268E6-B1CD-4022-8F1A-FB136F4434ED}" destId="{974E2DB6-BCFD-474A-AC88-539D7060435D}" srcOrd="2" destOrd="0" parTransId="{2AA9430C-3EC5-4384-AFAB-FB8837E0AAD0}" sibTransId="{48BCC58F-C980-40E2-B792-C3FA47B79C2F}"/>
    <dgm:cxn modelId="{C6D83254-A493-457B-A9C5-B9395A6DAA7C}" srcId="{A5C268E6-B1CD-4022-8F1A-FB136F4434ED}" destId="{7FC6556F-48E9-4F79-9A87-2D96196DF7C2}" srcOrd="1" destOrd="0" parTransId="{D35AA170-950D-4A34-94B2-801A1959BF3C}" sibTransId="{75E1F51D-5581-40DC-AFAB-1C2ACFF89E55}"/>
    <dgm:cxn modelId="{56FA0322-708D-41D1-A2F8-DDDB4B946555}" srcId="{A5C268E6-B1CD-4022-8F1A-FB136F4434ED}" destId="{5F620301-1B41-40C4-86F6-B640E2BF56CB}" srcOrd="0" destOrd="0" parTransId="{7482C380-6C99-401A-A2D0-9AD60C3B59DE}" sibTransId="{6B8A2B83-E9CF-435F-9566-71165411C692}"/>
    <dgm:cxn modelId="{1E89037D-29AD-466E-9CF5-BC047E0DFE1E}" type="presOf" srcId="{974E2DB6-BCFD-474A-AC88-539D7060435D}" destId="{BD681433-969E-4E34-9995-A9C37789994E}" srcOrd="0" destOrd="0" presId="urn:microsoft.com/office/officeart/2005/8/layout/vList3"/>
    <dgm:cxn modelId="{B29B888D-0F82-4603-B94F-87E926FEA6AD}" type="presParOf" srcId="{243B0454-BE0E-4E90-9B74-3EFD25C399DF}" destId="{3B5E5D25-99FB-471F-BF76-E4BCE68EEA58}" srcOrd="0" destOrd="0" presId="urn:microsoft.com/office/officeart/2005/8/layout/vList3"/>
    <dgm:cxn modelId="{13C4542C-AB81-410A-8C74-9CA735569A47}" type="presParOf" srcId="{3B5E5D25-99FB-471F-BF76-E4BCE68EEA58}" destId="{4D910D5B-49A4-4AD5-A826-7B716CDDCA6E}" srcOrd="0" destOrd="0" presId="urn:microsoft.com/office/officeart/2005/8/layout/vList3"/>
    <dgm:cxn modelId="{B47A95A0-C74D-4CE5-B735-3B136FABBA04}" type="presParOf" srcId="{3B5E5D25-99FB-471F-BF76-E4BCE68EEA58}" destId="{96E39F5F-179D-4CA0-9228-B46567DF3BF3}" srcOrd="1" destOrd="0" presId="urn:microsoft.com/office/officeart/2005/8/layout/vList3"/>
    <dgm:cxn modelId="{BC85AFD0-0B6F-4C3D-87AC-D253EDB43D4B}" type="presParOf" srcId="{243B0454-BE0E-4E90-9B74-3EFD25C399DF}" destId="{4D50328E-EB06-4AB3-A6CD-4B2D0022FA87}" srcOrd="1" destOrd="0" presId="urn:microsoft.com/office/officeart/2005/8/layout/vList3"/>
    <dgm:cxn modelId="{8D55FA62-1032-42B6-84CC-A0D9E803D736}" type="presParOf" srcId="{243B0454-BE0E-4E90-9B74-3EFD25C399DF}" destId="{44D0AE8E-1740-46D1-92FD-25DD7768D5E8}" srcOrd="2" destOrd="0" presId="urn:microsoft.com/office/officeart/2005/8/layout/vList3"/>
    <dgm:cxn modelId="{37FC120D-B3A4-4CAF-B3F1-EC94B9A7CE87}" type="presParOf" srcId="{44D0AE8E-1740-46D1-92FD-25DD7768D5E8}" destId="{C93B96E1-E5C6-4D03-BE78-E4E4D191D47E}" srcOrd="0" destOrd="0" presId="urn:microsoft.com/office/officeart/2005/8/layout/vList3"/>
    <dgm:cxn modelId="{D31636C9-5A80-438C-84B0-DC9C5AD8B499}" type="presParOf" srcId="{44D0AE8E-1740-46D1-92FD-25DD7768D5E8}" destId="{1C0CA08F-37CD-49BC-9E8F-59997503F835}" srcOrd="1" destOrd="0" presId="urn:microsoft.com/office/officeart/2005/8/layout/vList3"/>
    <dgm:cxn modelId="{0796BFF8-64E7-4EDF-8247-1039148FB39D}" type="presParOf" srcId="{243B0454-BE0E-4E90-9B74-3EFD25C399DF}" destId="{FEFA969A-4755-4055-81A3-73C4A0FAC509}" srcOrd="3" destOrd="0" presId="urn:microsoft.com/office/officeart/2005/8/layout/vList3"/>
    <dgm:cxn modelId="{A3A2B0FA-6BFD-4F95-A5FB-99BAAE40AA9F}" type="presParOf" srcId="{243B0454-BE0E-4E90-9B74-3EFD25C399DF}" destId="{15998898-6E48-4999-A172-D8A87EC8305E}" srcOrd="4" destOrd="0" presId="urn:microsoft.com/office/officeart/2005/8/layout/vList3"/>
    <dgm:cxn modelId="{E14DB68C-0119-454D-AEFC-22BB11C4B38B}" type="presParOf" srcId="{15998898-6E48-4999-A172-D8A87EC8305E}" destId="{CDDE6E00-5531-4E53-9EDE-ECE0EF4125CF}" srcOrd="0" destOrd="0" presId="urn:microsoft.com/office/officeart/2005/8/layout/vList3"/>
    <dgm:cxn modelId="{8C11FF97-66EA-427E-994F-B23330C065AD}" type="presParOf" srcId="{15998898-6E48-4999-A172-D8A87EC8305E}" destId="{BD681433-969E-4E34-9995-A9C37789994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0460E2E-7B0C-43F4-A60F-E3BE0767C638}" type="doc">
      <dgm:prSet loTypeId="urn:microsoft.com/office/officeart/2008/layout/AlternatingHexagons" loCatId="list" qsTypeId="urn:microsoft.com/office/officeart/2005/8/quickstyle/simple3" qsCatId="simple" csTypeId="urn:microsoft.com/office/officeart/2005/8/colors/accent4_3" csCatId="accent4" phldr="1"/>
      <dgm:spPr/>
      <dgm:t>
        <a:bodyPr/>
        <a:lstStyle/>
        <a:p>
          <a:endParaRPr lang="es-MX"/>
        </a:p>
      </dgm:t>
    </dgm:pt>
    <dgm:pt modelId="{3FEE9699-8B2C-416A-8923-7FFF0E7E5C4E}">
      <dgm:prSet phldrT="[Texto]"/>
      <dgm:spPr>
        <a:scene3d>
          <a:camera prst="orthographicFront">
            <a:rot lat="0" lon="0" rev="0"/>
          </a:camera>
          <a:lightRig rig="contrasting" dir="t">
            <a:rot lat="0" lon="0" rev="7800000"/>
          </a:lightRig>
        </a:scene3d>
        <a:sp3d>
          <a:bevelT w="139700" h="139700"/>
        </a:sp3d>
      </dgm:spPr>
      <dgm:t>
        <a:bodyPr/>
        <a:lstStyle/>
        <a:p>
          <a:r>
            <a:rPr lang="es-MX" b="1" smtClean="0"/>
            <a:t>LIBRE</a:t>
          </a:r>
          <a:endParaRPr lang="es-MX" b="1" dirty="0"/>
        </a:p>
      </dgm:t>
    </dgm:pt>
    <dgm:pt modelId="{3643A688-41D0-4015-968C-0BE8CB399C06}" type="parTrans" cxnId="{38FD988B-B724-4FC8-821F-11D4A765F951}">
      <dgm:prSet/>
      <dgm:spPr/>
      <dgm:t>
        <a:bodyPr/>
        <a:lstStyle/>
        <a:p>
          <a:endParaRPr lang="es-MX"/>
        </a:p>
      </dgm:t>
    </dgm:pt>
    <dgm:pt modelId="{CED900F3-E3A0-45CA-A2A6-C408A9575A3D}" type="sibTrans" cxnId="{38FD988B-B724-4FC8-821F-11D4A765F951}">
      <dgm:prSet/>
      <dgm:spPr>
        <a:scene3d>
          <a:camera prst="orthographicFront">
            <a:rot lat="0" lon="0" rev="0"/>
          </a:camera>
          <a:lightRig rig="contrasting" dir="t">
            <a:rot lat="0" lon="0" rev="7800000"/>
          </a:lightRig>
        </a:scene3d>
        <a:sp3d>
          <a:bevelT w="139700" h="139700"/>
        </a:sp3d>
      </dgm:spPr>
      <dgm:t>
        <a:bodyPr/>
        <a:lstStyle/>
        <a:p>
          <a:r>
            <a:rPr lang="es-MX" b="1" smtClean="0"/>
            <a:t>UNIVERSAL</a:t>
          </a:r>
          <a:endParaRPr lang="es-MX" b="1" dirty="0"/>
        </a:p>
      </dgm:t>
    </dgm:pt>
    <dgm:pt modelId="{E1CB28E0-1D55-46E4-9D78-08534A144E87}">
      <dgm:prSet phldrT="[Texto]"/>
      <dgm:spPr>
        <a:scene3d>
          <a:camera prst="orthographicFront">
            <a:rot lat="0" lon="0" rev="0"/>
          </a:camera>
          <a:lightRig rig="contrasting" dir="t">
            <a:rot lat="0" lon="0" rev="7800000"/>
          </a:lightRig>
        </a:scene3d>
        <a:sp3d>
          <a:bevelT w="139700" h="139700"/>
        </a:sp3d>
      </dgm:spPr>
      <dgm:t>
        <a:bodyPr/>
        <a:lstStyle/>
        <a:p>
          <a:r>
            <a:rPr lang="es-MX" b="1" smtClean="0"/>
            <a:t>SECRETO</a:t>
          </a:r>
          <a:endParaRPr lang="es-MX" b="1" dirty="0"/>
        </a:p>
      </dgm:t>
    </dgm:pt>
    <dgm:pt modelId="{CF92F15F-713A-4087-9E9B-A1E7C6CA4D12}" type="parTrans" cxnId="{0623D80B-49A0-4A9C-A709-6D0841D7630F}">
      <dgm:prSet/>
      <dgm:spPr/>
      <dgm:t>
        <a:bodyPr/>
        <a:lstStyle/>
        <a:p>
          <a:endParaRPr lang="es-MX"/>
        </a:p>
      </dgm:t>
    </dgm:pt>
    <dgm:pt modelId="{A72E02E4-1F09-4DF5-85F1-FEA19B25F17E}" type="sibTrans" cxnId="{0623D80B-49A0-4A9C-A709-6D0841D7630F}">
      <dgm:prSet/>
      <dgm:spPr>
        <a:scene3d>
          <a:camera prst="orthographicFront">
            <a:rot lat="0" lon="0" rev="0"/>
          </a:camera>
          <a:lightRig rig="contrasting" dir="t">
            <a:rot lat="0" lon="0" rev="7800000"/>
          </a:lightRig>
        </a:scene3d>
        <a:sp3d>
          <a:bevelT w="139700" h="139700"/>
        </a:sp3d>
      </dgm:spPr>
      <dgm:t>
        <a:bodyPr/>
        <a:lstStyle/>
        <a:p>
          <a:r>
            <a:rPr lang="es-MX" b="1" smtClean="0"/>
            <a:t>DIRECTO/</a:t>
          </a:r>
        </a:p>
        <a:p>
          <a:r>
            <a:rPr lang="es-MX" b="1" smtClean="0"/>
            <a:t>PERSONAL</a:t>
          </a:r>
          <a:endParaRPr lang="es-MX" b="1" dirty="0"/>
        </a:p>
      </dgm:t>
    </dgm:pt>
    <dgm:pt modelId="{0B6B832C-28A1-4DDE-A437-E0D3249A804F}">
      <dgm:prSet phldrT="[Texto]"/>
      <dgm:spPr>
        <a:scene3d>
          <a:camera prst="orthographicFront">
            <a:rot lat="0" lon="0" rev="0"/>
          </a:camera>
          <a:lightRig rig="contrasting" dir="t">
            <a:rot lat="0" lon="0" rev="7800000"/>
          </a:lightRig>
        </a:scene3d>
        <a:sp3d>
          <a:bevelT w="139700" h="139700"/>
        </a:sp3d>
      </dgm:spPr>
      <dgm:t>
        <a:bodyPr/>
        <a:lstStyle/>
        <a:p>
          <a:r>
            <a:rPr lang="es-MX" b="1" smtClean="0"/>
            <a:t>IGUAL</a:t>
          </a:r>
          <a:endParaRPr lang="es-MX" b="1" dirty="0"/>
        </a:p>
      </dgm:t>
    </dgm:pt>
    <dgm:pt modelId="{6F50E372-E19D-4C7F-8296-D96E035CE324}" type="parTrans" cxnId="{2F657A56-2A2D-4C17-9E17-5E4C9A929E02}">
      <dgm:prSet/>
      <dgm:spPr/>
      <dgm:t>
        <a:bodyPr/>
        <a:lstStyle/>
        <a:p>
          <a:endParaRPr lang="es-MX"/>
        </a:p>
      </dgm:t>
    </dgm:pt>
    <dgm:pt modelId="{2DA4BFDA-E43B-47E0-967D-260EFF8344FA}" type="sibTrans" cxnId="{2F657A56-2A2D-4C17-9E17-5E4C9A929E02}">
      <dgm:prSet/>
      <dgm:spPr>
        <a:scene3d>
          <a:camera prst="orthographicFront">
            <a:rot lat="0" lon="0" rev="0"/>
          </a:camera>
          <a:lightRig rig="contrasting" dir="t">
            <a:rot lat="0" lon="0" rev="7800000"/>
          </a:lightRig>
        </a:scene3d>
        <a:sp3d>
          <a:bevelT w="139700" h="139700"/>
        </a:sp3d>
      </dgm:spPr>
      <dgm:t>
        <a:bodyPr/>
        <a:lstStyle/>
        <a:p>
          <a:r>
            <a:rPr lang="es-MX" b="1" smtClean="0"/>
            <a:t>INTRANSFERIBLE</a:t>
          </a:r>
          <a:endParaRPr lang="es-MX" b="1" dirty="0"/>
        </a:p>
      </dgm:t>
    </dgm:pt>
    <dgm:pt modelId="{79344D22-EB05-415E-823A-E391F3D44828}" type="pres">
      <dgm:prSet presAssocID="{E0460E2E-7B0C-43F4-A60F-E3BE0767C638}" presName="Name0" presStyleCnt="0">
        <dgm:presLayoutVars>
          <dgm:chMax/>
          <dgm:chPref/>
          <dgm:dir/>
          <dgm:animLvl val="lvl"/>
        </dgm:presLayoutVars>
      </dgm:prSet>
      <dgm:spPr/>
      <dgm:t>
        <a:bodyPr/>
        <a:lstStyle/>
        <a:p>
          <a:endParaRPr lang="es-MX"/>
        </a:p>
      </dgm:t>
    </dgm:pt>
    <dgm:pt modelId="{0C42FCD8-7C56-4592-8327-1C180945F3D7}" type="pres">
      <dgm:prSet presAssocID="{3FEE9699-8B2C-416A-8923-7FFF0E7E5C4E}" presName="composite" presStyleCnt="0"/>
      <dgm:spPr/>
      <dgm:t>
        <a:bodyPr/>
        <a:lstStyle/>
        <a:p>
          <a:endParaRPr lang="es-ES"/>
        </a:p>
      </dgm:t>
    </dgm:pt>
    <dgm:pt modelId="{5B391149-40EA-4253-AE87-D38A64F3DF2B}" type="pres">
      <dgm:prSet presAssocID="{3FEE9699-8B2C-416A-8923-7FFF0E7E5C4E}" presName="Parent1" presStyleLbl="node1" presStyleIdx="0" presStyleCnt="6">
        <dgm:presLayoutVars>
          <dgm:chMax val="1"/>
          <dgm:chPref val="1"/>
          <dgm:bulletEnabled val="1"/>
        </dgm:presLayoutVars>
      </dgm:prSet>
      <dgm:spPr/>
      <dgm:t>
        <a:bodyPr/>
        <a:lstStyle/>
        <a:p>
          <a:endParaRPr lang="es-MX"/>
        </a:p>
      </dgm:t>
    </dgm:pt>
    <dgm:pt modelId="{1B1D0BC1-FF59-4F66-B179-68C416DDD35F}" type="pres">
      <dgm:prSet presAssocID="{3FEE9699-8B2C-416A-8923-7FFF0E7E5C4E}" presName="Childtext1" presStyleLbl="revTx" presStyleIdx="0" presStyleCnt="3">
        <dgm:presLayoutVars>
          <dgm:chMax val="0"/>
          <dgm:chPref val="0"/>
          <dgm:bulletEnabled val="1"/>
        </dgm:presLayoutVars>
      </dgm:prSet>
      <dgm:spPr/>
      <dgm:t>
        <a:bodyPr/>
        <a:lstStyle/>
        <a:p>
          <a:endParaRPr lang="es-MX"/>
        </a:p>
      </dgm:t>
    </dgm:pt>
    <dgm:pt modelId="{586A8B3D-60DC-486B-80AB-D1CCBB58C489}" type="pres">
      <dgm:prSet presAssocID="{3FEE9699-8B2C-416A-8923-7FFF0E7E5C4E}" presName="BalanceSpacing" presStyleCnt="0"/>
      <dgm:spPr/>
      <dgm:t>
        <a:bodyPr/>
        <a:lstStyle/>
        <a:p>
          <a:endParaRPr lang="es-ES"/>
        </a:p>
      </dgm:t>
    </dgm:pt>
    <dgm:pt modelId="{58AFD5ED-B755-410F-8988-5018C093B65F}" type="pres">
      <dgm:prSet presAssocID="{3FEE9699-8B2C-416A-8923-7FFF0E7E5C4E}" presName="BalanceSpacing1" presStyleCnt="0"/>
      <dgm:spPr/>
      <dgm:t>
        <a:bodyPr/>
        <a:lstStyle/>
        <a:p>
          <a:endParaRPr lang="es-ES"/>
        </a:p>
      </dgm:t>
    </dgm:pt>
    <dgm:pt modelId="{2F49E841-30F9-486D-A332-6231CD5D0986}" type="pres">
      <dgm:prSet presAssocID="{CED900F3-E3A0-45CA-A2A6-C408A9575A3D}" presName="Accent1Text" presStyleLbl="node1" presStyleIdx="1" presStyleCnt="6"/>
      <dgm:spPr/>
      <dgm:t>
        <a:bodyPr/>
        <a:lstStyle/>
        <a:p>
          <a:endParaRPr lang="es-MX"/>
        </a:p>
      </dgm:t>
    </dgm:pt>
    <dgm:pt modelId="{356E8589-BBD8-4043-925F-404DA1C5B747}" type="pres">
      <dgm:prSet presAssocID="{CED900F3-E3A0-45CA-A2A6-C408A9575A3D}" presName="spaceBetweenRectangles" presStyleCnt="0"/>
      <dgm:spPr/>
      <dgm:t>
        <a:bodyPr/>
        <a:lstStyle/>
        <a:p>
          <a:endParaRPr lang="es-ES"/>
        </a:p>
      </dgm:t>
    </dgm:pt>
    <dgm:pt modelId="{98D3073E-3783-470D-B322-C7AED84EBBD5}" type="pres">
      <dgm:prSet presAssocID="{E1CB28E0-1D55-46E4-9D78-08534A144E87}" presName="composite" presStyleCnt="0"/>
      <dgm:spPr/>
      <dgm:t>
        <a:bodyPr/>
        <a:lstStyle/>
        <a:p>
          <a:endParaRPr lang="es-ES"/>
        </a:p>
      </dgm:t>
    </dgm:pt>
    <dgm:pt modelId="{488FBC27-9F31-4FCC-A3DC-68D7BEA516BF}" type="pres">
      <dgm:prSet presAssocID="{E1CB28E0-1D55-46E4-9D78-08534A144E87}" presName="Parent1" presStyleLbl="node1" presStyleIdx="2" presStyleCnt="6">
        <dgm:presLayoutVars>
          <dgm:chMax val="1"/>
          <dgm:chPref val="1"/>
          <dgm:bulletEnabled val="1"/>
        </dgm:presLayoutVars>
      </dgm:prSet>
      <dgm:spPr/>
      <dgm:t>
        <a:bodyPr/>
        <a:lstStyle/>
        <a:p>
          <a:endParaRPr lang="es-MX"/>
        </a:p>
      </dgm:t>
    </dgm:pt>
    <dgm:pt modelId="{954E8EB8-0CF7-4B5B-9E81-044F8ABDFDBA}" type="pres">
      <dgm:prSet presAssocID="{E1CB28E0-1D55-46E4-9D78-08534A144E87}" presName="Childtext1" presStyleLbl="revTx" presStyleIdx="1" presStyleCnt="3">
        <dgm:presLayoutVars>
          <dgm:chMax val="0"/>
          <dgm:chPref val="0"/>
          <dgm:bulletEnabled val="1"/>
        </dgm:presLayoutVars>
      </dgm:prSet>
      <dgm:spPr/>
      <dgm:t>
        <a:bodyPr/>
        <a:lstStyle/>
        <a:p>
          <a:endParaRPr lang="es-MX"/>
        </a:p>
      </dgm:t>
    </dgm:pt>
    <dgm:pt modelId="{A40FDCCC-B572-4F6C-9F1D-3C29B8D9B848}" type="pres">
      <dgm:prSet presAssocID="{E1CB28E0-1D55-46E4-9D78-08534A144E87}" presName="BalanceSpacing" presStyleCnt="0"/>
      <dgm:spPr/>
      <dgm:t>
        <a:bodyPr/>
        <a:lstStyle/>
        <a:p>
          <a:endParaRPr lang="es-ES"/>
        </a:p>
      </dgm:t>
    </dgm:pt>
    <dgm:pt modelId="{62374AA9-08D7-4429-ACF1-C0602103A465}" type="pres">
      <dgm:prSet presAssocID="{E1CB28E0-1D55-46E4-9D78-08534A144E87}" presName="BalanceSpacing1" presStyleCnt="0"/>
      <dgm:spPr/>
      <dgm:t>
        <a:bodyPr/>
        <a:lstStyle/>
        <a:p>
          <a:endParaRPr lang="es-ES"/>
        </a:p>
      </dgm:t>
    </dgm:pt>
    <dgm:pt modelId="{C21718C8-0A0A-453C-9F3F-A3D1737C757F}" type="pres">
      <dgm:prSet presAssocID="{A72E02E4-1F09-4DF5-85F1-FEA19B25F17E}" presName="Accent1Text" presStyleLbl="node1" presStyleIdx="3" presStyleCnt="6"/>
      <dgm:spPr/>
      <dgm:t>
        <a:bodyPr/>
        <a:lstStyle/>
        <a:p>
          <a:endParaRPr lang="es-MX"/>
        </a:p>
      </dgm:t>
    </dgm:pt>
    <dgm:pt modelId="{E461AD24-E49B-40E0-8C7D-25C1F5F90F41}" type="pres">
      <dgm:prSet presAssocID="{A72E02E4-1F09-4DF5-85F1-FEA19B25F17E}" presName="spaceBetweenRectangles" presStyleCnt="0"/>
      <dgm:spPr/>
      <dgm:t>
        <a:bodyPr/>
        <a:lstStyle/>
        <a:p>
          <a:endParaRPr lang="es-ES"/>
        </a:p>
      </dgm:t>
    </dgm:pt>
    <dgm:pt modelId="{92EF09E0-1D8E-4837-A3DD-B5ED2ED18CEE}" type="pres">
      <dgm:prSet presAssocID="{0B6B832C-28A1-4DDE-A437-E0D3249A804F}" presName="composite" presStyleCnt="0"/>
      <dgm:spPr/>
      <dgm:t>
        <a:bodyPr/>
        <a:lstStyle/>
        <a:p>
          <a:endParaRPr lang="es-ES"/>
        </a:p>
      </dgm:t>
    </dgm:pt>
    <dgm:pt modelId="{B17F0A84-8E3D-448F-8A8C-2C425B8E0C01}" type="pres">
      <dgm:prSet presAssocID="{0B6B832C-28A1-4DDE-A437-E0D3249A804F}" presName="Parent1" presStyleLbl="node1" presStyleIdx="4" presStyleCnt="6">
        <dgm:presLayoutVars>
          <dgm:chMax val="1"/>
          <dgm:chPref val="1"/>
          <dgm:bulletEnabled val="1"/>
        </dgm:presLayoutVars>
      </dgm:prSet>
      <dgm:spPr/>
      <dgm:t>
        <a:bodyPr/>
        <a:lstStyle/>
        <a:p>
          <a:endParaRPr lang="es-MX"/>
        </a:p>
      </dgm:t>
    </dgm:pt>
    <dgm:pt modelId="{2028199C-4EC9-4FA7-A49B-3CE6F4F50304}" type="pres">
      <dgm:prSet presAssocID="{0B6B832C-28A1-4DDE-A437-E0D3249A804F}" presName="Childtext1" presStyleLbl="revTx" presStyleIdx="2" presStyleCnt="3">
        <dgm:presLayoutVars>
          <dgm:chMax val="0"/>
          <dgm:chPref val="0"/>
          <dgm:bulletEnabled val="1"/>
        </dgm:presLayoutVars>
      </dgm:prSet>
      <dgm:spPr/>
      <dgm:t>
        <a:bodyPr/>
        <a:lstStyle/>
        <a:p>
          <a:endParaRPr lang="es-MX"/>
        </a:p>
      </dgm:t>
    </dgm:pt>
    <dgm:pt modelId="{B18766AD-32BB-43DD-B31A-CCDE8C410C50}" type="pres">
      <dgm:prSet presAssocID="{0B6B832C-28A1-4DDE-A437-E0D3249A804F}" presName="BalanceSpacing" presStyleCnt="0"/>
      <dgm:spPr/>
      <dgm:t>
        <a:bodyPr/>
        <a:lstStyle/>
        <a:p>
          <a:endParaRPr lang="es-ES"/>
        </a:p>
      </dgm:t>
    </dgm:pt>
    <dgm:pt modelId="{C666486F-8EB3-4F84-82D7-80D454732197}" type="pres">
      <dgm:prSet presAssocID="{0B6B832C-28A1-4DDE-A437-E0D3249A804F}" presName="BalanceSpacing1" presStyleCnt="0"/>
      <dgm:spPr/>
      <dgm:t>
        <a:bodyPr/>
        <a:lstStyle/>
        <a:p>
          <a:endParaRPr lang="es-ES"/>
        </a:p>
      </dgm:t>
    </dgm:pt>
    <dgm:pt modelId="{128139B7-019A-4E13-83B8-D1AF1C7D1FF1}" type="pres">
      <dgm:prSet presAssocID="{2DA4BFDA-E43B-47E0-967D-260EFF8344FA}" presName="Accent1Text" presStyleLbl="node1" presStyleIdx="5" presStyleCnt="6"/>
      <dgm:spPr/>
      <dgm:t>
        <a:bodyPr/>
        <a:lstStyle/>
        <a:p>
          <a:endParaRPr lang="es-MX"/>
        </a:p>
      </dgm:t>
    </dgm:pt>
  </dgm:ptLst>
  <dgm:cxnLst>
    <dgm:cxn modelId="{6CB5C7EF-AC44-4C84-AF2C-29C59005B740}" type="presOf" srcId="{E0460E2E-7B0C-43F4-A60F-E3BE0767C638}" destId="{79344D22-EB05-415E-823A-E391F3D44828}" srcOrd="0" destOrd="0" presId="urn:microsoft.com/office/officeart/2008/layout/AlternatingHexagons"/>
    <dgm:cxn modelId="{B2E2E47E-9C66-411D-B775-87CBC08E954F}" type="presOf" srcId="{0B6B832C-28A1-4DDE-A437-E0D3249A804F}" destId="{B17F0A84-8E3D-448F-8A8C-2C425B8E0C01}" srcOrd="0" destOrd="0" presId="urn:microsoft.com/office/officeart/2008/layout/AlternatingHexagons"/>
    <dgm:cxn modelId="{38FD988B-B724-4FC8-821F-11D4A765F951}" srcId="{E0460E2E-7B0C-43F4-A60F-E3BE0767C638}" destId="{3FEE9699-8B2C-416A-8923-7FFF0E7E5C4E}" srcOrd="0" destOrd="0" parTransId="{3643A688-41D0-4015-968C-0BE8CB399C06}" sibTransId="{CED900F3-E3A0-45CA-A2A6-C408A9575A3D}"/>
    <dgm:cxn modelId="{0623D80B-49A0-4A9C-A709-6D0841D7630F}" srcId="{E0460E2E-7B0C-43F4-A60F-E3BE0767C638}" destId="{E1CB28E0-1D55-46E4-9D78-08534A144E87}" srcOrd="1" destOrd="0" parTransId="{CF92F15F-713A-4087-9E9B-A1E7C6CA4D12}" sibTransId="{A72E02E4-1F09-4DF5-85F1-FEA19B25F17E}"/>
    <dgm:cxn modelId="{E0457C48-35F5-4EEE-B81F-0D70C105DF6E}" type="presOf" srcId="{E1CB28E0-1D55-46E4-9D78-08534A144E87}" destId="{488FBC27-9F31-4FCC-A3DC-68D7BEA516BF}" srcOrd="0" destOrd="0" presId="urn:microsoft.com/office/officeart/2008/layout/AlternatingHexagons"/>
    <dgm:cxn modelId="{C794C586-C0F2-4CCA-BA8E-160138B390E7}" type="presOf" srcId="{2DA4BFDA-E43B-47E0-967D-260EFF8344FA}" destId="{128139B7-019A-4E13-83B8-D1AF1C7D1FF1}" srcOrd="0" destOrd="0" presId="urn:microsoft.com/office/officeart/2008/layout/AlternatingHexagons"/>
    <dgm:cxn modelId="{E06B9AC7-1391-41C1-9FB7-73AEA7954365}" type="presOf" srcId="{3FEE9699-8B2C-416A-8923-7FFF0E7E5C4E}" destId="{5B391149-40EA-4253-AE87-D38A64F3DF2B}" srcOrd="0" destOrd="0" presId="urn:microsoft.com/office/officeart/2008/layout/AlternatingHexagons"/>
    <dgm:cxn modelId="{CFDBA59A-EFEE-4A64-8971-1CFE73A14499}" type="presOf" srcId="{A72E02E4-1F09-4DF5-85F1-FEA19B25F17E}" destId="{C21718C8-0A0A-453C-9F3F-A3D1737C757F}" srcOrd="0" destOrd="0" presId="urn:microsoft.com/office/officeart/2008/layout/AlternatingHexagons"/>
    <dgm:cxn modelId="{F834E01E-01AA-40CA-BFE8-EF509D1D626B}" type="presOf" srcId="{CED900F3-E3A0-45CA-A2A6-C408A9575A3D}" destId="{2F49E841-30F9-486D-A332-6231CD5D0986}" srcOrd="0" destOrd="0" presId="urn:microsoft.com/office/officeart/2008/layout/AlternatingHexagons"/>
    <dgm:cxn modelId="{2F657A56-2A2D-4C17-9E17-5E4C9A929E02}" srcId="{E0460E2E-7B0C-43F4-A60F-E3BE0767C638}" destId="{0B6B832C-28A1-4DDE-A437-E0D3249A804F}" srcOrd="2" destOrd="0" parTransId="{6F50E372-E19D-4C7F-8296-D96E035CE324}" sibTransId="{2DA4BFDA-E43B-47E0-967D-260EFF8344FA}"/>
    <dgm:cxn modelId="{5BE8AFD2-4846-4F3B-A842-D0C8F1FDDB0B}" type="presParOf" srcId="{79344D22-EB05-415E-823A-E391F3D44828}" destId="{0C42FCD8-7C56-4592-8327-1C180945F3D7}" srcOrd="0" destOrd="0" presId="urn:microsoft.com/office/officeart/2008/layout/AlternatingHexagons"/>
    <dgm:cxn modelId="{B29BD48F-3392-426C-B0A2-DF542B98A7CC}" type="presParOf" srcId="{0C42FCD8-7C56-4592-8327-1C180945F3D7}" destId="{5B391149-40EA-4253-AE87-D38A64F3DF2B}" srcOrd="0" destOrd="0" presId="urn:microsoft.com/office/officeart/2008/layout/AlternatingHexagons"/>
    <dgm:cxn modelId="{FF56AD30-17FA-4067-B256-20F03B2509DA}" type="presParOf" srcId="{0C42FCD8-7C56-4592-8327-1C180945F3D7}" destId="{1B1D0BC1-FF59-4F66-B179-68C416DDD35F}" srcOrd="1" destOrd="0" presId="urn:microsoft.com/office/officeart/2008/layout/AlternatingHexagons"/>
    <dgm:cxn modelId="{1B06200C-3059-4396-8A6E-7A9196AD5F83}" type="presParOf" srcId="{0C42FCD8-7C56-4592-8327-1C180945F3D7}" destId="{586A8B3D-60DC-486B-80AB-D1CCBB58C489}" srcOrd="2" destOrd="0" presId="urn:microsoft.com/office/officeart/2008/layout/AlternatingHexagons"/>
    <dgm:cxn modelId="{CB3493E4-F823-4319-A259-4146CDB00C11}" type="presParOf" srcId="{0C42FCD8-7C56-4592-8327-1C180945F3D7}" destId="{58AFD5ED-B755-410F-8988-5018C093B65F}" srcOrd="3" destOrd="0" presId="urn:microsoft.com/office/officeart/2008/layout/AlternatingHexagons"/>
    <dgm:cxn modelId="{ABF7AB35-075C-496D-9C95-6ECE15B006D0}" type="presParOf" srcId="{0C42FCD8-7C56-4592-8327-1C180945F3D7}" destId="{2F49E841-30F9-486D-A332-6231CD5D0986}" srcOrd="4" destOrd="0" presId="urn:microsoft.com/office/officeart/2008/layout/AlternatingHexagons"/>
    <dgm:cxn modelId="{7A68A0A0-4B19-4D8A-81B1-F466643A9025}" type="presParOf" srcId="{79344D22-EB05-415E-823A-E391F3D44828}" destId="{356E8589-BBD8-4043-925F-404DA1C5B747}" srcOrd="1" destOrd="0" presId="urn:microsoft.com/office/officeart/2008/layout/AlternatingHexagons"/>
    <dgm:cxn modelId="{A4BBF780-B7B8-480E-BCC6-D5B5EAEEBE34}" type="presParOf" srcId="{79344D22-EB05-415E-823A-E391F3D44828}" destId="{98D3073E-3783-470D-B322-C7AED84EBBD5}" srcOrd="2" destOrd="0" presId="urn:microsoft.com/office/officeart/2008/layout/AlternatingHexagons"/>
    <dgm:cxn modelId="{F60A61D6-1BE8-45A3-900E-C77FBE87CCD9}" type="presParOf" srcId="{98D3073E-3783-470D-B322-C7AED84EBBD5}" destId="{488FBC27-9F31-4FCC-A3DC-68D7BEA516BF}" srcOrd="0" destOrd="0" presId="urn:microsoft.com/office/officeart/2008/layout/AlternatingHexagons"/>
    <dgm:cxn modelId="{318414DC-7753-4E27-9A43-3236DDF43969}" type="presParOf" srcId="{98D3073E-3783-470D-B322-C7AED84EBBD5}" destId="{954E8EB8-0CF7-4B5B-9E81-044F8ABDFDBA}" srcOrd="1" destOrd="0" presId="urn:microsoft.com/office/officeart/2008/layout/AlternatingHexagons"/>
    <dgm:cxn modelId="{7B16AB77-52DD-4C0B-A53C-E716AB3068E5}" type="presParOf" srcId="{98D3073E-3783-470D-B322-C7AED84EBBD5}" destId="{A40FDCCC-B572-4F6C-9F1D-3C29B8D9B848}" srcOrd="2" destOrd="0" presId="urn:microsoft.com/office/officeart/2008/layout/AlternatingHexagons"/>
    <dgm:cxn modelId="{E5F6C88D-1A56-4C95-8696-CDD95E8E3C8E}" type="presParOf" srcId="{98D3073E-3783-470D-B322-C7AED84EBBD5}" destId="{62374AA9-08D7-4429-ACF1-C0602103A465}" srcOrd="3" destOrd="0" presId="urn:microsoft.com/office/officeart/2008/layout/AlternatingHexagons"/>
    <dgm:cxn modelId="{AF99A0AC-A422-42E3-8517-CFAFFDC4D95A}" type="presParOf" srcId="{98D3073E-3783-470D-B322-C7AED84EBBD5}" destId="{C21718C8-0A0A-453C-9F3F-A3D1737C757F}" srcOrd="4" destOrd="0" presId="urn:microsoft.com/office/officeart/2008/layout/AlternatingHexagons"/>
    <dgm:cxn modelId="{C2C4897C-E221-4762-B4E4-FFB86D1E4B2F}" type="presParOf" srcId="{79344D22-EB05-415E-823A-E391F3D44828}" destId="{E461AD24-E49B-40E0-8C7D-25C1F5F90F41}" srcOrd="3" destOrd="0" presId="urn:microsoft.com/office/officeart/2008/layout/AlternatingHexagons"/>
    <dgm:cxn modelId="{3CDC89E6-7B23-4867-9EA9-9D4DBC8EC58B}" type="presParOf" srcId="{79344D22-EB05-415E-823A-E391F3D44828}" destId="{92EF09E0-1D8E-4837-A3DD-B5ED2ED18CEE}" srcOrd="4" destOrd="0" presId="urn:microsoft.com/office/officeart/2008/layout/AlternatingHexagons"/>
    <dgm:cxn modelId="{AE2A6839-01CB-43C2-B64E-14BCC08EAAFE}" type="presParOf" srcId="{92EF09E0-1D8E-4837-A3DD-B5ED2ED18CEE}" destId="{B17F0A84-8E3D-448F-8A8C-2C425B8E0C01}" srcOrd="0" destOrd="0" presId="urn:microsoft.com/office/officeart/2008/layout/AlternatingHexagons"/>
    <dgm:cxn modelId="{BD4A0742-C651-46C7-9901-42B463CD04B4}" type="presParOf" srcId="{92EF09E0-1D8E-4837-A3DD-B5ED2ED18CEE}" destId="{2028199C-4EC9-4FA7-A49B-3CE6F4F50304}" srcOrd="1" destOrd="0" presId="urn:microsoft.com/office/officeart/2008/layout/AlternatingHexagons"/>
    <dgm:cxn modelId="{F2FC00B3-33BB-4237-800B-B20DAE04689C}" type="presParOf" srcId="{92EF09E0-1D8E-4837-A3DD-B5ED2ED18CEE}" destId="{B18766AD-32BB-43DD-B31A-CCDE8C410C50}" srcOrd="2" destOrd="0" presId="urn:microsoft.com/office/officeart/2008/layout/AlternatingHexagons"/>
    <dgm:cxn modelId="{6115500C-73AB-453E-A23B-4CD4B614E2D5}" type="presParOf" srcId="{92EF09E0-1D8E-4837-A3DD-B5ED2ED18CEE}" destId="{C666486F-8EB3-4F84-82D7-80D454732197}" srcOrd="3" destOrd="0" presId="urn:microsoft.com/office/officeart/2008/layout/AlternatingHexagons"/>
    <dgm:cxn modelId="{A065ABDC-3318-41D9-9BE7-86F5C64C7A6A}" type="presParOf" srcId="{92EF09E0-1D8E-4837-A3DD-B5ED2ED18CEE}" destId="{128139B7-019A-4E13-83B8-D1AF1C7D1FF1}" srcOrd="4" destOrd="0" presId="urn:microsoft.com/office/officeart/2008/layout/AlternatingHexagons"/>
  </dgm:cxnLst>
  <dgm:bg/>
  <dgm:whole>
    <a:ln>
      <a:solidFill>
        <a:schemeClr val="accent3">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87245D6-08D7-41F1-8EFE-7435A8072ED3}" type="doc">
      <dgm:prSet loTypeId="urn:microsoft.com/office/officeart/2008/layout/VerticalCurvedList" loCatId="list" qsTypeId="urn:microsoft.com/office/officeart/2005/8/quickstyle/simple1" qsCatId="simple" csTypeId="urn:microsoft.com/office/officeart/2005/8/colors/accent4_2" csCatId="accent4" phldr="1"/>
      <dgm:spPr/>
      <dgm:t>
        <a:bodyPr/>
        <a:lstStyle/>
        <a:p>
          <a:endParaRPr lang="es-MX"/>
        </a:p>
      </dgm:t>
    </dgm:pt>
    <dgm:pt modelId="{CEF92B49-9A15-4DD5-B882-8627DACB44E5}">
      <dgm:prSet phldrT="[Texto]"/>
      <dgm:spPr/>
      <dgm:t>
        <a:bodyPr/>
        <a:lstStyle/>
        <a:p>
          <a:r>
            <a:rPr lang="es-MX" dirty="0" smtClean="0"/>
            <a:t>Que todos los ciudadanos sin distinción alguna puedan votar –requisitos-.</a:t>
          </a:r>
          <a:endParaRPr lang="es-MX" dirty="0"/>
        </a:p>
      </dgm:t>
    </dgm:pt>
    <dgm:pt modelId="{9FE8A349-810B-4583-B3E2-E85FBBA20C49}" type="parTrans" cxnId="{86E900B9-BA9F-41A9-B450-03F3ED1C67BE}">
      <dgm:prSet/>
      <dgm:spPr/>
      <dgm:t>
        <a:bodyPr/>
        <a:lstStyle/>
        <a:p>
          <a:endParaRPr lang="es-MX"/>
        </a:p>
      </dgm:t>
    </dgm:pt>
    <dgm:pt modelId="{C9D0A75C-1FD6-4191-ACCC-9197B5FD928A}" type="sibTrans" cxnId="{86E900B9-BA9F-41A9-B450-03F3ED1C67BE}">
      <dgm:prSet/>
      <dgm:spPr/>
      <dgm:t>
        <a:bodyPr/>
        <a:lstStyle/>
        <a:p>
          <a:endParaRPr lang="es-MX"/>
        </a:p>
      </dgm:t>
    </dgm:pt>
    <dgm:pt modelId="{88067132-2F3F-4CE6-9F48-F446FEFD5EE2}">
      <dgm:prSet phldrT="[Texto]"/>
      <dgm:spPr/>
      <dgm:t>
        <a:bodyPr/>
        <a:lstStyle/>
        <a:p>
          <a:r>
            <a:rPr lang="es-MX" dirty="0" smtClean="0"/>
            <a:t>Sin presión ni coacción de ningún tipo.</a:t>
          </a:r>
          <a:endParaRPr lang="es-MX" dirty="0"/>
        </a:p>
      </dgm:t>
    </dgm:pt>
    <dgm:pt modelId="{EE54AEB8-FC4A-4A94-AE7B-2A908C3B7318}" type="parTrans" cxnId="{30164E23-87CB-4FCF-A672-B7D668BAE138}">
      <dgm:prSet/>
      <dgm:spPr/>
      <dgm:t>
        <a:bodyPr/>
        <a:lstStyle/>
        <a:p>
          <a:endParaRPr lang="es-MX"/>
        </a:p>
      </dgm:t>
    </dgm:pt>
    <dgm:pt modelId="{660EB47B-3D84-42BB-A768-5249C0CC75B9}" type="sibTrans" cxnId="{30164E23-87CB-4FCF-A672-B7D668BAE138}">
      <dgm:prSet/>
      <dgm:spPr/>
      <dgm:t>
        <a:bodyPr/>
        <a:lstStyle/>
        <a:p>
          <a:endParaRPr lang="es-MX"/>
        </a:p>
      </dgm:t>
    </dgm:pt>
    <dgm:pt modelId="{305C56D7-70C0-4B0A-A3DC-D69C93E7EA52}">
      <dgm:prSet phldrT="[Texto]"/>
      <dgm:spPr/>
      <dgm:t>
        <a:bodyPr/>
        <a:lstStyle/>
        <a:p>
          <a:r>
            <a:rPr lang="es-MX" dirty="0" smtClean="0"/>
            <a:t>Que únicamente el votante conozca su determinación.</a:t>
          </a:r>
          <a:endParaRPr lang="es-MX" dirty="0"/>
        </a:p>
      </dgm:t>
    </dgm:pt>
    <dgm:pt modelId="{70878E19-73EC-4E95-9639-24BF98CB0366}" type="parTrans" cxnId="{A1EDD855-CB62-488D-9242-3548307D97E0}">
      <dgm:prSet/>
      <dgm:spPr/>
      <dgm:t>
        <a:bodyPr/>
        <a:lstStyle/>
        <a:p>
          <a:endParaRPr lang="es-MX"/>
        </a:p>
      </dgm:t>
    </dgm:pt>
    <dgm:pt modelId="{98BD0C7D-2362-4BE2-A0B8-CC60B9EFF8A6}" type="sibTrans" cxnId="{A1EDD855-CB62-488D-9242-3548307D97E0}">
      <dgm:prSet/>
      <dgm:spPr/>
      <dgm:t>
        <a:bodyPr/>
        <a:lstStyle/>
        <a:p>
          <a:endParaRPr lang="es-MX"/>
        </a:p>
      </dgm:t>
    </dgm:pt>
    <dgm:pt modelId="{5A215998-2BC4-4EC6-98AB-682FB621229C}">
      <dgm:prSet/>
      <dgm:spPr/>
      <dgm:t>
        <a:bodyPr/>
        <a:lstStyle/>
        <a:p>
          <a:r>
            <a:rPr lang="es-MX" dirty="0" smtClean="0"/>
            <a:t>El voto se ejerce sin la intervención de terceros, no se delega.</a:t>
          </a:r>
          <a:endParaRPr lang="es-MX" dirty="0"/>
        </a:p>
      </dgm:t>
    </dgm:pt>
    <dgm:pt modelId="{1CC71B49-DA89-4D8E-BFCE-5AC37A59D448}" type="parTrans" cxnId="{53507822-7C71-4841-9007-F6847881BE7A}">
      <dgm:prSet/>
      <dgm:spPr/>
      <dgm:t>
        <a:bodyPr/>
        <a:lstStyle/>
        <a:p>
          <a:endParaRPr lang="es-MX"/>
        </a:p>
      </dgm:t>
    </dgm:pt>
    <dgm:pt modelId="{CBE276E4-5F44-41E2-952F-58D58E1C5AF4}" type="sibTrans" cxnId="{53507822-7C71-4841-9007-F6847881BE7A}">
      <dgm:prSet/>
      <dgm:spPr/>
      <dgm:t>
        <a:bodyPr/>
        <a:lstStyle/>
        <a:p>
          <a:endParaRPr lang="es-MX"/>
        </a:p>
      </dgm:t>
    </dgm:pt>
    <dgm:pt modelId="{8083991A-CE54-481F-BE2C-48CF474F5AC3}">
      <dgm:prSet/>
      <dgm:spPr/>
      <dgm:t>
        <a:bodyPr/>
        <a:lstStyle/>
        <a:p>
          <a:r>
            <a:rPr lang="es-MX" smtClean="0"/>
            <a:t>La decisión plasmada en el voto no se puede transferir a otro partido político.</a:t>
          </a:r>
          <a:endParaRPr lang="es-MX" dirty="0"/>
        </a:p>
      </dgm:t>
    </dgm:pt>
    <dgm:pt modelId="{15B823AF-100F-4E03-8E18-8D6B0D9B0E25}" type="parTrans" cxnId="{2D95C050-F08F-4DCB-AB02-60A2BE78DF79}">
      <dgm:prSet/>
      <dgm:spPr/>
      <dgm:t>
        <a:bodyPr/>
        <a:lstStyle/>
        <a:p>
          <a:endParaRPr lang="es-MX"/>
        </a:p>
      </dgm:t>
    </dgm:pt>
    <dgm:pt modelId="{9EC80D71-B08E-48BC-B288-0D5772396AD5}" type="sibTrans" cxnId="{2D95C050-F08F-4DCB-AB02-60A2BE78DF79}">
      <dgm:prSet/>
      <dgm:spPr/>
      <dgm:t>
        <a:bodyPr/>
        <a:lstStyle/>
        <a:p>
          <a:endParaRPr lang="es-MX"/>
        </a:p>
      </dgm:t>
    </dgm:pt>
    <dgm:pt modelId="{B88034A5-0951-4D76-8A74-5002B3E1BCFC}">
      <dgm:prSet/>
      <dgm:spPr/>
      <dgm:t>
        <a:bodyPr/>
        <a:lstStyle/>
        <a:p>
          <a:r>
            <a:rPr lang="es-MX" smtClean="0"/>
            <a:t>El voto de cada ciudadano tiene el mismo valor (geografía electoral).</a:t>
          </a:r>
          <a:endParaRPr lang="es-MX" dirty="0"/>
        </a:p>
      </dgm:t>
    </dgm:pt>
    <dgm:pt modelId="{365FECCA-1097-4110-8822-FB39CB7ED3AD}" type="parTrans" cxnId="{E94506A6-4052-41A4-ACB6-A9CBAA0870DF}">
      <dgm:prSet/>
      <dgm:spPr/>
      <dgm:t>
        <a:bodyPr/>
        <a:lstStyle/>
        <a:p>
          <a:endParaRPr lang="es-MX"/>
        </a:p>
      </dgm:t>
    </dgm:pt>
    <dgm:pt modelId="{CDE61F41-7F7D-4E03-92EF-FD3A4BCEB139}" type="sibTrans" cxnId="{E94506A6-4052-41A4-ACB6-A9CBAA0870DF}">
      <dgm:prSet/>
      <dgm:spPr/>
      <dgm:t>
        <a:bodyPr/>
        <a:lstStyle/>
        <a:p>
          <a:endParaRPr lang="es-MX"/>
        </a:p>
      </dgm:t>
    </dgm:pt>
    <dgm:pt modelId="{CACD035C-17AD-42EA-9558-8EF7C817267C}" type="pres">
      <dgm:prSet presAssocID="{687245D6-08D7-41F1-8EFE-7435A8072ED3}" presName="Name0" presStyleCnt="0">
        <dgm:presLayoutVars>
          <dgm:chMax val="7"/>
          <dgm:chPref val="7"/>
          <dgm:dir/>
        </dgm:presLayoutVars>
      </dgm:prSet>
      <dgm:spPr/>
      <dgm:t>
        <a:bodyPr/>
        <a:lstStyle/>
        <a:p>
          <a:endParaRPr lang="es-MX"/>
        </a:p>
      </dgm:t>
    </dgm:pt>
    <dgm:pt modelId="{56A98880-E761-42C5-A61F-0A24C6BE55F7}" type="pres">
      <dgm:prSet presAssocID="{687245D6-08D7-41F1-8EFE-7435A8072ED3}" presName="Name1" presStyleCnt="0"/>
      <dgm:spPr/>
      <dgm:t>
        <a:bodyPr/>
        <a:lstStyle/>
        <a:p>
          <a:endParaRPr lang="es-ES"/>
        </a:p>
      </dgm:t>
    </dgm:pt>
    <dgm:pt modelId="{74304C91-0DF7-42A2-B8E0-4C16A0BE8F6B}" type="pres">
      <dgm:prSet presAssocID="{687245D6-08D7-41F1-8EFE-7435A8072ED3}" presName="cycle" presStyleCnt="0"/>
      <dgm:spPr/>
      <dgm:t>
        <a:bodyPr/>
        <a:lstStyle/>
        <a:p>
          <a:endParaRPr lang="es-ES"/>
        </a:p>
      </dgm:t>
    </dgm:pt>
    <dgm:pt modelId="{15440812-A0EF-4250-AADF-D629826F20E0}" type="pres">
      <dgm:prSet presAssocID="{687245D6-08D7-41F1-8EFE-7435A8072ED3}" presName="srcNode" presStyleLbl="node1" presStyleIdx="0" presStyleCnt="6"/>
      <dgm:spPr/>
      <dgm:t>
        <a:bodyPr/>
        <a:lstStyle/>
        <a:p>
          <a:endParaRPr lang="es-ES"/>
        </a:p>
      </dgm:t>
    </dgm:pt>
    <dgm:pt modelId="{2923927A-7868-4BA1-83DA-3218A32FD9ED}" type="pres">
      <dgm:prSet presAssocID="{687245D6-08D7-41F1-8EFE-7435A8072ED3}" presName="conn" presStyleLbl="parChTrans1D2" presStyleIdx="0" presStyleCnt="1"/>
      <dgm:spPr/>
      <dgm:t>
        <a:bodyPr/>
        <a:lstStyle/>
        <a:p>
          <a:endParaRPr lang="es-MX"/>
        </a:p>
      </dgm:t>
    </dgm:pt>
    <dgm:pt modelId="{FA261CBD-B27D-4D21-9F26-5D4D7FDFA001}" type="pres">
      <dgm:prSet presAssocID="{687245D6-08D7-41F1-8EFE-7435A8072ED3}" presName="extraNode" presStyleLbl="node1" presStyleIdx="0" presStyleCnt="6"/>
      <dgm:spPr/>
      <dgm:t>
        <a:bodyPr/>
        <a:lstStyle/>
        <a:p>
          <a:endParaRPr lang="es-ES"/>
        </a:p>
      </dgm:t>
    </dgm:pt>
    <dgm:pt modelId="{7582BD84-33AA-48FB-B8F3-954C62F933FD}" type="pres">
      <dgm:prSet presAssocID="{687245D6-08D7-41F1-8EFE-7435A8072ED3}" presName="dstNode" presStyleLbl="node1" presStyleIdx="0" presStyleCnt="6"/>
      <dgm:spPr/>
      <dgm:t>
        <a:bodyPr/>
        <a:lstStyle/>
        <a:p>
          <a:endParaRPr lang="es-ES"/>
        </a:p>
      </dgm:t>
    </dgm:pt>
    <dgm:pt modelId="{9F2F23CD-6D6C-4B79-A50A-9748270C9A1C}" type="pres">
      <dgm:prSet presAssocID="{CEF92B49-9A15-4DD5-B882-8627DACB44E5}" presName="text_1" presStyleLbl="node1" presStyleIdx="0" presStyleCnt="6">
        <dgm:presLayoutVars>
          <dgm:bulletEnabled val="1"/>
        </dgm:presLayoutVars>
      </dgm:prSet>
      <dgm:spPr/>
      <dgm:t>
        <a:bodyPr/>
        <a:lstStyle/>
        <a:p>
          <a:endParaRPr lang="es-MX"/>
        </a:p>
      </dgm:t>
    </dgm:pt>
    <dgm:pt modelId="{6489EC4B-EF16-4E6D-B435-56162DEAAE91}" type="pres">
      <dgm:prSet presAssocID="{CEF92B49-9A15-4DD5-B882-8627DACB44E5}" presName="accent_1" presStyleCnt="0"/>
      <dgm:spPr/>
      <dgm:t>
        <a:bodyPr/>
        <a:lstStyle/>
        <a:p>
          <a:endParaRPr lang="es-ES"/>
        </a:p>
      </dgm:t>
    </dgm:pt>
    <dgm:pt modelId="{4174F58A-5EF6-4579-B1D0-6B4D80892F4D}" type="pres">
      <dgm:prSet presAssocID="{CEF92B49-9A15-4DD5-B882-8627DACB44E5}" presName="accentRepeatNode" presStyleLbl="solidFgAcc1" presStyleIdx="0" presStyleCnt="6"/>
      <dgm:spPr>
        <a:blipFill rotWithShape="0">
          <a:blip xmlns:r="http://schemas.openxmlformats.org/officeDocument/2006/relationships" r:embed="rId1"/>
          <a:stretch>
            <a:fillRect/>
          </a:stretch>
        </a:blipFill>
      </dgm:spPr>
      <dgm:t>
        <a:bodyPr/>
        <a:lstStyle/>
        <a:p>
          <a:endParaRPr lang="es-ES"/>
        </a:p>
      </dgm:t>
    </dgm:pt>
    <dgm:pt modelId="{4B622E09-CC13-46D0-8734-1DA1787E975F}" type="pres">
      <dgm:prSet presAssocID="{88067132-2F3F-4CE6-9F48-F446FEFD5EE2}" presName="text_2" presStyleLbl="node1" presStyleIdx="1" presStyleCnt="6">
        <dgm:presLayoutVars>
          <dgm:bulletEnabled val="1"/>
        </dgm:presLayoutVars>
      </dgm:prSet>
      <dgm:spPr/>
      <dgm:t>
        <a:bodyPr/>
        <a:lstStyle/>
        <a:p>
          <a:endParaRPr lang="es-MX"/>
        </a:p>
      </dgm:t>
    </dgm:pt>
    <dgm:pt modelId="{3F0E19B5-6F9C-435A-8EB3-BE1AE6B1B01A}" type="pres">
      <dgm:prSet presAssocID="{88067132-2F3F-4CE6-9F48-F446FEFD5EE2}" presName="accent_2" presStyleCnt="0"/>
      <dgm:spPr/>
      <dgm:t>
        <a:bodyPr/>
        <a:lstStyle/>
        <a:p>
          <a:endParaRPr lang="es-ES"/>
        </a:p>
      </dgm:t>
    </dgm:pt>
    <dgm:pt modelId="{6C28EF90-E35B-449A-9732-06B7C68D9F69}" type="pres">
      <dgm:prSet presAssocID="{88067132-2F3F-4CE6-9F48-F446FEFD5EE2}" presName="accentRepeatNode" presStyleLbl="solidFgAcc1" presStyleIdx="1" presStyleCnt="6"/>
      <dgm:spPr>
        <a:blipFill rotWithShape="0">
          <a:blip xmlns:r="http://schemas.openxmlformats.org/officeDocument/2006/relationships" r:embed="rId2"/>
          <a:stretch>
            <a:fillRect/>
          </a:stretch>
        </a:blipFill>
      </dgm:spPr>
      <dgm:t>
        <a:bodyPr/>
        <a:lstStyle/>
        <a:p>
          <a:endParaRPr lang="es-ES"/>
        </a:p>
      </dgm:t>
    </dgm:pt>
    <dgm:pt modelId="{0FEB6248-EC29-43A9-8B2D-2287A8C37008}" type="pres">
      <dgm:prSet presAssocID="{305C56D7-70C0-4B0A-A3DC-D69C93E7EA52}" presName="text_3" presStyleLbl="node1" presStyleIdx="2" presStyleCnt="6">
        <dgm:presLayoutVars>
          <dgm:bulletEnabled val="1"/>
        </dgm:presLayoutVars>
      </dgm:prSet>
      <dgm:spPr/>
      <dgm:t>
        <a:bodyPr/>
        <a:lstStyle/>
        <a:p>
          <a:endParaRPr lang="es-MX"/>
        </a:p>
      </dgm:t>
    </dgm:pt>
    <dgm:pt modelId="{B1833A83-80FD-4A94-AB81-1AD045D6F3B7}" type="pres">
      <dgm:prSet presAssocID="{305C56D7-70C0-4B0A-A3DC-D69C93E7EA52}" presName="accent_3" presStyleCnt="0"/>
      <dgm:spPr/>
      <dgm:t>
        <a:bodyPr/>
        <a:lstStyle/>
        <a:p>
          <a:endParaRPr lang="es-ES"/>
        </a:p>
      </dgm:t>
    </dgm:pt>
    <dgm:pt modelId="{7B51B4AC-A621-4700-B7F3-594A28EE15CD}" type="pres">
      <dgm:prSet presAssocID="{305C56D7-70C0-4B0A-A3DC-D69C93E7EA52}" presName="accentRepeatNode" presStyleLbl="solidFgAcc1" presStyleIdx="2" presStyleCnt="6"/>
      <dgm:spPr>
        <a:blipFill rotWithShape="0">
          <a:blip xmlns:r="http://schemas.openxmlformats.org/officeDocument/2006/relationships" r:embed="rId3"/>
          <a:stretch>
            <a:fillRect/>
          </a:stretch>
        </a:blipFill>
      </dgm:spPr>
      <dgm:t>
        <a:bodyPr/>
        <a:lstStyle/>
        <a:p>
          <a:endParaRPr lang="es-ES"/>
        </a:p>
      </dgm:t>
    </dgm:pt>
    <dgm:pt modelId="{380D68AF-DEE3-4F42-B4A8-1E9B594EF56E}" type="pres">
      <dgm:prSet presAssocID="{5A215998-2BC4-4EC6-98AB-682FB621229C}" presName="text_4" presStyleLbl="node1" presStyleIdx="3" presStyleCnt="6">
        <dgm:presLayoutVars>
          <dgm:bulletEnabled val="1"/>
        </dgm:presLayoutVars>
      </dgm:prSet>
      <dgm:spPr/>
      <dgm:t>
        <a:bodyPr/>
        <a:lstStyle/>
        <a:p>
          <a:endParaRPr lang="es-MX"/>
        </a:p>
      </dgm:t>
    </dgm:pt>
    <dgm:pt modelId="{E0D43EBB-163A-489D-AA41-D2097222EA5A}" type="pres">
      <dgm:prSet presAssocID="{5A215998-2BC4-4EC6-98AB-682FB621229C}" presName="accent_4" presStyleCnt="0"/>
      <dgm:spPr/>
      <dgm:t>
        <a:bodyPr/>
        <a:lstStyle/>
        <a:p>
          <a:endParaRPr lang="es-ES"/>
        </a:p>
      </dgm:t>
    </dgm:pt>
    <dgm:pt modelId="{60312DEA-9150-451F-A5D6-9ED05CE6207D}" type="pres">
      <dgm:prSet presAssocID="{5A215998-2BC4-4EC6-98AB-682FB621229C}" presName="accentRepeatNode" presStyleLbl="solidFgAcc1" presStyleIdx="3" presStyleCnt="6"/>
      <dgm:spPr>
        <a:blipFill rotWithShape="0">
          <a:blip xmlns:r="http://schemas.openxmlformats.org/officeDocument/2006/relationships" r:embed="rId4"/>
          <a:stretch>
            <a:fillRect/>
          </a:stretch>
        </a:blipFill>
      </dgm:spPr>
      <dgm:t>
        <a:bodyPr/>
        <a:lstStyle/>
        <a:p>
          <a:endParaRPr lang="es-ES"/>
        </a:p>
      </dgm:t>
    </dgm:pt>
    <dgm:pt modelId="{C9653675-7DBF-41A3-8363-A7C054502B59}" type="pres">
      <dgm:prSet presAssocID="{8083991A-CE54-481F-BE2C-48CF474F5AC3}" presName="text_5" presStyleLbl="node1" presStyleIdx="4" presStyleCnt="6">
        <dgm:presLayoutVars>
          <dgm:bulletEnabled val="1"/>
        </dgm:presLayoutVars>
      </dgm:prSet>
      <dgm:spPr/>
      <dgm:t>
        <a:bodyPr/>
        <a:lstStyle/>
        <a:p>
          <a:endParaRPr lang="es-MX"/>
        </a:p>
      </dgm:t>
    </dgm:pt>
    <dgm:pt modelId="{5B0319F5-B3C6-48F3-ACA9-DE1E04FF563E}" type="pres">
      <dgm:prSet presAssocID="{8083991A-CE54-481F-BE2C-48CF474F5AC3}" presName="accent_5" presStyleCnt="0"/>
      <dgm:spPr/>
      <dgm:t>
        <a:bodyPr/>
        <a:lstStyle/>
        <a:p>
          <a:endParaRPr lang="es-ES"/>
        </a:p>
      </dgm:t>
    </dgm:pt>
    <dgm:pt modelId="{EA607BBE-3BE6-4C4D-A1F8-03E425E58279}" type="pres">
      <dgm:prSet presAssocID="{8083991A-CE54-481F-BE2C-48CF474F5AC3}" presName="accentRepeatNode" presStyleLbl="solidFgAcc1" presStyleIdx="4" presStyleCnt="6"/>
      <dgm:spPr>
        <a:blipFill rotWithShape="0">
          <a:blip xmlns:r="http://schemas.openxmlformats.org/officeDocument/2006/relationships" r:embed="rId5"/>
          <a:stretch>
            <a:fillRect/>
          </a:stretch>
        </a:blipFill>
      </dgm:spPr>
      <dgm:t>
        <a:bodyPr/>
        <a:lstStyle/>
        <a:p>
          <a:endParaRPr lang="es-ES"/>
        </a:p>
      </dgm:t>
    </dgm:pt>
    <dgm:pt modelId="{E88D54A1-9B42-4E89-8E2E-D4D5C1F58379}" type="pres">
      <dgm:prSet presAssocID="{B88034A5-0951-4D76-8A74-5002B3E1BCFC}" presName="text_6" presStyleLbl="node1" presStyleIdx="5" presStyleCnt="6">
        <dgm:presLayoutVars>
          <dgm:bulletEnabled val="1"/>
        </dgm:presLayoutVars>
      </dgm:prSet>
      <dgm:spPr/>
      <dgm:t>
        <a:bodyPr/>
        <a:lstStyle/>
        <a:p>
          <a:endParaRPr lang="es-MX"/>
        </a:p>
      </dgm:t>
    </dgm:pt>
    <dgm:pt modelId="{745CAA12-071A-4252-897C-0C141EC4557D}" type="pres">
      <dgm:prSet presAssocID="{B88034A5-0951-4D76-8A74-5002B3E1BCFC}" presName="accent_6" presStyleCnt="0"/>
      <dgm:spPr/>
      <dgm:t>
        <a:bodyPr/>
        <a:lstStyle/>
        <a:p>
          <a:endParaRPr lang="es-ES"/>
        </a:p>
      </dgm:t>
    </dgm:pt>
    <dgm:pt modelId="{18039989-828A-4FCF-8818-D33B2B74526B}" type="pres">
      <dgm:prSet presAssocID="{B88034A5-0951-4D76-8A74-5002B3E1BCFC}" presName="accentRepeatNode" presStyleLbl="solidFgAcc1" presStyleIdx="5" presStyleCnt="6"/>
      <dgm:spPr>
        <a:blipFill rotWithShape="0">
          <a:blip xmlns:r="http://schemas.openxmlformats.org/officeDocument/2006/relationships" r:embed="rId6"/>
          <a:stretch>
            <a:fillRect/>
          </a:stretch>
        </a:blipFill>
      </dgm:spPr>
      <dgm:t>
        <a:bodyPr/>
        <a:lstStyle/>
        <a:p>
          <a:endParaRPr lang="es-ES"/>
        </a:p>
      </dgm:t>
    </dgm:pt>
  </dgm:ptLst>
  <dgm:cxnLst>
    <dgm:cxn modelId="{A1EDD855-CB62-488D-9242-3548307D97E0}" srcId="{687245D6-08D7-41F1-8EFE-7435A8072ED3}" destId="{305C56D7-70C0-4B0A-A3DC-D69C93E7EA52}" srcOrd="2" destOrd="0" parTransId="{70878E19-73EC-4E95-9639-24BF98CB0366}" sibTransId="{98BD0C7D-2362-4BE2-A0B8-CC60B9EFF8A6}"/>
    <dgm:cxn modelId="{86E900B9-BA9F-41A9-B450-03F3ED1C67BE}" srcId="{687245D6-08D7-41F1-8EFE-7435A8072ED3}" destId="{CEF92B49-9A15-4DD5-B882-8627DACB44E5}" srcOrd="0" destOrd="0" parTransId="{9FE8A349-810B-4583-B3E2-E85FBBA20C49}" sibTransId="{C9D0A75C-1FD6-4191-ACCC-9197B5FD928A}"/>
    <dgm:cxn modelId="{603888AE-6FEB-4FED-ADD5-F7F833A959C9}" type="presOf" srcId="{B88034A5-0951-4D76-8A74-5002B3E1BCFC}" destId="{E88D54A1-9B42-4E89-8E2E-D4D5C1F58379}" srcOrd="0" destOrd="0" presId="urn:microsoft.com/office/officeart/2008/layout/VerticalCurvedList"/>
    <dgm:cxn modelId="{F235BF2D-3F26-4D1E-AAE6-4DD6CBBFD838}" type="presOf" srcId="{305C56D7-70C0-4B0A-A3DC-D69C93E7EA52}" destId="{0FEB6248-EC29-43A9-8B2D-2287A8C37008}" srcOrd="0" destOrd="0" presId="urn:microsoft.com/office/officeart/2008/layout/VerticalCurvedList"/>
    <dgm:cxn modelId="{41F58549-A377-4D59-98C5-32B50CF8484E}" type="presOf" srcId="{C9D0A75C-1FD6-4191-ACCC-9197B5FD928A}" destId="{2923927A-7868-4BA1-83DA-3218A32FD9ED}" srcOrd="0" destOrd="0" presId="urn:microsoft.com/office/officeart/2008/layout/VerticalCurvedList"/>
    <dgm:cxn modelId="{53507822-7C71-4841-9007-F6847881BE7A}" srcId="{687245D6-08D7-41F1-8EFE-7435A8072ED3}" destId="{5A215998-2BC4-4EC6-98AB-682FB621229C}" srcOrd="3" destOrd="0" parTransId="{1CC71B49-DA89-4D8E-BFCE-5AC37A59D448}" sibTransId="{CBE276E4-5F44-41E2-952F-58D58E1C5AF4}"/>
    <dgm:cxn modelId="{C159417E-315A-453E-A902-A8778CC927B7}" type="presOf" srcId="{8083991A-CE54-481F-BE2C-48CF474F5AC3}" destId="{C9653675-7DBF-41A3-8363-A7C054502B59}" srcOrd="0" destOrd="0" presId="urn:microsoft.com/office/officeart/2008/layout/VerticalCurvedList"/>
    <dgm:cxn modelId="{30164E23-87CB-4FCF-A672-B7D668BAE138}" srcId="{687245D6-08D7-41F1-8EFE-7435A8072ED3}" destId="{88067132-2F3F-4CE6-9F48-F446FEFD5EE2}" srcOrd="1" destOrd="0" parTransId="{EE54AEB8-FC4A-4A94-AE7B-2A908C3B7318}" sibTransId="{660EB47B-3D84-42BB-A768-5249C0CC75B9}"/>
    <dgm:cxn modelId="{2D95C050-F08F-4DCB-AB02-60A2BE78DF79}" srcId="{687245D6-08D7-41F1-8EFE-7435A8072ED3}" destId="{8083991A-CE54-481F-BE2C-48CF474F5AC3}" srcOrd="4" destOrd="0" parTransId="{15B823AF-100F-4E03-8E18-8D6B0D9B0E25}" sibTransId="{9EC80D71-B08E-48BC-B288-0D5772396AD5}"/>
    <dgm:cxn modelId="{63DBE3B0-3474-4500-8240-320C5CC71FE6}" type="presOf" srcId="{CEF92B49-9A15-4DD5-B882-8627DACB44E5}" destId="{9F2F23CD-6D6C-4B79-A50A-9748270C9A1C}" srcOrd="0" destOrd="0" presId="urn:microsoft.com/office/officeart/2008/layout/VerticalCurvedList"/>
    <dgm:cxn modelId="{288CBBC9-103B-47A1-9204-41E560109F19}" type="presOf" srcId="{88067132-2F3F-4CE6-9F48-F446FEFD5EE2}" destId="{4B622E09-CC13-46D0-8734-1DA1787E975F}" srcOrd="0" destOrd="0" presId="urn:microsoft.com/office/officeart/2008/layout/VerticalCurvedList"/>
    <dgm:cxn modelId="{E94506A6-4052-41A4-ACB6-A9CBAA0870DF}" srcId="{687245D6-08D7-41F1-8EFE-7435A8072ED3}" destId="{B88034A5-0951-4D76-8A74-5002B3E1BCFC}" srcOrd="5" destOrd="0" parTransId="{365FECCA-1097-4110-8822-FB39CB7ED3AD}" sibTransId="{CDE61F41-7F7D-4E03-92EF-FD3A4BCEB139}"/>
    <dgm:cxn modelId="{2FCB6086-B4CD-4920-8364-54B87A6AFD46}" type="presOf" srcId="{5A215998-2BC4-4EC6-98AB-682FB621229C}" destId="{380D68AF-DEE3-4F42-B4A8-1E9B594EF56E}" srcOrd="0" destOrd="0" presId="urn:microsoft.com/office/officeart/2008/layout/VerticalCurvedList"/>
    <dgm:cxn modelId="{2E08C0CB-BA16-4982-924D-7376A14AC41B}" type="presOf" srcId="{687245D6-08D7-41F1-8EFE-7435A8072ED3}" destId="{CACD035C-17AD-42EA-9558-8EF7C817267C}" srcOrd="0" destOrd="0" presId="urn:microsoft.com/office/officeart/2008/layout/VerticalCurvedList"/>
    <dgm:cxn modelId="{B731B1A6-2190-4146-96C1-91CFE2477CB4}" type="presParOf" srcId="{CACD035C-17AD-42EA-9558-8EF7C817267C}" destId="{56A98880-E761-42C5-A61F-0A24C6BE55F7}" srcOrd="0" destOrd="0" presId="urn:microsoft.com/office/officeart/2008/layout/VerticalCurvedList"/>
    <dgm:cxn modelId="{CAA1C70E-BE0F-4653-B073-9617EFEDA8E3}" type="presParOf" srcId="{56A98880-E761-42C5-A61F-0A24C6BE55F7}" destId="{74304C91-0DF7-42A2-B8E0-4C16A0BE8F6B}" srcOrd="0" destOrd="0" presId="urn:microsoft.com/office/officeart/2008/layout/VerticalCurvedList"/>
    <dgm:cxn modelId="{39DADA85-767B-45D8-9294-46491F233E6F}" type="presParOf" srcId="{74304C91-0DF7-42A2-B8E0-4C16A0BE8F6B}" destId="{15440812-A0EF-4250-AADF-D629826F20E0}" srcOrd="0" destOrd="0" presId="urn:microsoft.com/office/officeart/2008/layout/VerticalCurvedList"/>
    <dgm:cxn modelId="{FA044E02-224C-45A5-8E67-A30F2AA2A361}" type="presParOf" srcId="{74304C91-0DF7-42A2-B8E0-4C16A0BE8F6B}" destId="{2923927A-7868-4BA1-83DA-3218A32FD9ED}" srcOrd="1" destOrd="0" presId="urn:microsoft.com/office/officeart/2008/layout/VerticalCurvedList"/>
    <dgm:cxn modelId="{68EE2345-D48B-43E3-83DA-8641B0355761}" type="presParOf" srcId="{74304C91-0DF7-42A2-B8E0-4C16A0BE8F6B}" destId="{FA261CBD-B27D-4D21-9F26-5D4D7FDFA001}" srcOrd="2" destOrd="0" presId="urn:microsoft.com/office/officeart/2008/layout/VerticalCurvedList"/>
    <dgm:cxn modelId="{1E49F5B7-5A8B-4A54-B4D3-0E3BB30AC980}" type="presParOf" srcId="{74304C91-0DF7-42A2-B8E0-4C16A0BE8F6B}" destId="{7582BD84-33AA-48FB-B8F3-954C62F933FD}" srcOrd="3" destOrd="0" presId="urn:microsoft.com/office/officeart/2008/layout/VerticalCurvedList"/>
    <dgm:cxn modelId="{DE0C4854-01DC-4E06-B4D1-BB81273CD51E}" type="presParOf" srcId="{56A98880-E761-42C5-A61F-0A24C6BE55F7}" destId="{9F2F23CD-6D6C-4B79-A50A-9748270C9A1C}" srcOrd="1" destOrd="0" presId="urn:microsoft.com/office/officeart/2008/layout/VerticalCurvedList"/>
    <dgm:cxn modelId="{B023B516-931F-446C-A476-7C63CAA2AFA3}" type="presParOf" srcId="{56A98880-E761-42C5-A61F-0A24C6BE55F7}" destId="{6489EC4B-EF16-4E6D-B435-56162DEAAE91}" srcOrd="2" destOrd="0" presId="urn:microsoft.com/office/officeart/2008/layout/VerticalCurvedList"/>
    <dgm:cxn modelId="{4CCA8E2A-9954-4177-A2FE-885FE77B0932}" type="presParOf" srcId="{6489EC4B-EF16-4E6D-B435-56162DEAAE91}" destId="{4174F58A-5EF6-4579-B1D0-6B4D80892F4D}" srcOrd="0" destOrd="0" presId="urn:microsoft.com/office/officeart/2008/layout/VerticalCurvedList"/>
    <dgm:cxn modelId="{C5F22975-5DC1-4C7C-9464-2EEBF2A0D7DD}" type="presParOf" srcId="{56A98880-E761-42C5-A61F-0A24C6BE55F7}" destId="{4B622E09-CC13-46D0-8734-1DA1787E975F}" srcOrd="3" destOrd="0" presId="urn:microsoft.com/office/officeart/2008/layout/VerticalCurvedList"/>
    <dgm:cxn modelId="{F6918FB6-0D41-4519-A40E-3F5685F791FA}" type="presParOf" srcId="{56A98880-E761-42C5-A61F-0A24C6BE55F7}" destId="{3F0E19B5-6F9C-435A-8EB3-BE1AE6B1B01A}" srcOrd="4" destOrd="0" presId="urn:microsoft.com/office/officeart/2008/layout/VerticalCurvedList"/>
    <dgm:cxn modelId="{D51D9759-A3ED-4230-BA7D-4BDA51300E87}" type="presParOf" srcId="{3F0E19B5-6F9C-435A-8EB3-BE1AE6B1B01A}" destId="{6C28EF90-E35B-449A-9732-06B7C68D9F69}" srcOrd="0" destOrd="0" presId="urn:microsoft.com/office/officeart/2008/layout/VerticalCurvedList"/>
    <dgm:cxn modelId="{B1850A28-6154-4D38-9462-016D10F6485C}" type="presParOf" srcId="{56A98880-E761-42C5-A61F-0A24C6BE55F7}" destId="{0FEB6248-EC29-43A9-8B2D-2287A8C37008}" srcOrd="5" destOrd="0" presId="urn:microsoft.com/office/officeart/2008/layout/VerticalCurvedList"/>
    <dgm:cxn modelId="{D65B1CAE-91DA-4E14-9DC5-8FD5EE3D5DFB}" type="presParOf" srcId="{56A98880-E761-42C5-A61F-0A24C6BE55F7}" destId="{B1833A83-80FD-4A94-AB81-1AD045D6F3B7}" srcOrd="6" destOrd="0" presId="urn:microsoft.com/office/officeart/2008/layout/VerticalCurvedList"/>
    <dgm:cxn modelId="{7C2D195C-CEBA-4709-A978-888ABF768148}" type="presParOf" srcId="{B1833A83-80FD-4A94-AB81-1AD045D6F3B7}" destId="{7B51B4AC-A621-4700-B7F3-594A28EE15CD}" srcOrd="0" destOrd="0" presId="urn:microsoft.com/office/officeart/2008/layout/VerticalCurvedList"/>
    <dgm:cxn modelId="{8D187C12-BF2C-487B-9AA5-0F0143F5EF79}" type="presParOf" srcId="{56A98880-E761-42C5-A61F-0A24C6BE55F7}" destId="{380D68AF-DEE3-4F42-B4A8-1E9B594EF56E}" srcOrd="7" destOrd="0" presId="urn:microsoft.com/office/officeart/2008/layout/VerticalCurvedList"/>
    <dgm:cxn modelId="{345742DF-13FE-405E-A57A-7960EB3336B6}" type="presParOf" srcId="{56A98880-E761-42C5-A61F-0A24C6BE55F7}" destId="{E0D43EBB-163A-489D-AA41-D2097222EA5A}" srcOrd="8" destOrd="0" presId="urn:microsoft.com/office/officeart/2008/layout/VerticalCurvedList"/>
    <dgm:cxn modelId="{FDFE0993-ECEF-4C9A-859A-6030DADF2853}" type="presParOf" srcId="{E0D43EBB-163A-489D-AA41-D2097222EA5A}" destId="{60312DEA-9150-451F-A5D6-9ED05CE6207D}" srcOrd="0" destOrd="0" presId="urn:microsoft.com/office/officeart/2008/layout/VerticalCurvedList"/>
    <dgm:cxn modelId="{195E06B7-B68D-4B24-A3C7-A6A1060E0E1C}" type="presParOf" srcId="{56A98880-E761-42C5-A61F-0A24C6BE55F7}" destId="{C9653675-7DBF-41A3-8363-A7C054502B59}" srcOrd="9" destOrd="0" presId="urn:microsoft.com/office/officeart/2008/layout/VerticalCurvedList"/>
    <dgm:cxn modelId="{D92CFDD2-58BA-46D6-9D56-C50ADB8E270E}" type="presParOf" srcId="{56A98880-E761-42C5-A61F-0A24C6BE55F7}" destId="{5B0319F5-B3C6-48F3-ACA9-DE1E04FF563E}" srcOrd="10" destOrd="0" presId="urn:microsoft.com/office/officeart/2008/layout/VerticalCurvedList"/>
    <dgm:cxn modelId="{AF2C90B3-56CC-48AC-B88C-7ECFD2BE18BD}" type="presParOf" srcId="{5B0319F5-B3C6-48F3-ACA9-DE1E04FF563E}" destId="{EA607BBE-3BE6-4C4D-A1F8-03E425E58279}" srcOrd="0" destOrd="0" presId="urn:microsoft.com/office/officeart/2008/layout/VerticalCurvedList"/>
    <dgm:cxn modelId="{21A11C26-DC08-4286-AE33-DE4090B34A99}" type="presParOf" srcId="{56A98880-E761-42C5-A61F-0A24C6BE55F7}" destId="{E88D54A1-9B42-4E89-8E2E-D4D5C1F58379}" srcOrd="11" destOrd="0" presId="urn:microsoft.com/office/officeart/2008/layout/VerticalCurvedList"/>
    <dgm:cxn modelId="{16913C67-62EF-419F-96F4-F11248DBDE75}" type="presParOf" srcId="{56A98880-E761-42C5-A61F-0A24C6BE55F7}" destId="{745CAA12-071A-4252-897C-0C141EC4557D}" srcOrd="12" destOrd="0" presId="urn:microsoft.com/office/officeart/2008/layout/VerticalCurvedList"/>
    <dgm:cxn modelId="{440CBCC9-D0EE-4DB1-ACA9-19AE8B1638FE}" type="presParOf" srcId="{745CAA12-071A-4252-897C-0C141EC4557D}" destId="{18039989-828A-4FCF-8818-D33B2B74526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B53C37C-548C-4BDF-8375-079EC5614CA4}" type="doc">
      <dgm:prSet loTypeId="urn:microsoft.com/office/officeart/2005/8/layout/cycle8" loCatId="cycle" qsTypeId="urn:microsoft.com/office/officeart/2005/8/quickstyle/simple1" qsCatId="simple" csTypeId="urn:microsoft.com/office/officeart/2005/8/colors/accent4_3" csCatId="accent4" phldr="1"/>
      <dgm:spPr/>
      <dgm:t>
        <a:bodyPr/>
        <a:lstStyle/>
        <a:p>
          <a:endParaRPr lang="es-MX"/>
        </a:p>
      </dgm:t>
    </dgm:pt>
    <dgm:pt modelId="{79604E05-5DA8-4E32-92F8-909F1BD1201E}">
      <dgm:prSet phldrT="[Texto]" custT="1"/>
      <dgm:spPr/>
      <dgm:t>
        <a:bodyPr/>
        <a:lstStyle/>
        <a:p>
          <a:r>
            <a:rPr lang="es-MX" sz="1600" b="0" dirty="0" smtClean="0"/>
            <a:t>Certeza</a:t>
          </a:r>
          <a:endParaRPr lang="es-MX" sz="1600" b="0" dirty="0"/>
        </a:p>
      </dgm:t>
    </dgm:pt>
    <dgm:pt modelId="{3C14E8BE-DDB7-4916-97FC-D177C75D9386}" type="parTrans" cxnId="{68FC9A80-3BC8-46CC-8A6F-4F5AF1915EE2}">
      <dgm:prSet/>
      <dgm:spPr/>
      <dgm:t>
        <a:bodyPr/>
        <a:lstStyle/>
        <a:p>
          <a:endParaRPr lang="es-MX" b="0"/>
        </a:p>
      </dgm:t>
    </dgm:pt>
    <dgm:pt modelId="{3E249A9D-F71D-44F5-8D9A-52260C92CFE7}" type="sibTrans" cxnId="{68FC9A80-3BC8-46CC-8A6F-4F5AF1915EE2}">
      <dgm:prSet/>
      <dgm:spPr/>
      <dgm:t>
        <a:bodyPr/>
        <a:lstStyle/>
        <a:p>
          <a:endParaRPr lang="es-MX" b="0"/>
        </a:p>
      </dgm:t>
    </dgm:pt>
    <dgm:pt modelId="{56FDAEDE-CB6D-4DC0-8BCA-9E55AF76FF90}">
      <dgm:prSet phldrT="[Texto]" custT="1"/>
      <dgm:spPr/>
      <dgm:t>
        <a:bodyPr/>
        <a:lstStyle/>
        <a:p>
          <a:r>
            <a:rPr lang="es-MX" sz="1400" b="0" dirty="0" smtClean="0"/>
            <a:t>Legalidad</a:t>
          </a:r>
          <a:endParaRPr lang="es-MX" sz="1400" b="0" dirty="0"/>
        </a:p>
      </dgm:t>
    </dgm:pt>
    <dgm:pt modelId="{DF7446E7-830E-41D2-A1CF-2C3A3A727C01}" type="parTrans" cxnId="{4A953723-8873-4457-8303-34E5CD952E2C}">
      <dgm:prSet/>
      <dgm:spPr/>
      <dgm:t>
        <a:bodyPr/>
        <a:lstStyle/>
        <a:p>
          <a:endParaRPr lang="es-MX" b="0"/>
        </a:p>
      </dgm:t>
    </dgm:pt>
    <dgm:pt modelId="{DB29428C-7844-4375-832C-A223F3631A68}" type="sibTrans" cxnId="{4A953723-8873-4457-8303-34E5CD952E2C}">
      <dgm:prSet/>
      <dgm:spPr/>
      <dgm:t>
        <a:bodyPr/>
        <a:lstStyle/>
        <a:p>
          <a:endParaRPr lang="es-MX" b="0"/>
        </a:p>
      </dgm:t>
    </dgm:pt>
    <dgm:pt modelId="{23CF85F1-AB7E-480A-B769-39B47328BE83}">
      <dgm:prSet phldrT="[Texto]" custT="1"/>
      <dgm:spPr/>
      <dgm:t>
        <a:bodyPr/>
        <a:lstStyle/>
        <a:p>
          <a:r>
            <a:rPr lang="es-MX" sz="900" b="0" dirty="0" smtClean="0"/>
            <a:t>Independencia</a:t>
          </a:r>
          <a:endParaRPr lang="es-MX" sz="900" b="0" dirty="0"/>
        </a:p>
      </dgm:t>
    </dgm:pt>
    <dgm:pt modelId="{B9BC1C83-4673-4C03-81F0-4C94A4BEE1E3}" type="parTrans" cxnId="{DF29CF9B-94CF-4E04-929B-6F1269170E03}">
      <dgm:prSet/>
      <dgm:spPr/>
      <dgm:t>
        <a:bodyPr/>
        <a:lstStyle/>
        <a:p>
          <a:endParaRPr lang="es-MX" b="0"/>
        </a:p>
      </dgm:t>
    </dgm:pt>
    <dgm:pt modelId="{9BC4D4DE-F4CC-4998-A024-6C4290714868}" type="sibTrans" cxnId="{DF29CF9B-94CF-4E04-929B-6F1269170E03}">
      <dgm:prSet/>
      <dgm:spPr/>
      <dgm:t>
        <a:bodyPr/>
        <a:lstStyle/>
        <a:p>
          <a:endParaRPr lang="es-MX" b="0"/>
        </a:p>
      </dgm:t>
    </dgm:pt>
    <dgm:pt modelId="{B56A1A04-F966-4BFC-BAE0-07DF46D34541}">
      <dgm:prSet custT="1"/>
      <dgm:spPr/>
      <dgm:t>
        <a:bodyPr/>
        <a:lstStyle/>
        <a:p>
          <a:r>
            <a:rPr lang="es-MX" sz="1050" b="0" dirty="0" smtClean="0"/>
            <a:t>Imparcialidad</a:t>
          </a:r>
          <a:endParaRPr lang="es-MX" sz="1050" b="0" dirty="0"/>
        </a:p>
      </dgm:t>
    </dgm:pt>
    <dgm:pt modelId="{C427FC94-0A2B-4FFD-94BC-AE33C04B01E8}" type="parTrans" cxnId="{BE4D4B76-FCB7-4858-9F75-7CD39C87A653}">
      <dgm:prSet/>
      <dgm:spPr/>
      <dgm:t>
        <a:bodyPr/>
        <a:lstStyle/>
        <a:p>
          <a:endParaRPr lang="es-MX" b="0"/>
        </a:p>
      </dgm:t>
    </dgm:pt>
    <dgm:pt modelId="{AC42B288-23C9-4184-B971-9974BF5CE95E}" type="sibTrans" cxnId="{BE4D4B76-FCB7-4858-9F75-7CD39C87A653}">
      <dgm:prSet/>
      <dgm:spPr/>
      <dgm:t>
        <a:bodyPr/>
        <a:lstStyle/>
        <a:p>
          <a:endParaRPr lang="es-MX" b="0"/>
        </a:p>
      </dgm:t>
    </dgm:pt>
    <dgm:pt modelId="{17BB1456-CCA4-43E1-B1BB-0DDD700A01E8}">
      <dgm:prSet custT="1"/>
      <dgm:spPr/>
      <dgm:t>
        <a:bodyPr/>
        <a:lstStyle/>
        <a:p>
          <a:r>
            <a:rPr lang="es-MX" sz="1200" b="0" dirty="0" smtClean="0"/>
            <a:t>Objetividad</a:t>
          </a:r>
          <a:endParaRPr lang="es-MX" sz="1200" b="0" dirty="0"/>
        </a:p>
      </dgm:t>
    </dgm:pt>
    <dgm:pt modelId="{E1A6EC25-11EE-41E4-A8DF-5FC014634CAB}" type="parTrans" cxnId="{7A2C7763-D1FE-4468-B996-5F84707EAF6A}">
      <dgm:prSet/>
      <dgm:spPr/>
      <dgm:t>
        <a:bodyPr/>
        <a:lstStyle/>
        <a:p>
          <a:endParaRPr lang="es-MX" b="0"/>
        </a:p>
      </dgm:t>
    </dgm:pt>
    <dgm:pt modelId="{FEB7748F-2AC8-4D8A-9FE0-2CBEBC248734}" type="sibTrans" cxnId="{7A2C7763-D1FE-4468-B996-5F84707EAF6A}">
      <dgm:prSet/>
      <dgm:spPr/>
      <dgm:t>
        <a:bodyPr/>
        <a:lstStyle/>
        <a:p>
          <a:endParaRPr lang="es-MX" b="0"/>
        </a:p>
      </dgm:t>
    </dgm:pt>
    <dgm:pt modelId="{7197B3B1-B504-45E5-A652-DB1DE04A4C6E}" type="pres">
      <dgm:prSet presAssocID="{1B53C37C-548C-4BDF-8375-079EC5614CA4}" presName="compositeShape" presStyleCnt="0">
        <dgm:presLayoutVars>
          <dgm:chMax val="7"/>
          <dgm:dir/>
          <dgm:resizeHandles val="exact"/>
        </dgm:presLayoutVars>
      </dgm:prSet>
      <dgm:spPr/>
      <dgm:t>
        <a:bodyPr/>
        <a:lstStyle/>
        <a:p>
          <a:endParaRPr lang="es-ES"/>
        </a:p>
      </dgm:t>
    </dgm:pt>
    <dgm:pt modelId="{D6FA10FE-4085-4D78-A8D3-5CA351C5870E}" type="pres">
      <dgm:prSet presAssocID="{1B53C37C-548C-4BDF-8375-079EC5614CA4}" presName="wedge1" presStyleLbl="node1" presStyleIdx="0" presStyleCnt="5"/>
      <dgm:spPr/>
      <dgm:t>
        <a:bodyPr/>
        <a:lstStyle/>
        <a:p>
          <a:endParaRPr lang="es-ES"/>
        </a:p>
      </dgm:t>
    </dgm:pt>
    <dgm:pt modelId="{F3C163E5-49AA-4A1D-83AF-117040A11919}" type="pres">
      <dgm:prSet presAssocID="{1B53C37C-548C-4BDF-8375-079EC5614CA4}" presName="dummy1a" presStyleCnt="0"/>
      <dgm:spPr/>
      <dgm:t>
        <a:bodyPr/>
        <a:lstStyle/>
        <a:p>
          <a:endParaRPr lang="es-ES"/>
        </a:p>
      </dgm:t>
    </dgm:pt>
    <dgm:pt modelId="{7F5E2465-5A2C-40FD-BF2C-3F144A7B3763}" type="pres">
      <dgm:prSet presAssocID="{1B53C37C-548C-4BDF-8375-079EC5614CA4}" presName="dummy1b" presStyleCnt="0"/>
      <dgm:spPr/>
      <dgm:t>
        <a:bodyPr/>
        <a:lstStyle/>
        <a:p>
          <a:endParaRPr lang="es-ES"/>
        </a:p>
      </dgm:t>
    </dgm:pt>
    <dgm:pt modelId="{2317209A-9BC7-4BAE-B492-62752456D67A}" type="pres">
      <dgm:prSet presAssocID="{1B53C37C-548C-4BDF-8375-079EC5614CA4}" presName="wedge1Tx" presStyleLbl="node1" presStyleIdx="0" presStyleCnt="5">
        <dgm:presLayoutVars>
          <dgm:chMax val="0"/>
          <dgm:chPref val="0"/>
          <dgm:bulletEnabled val="1"/>
        </dgm:presLayoutVars>
      </dgm:prSet>
      <dgm:spPr/>
      <dgm:t>
        <a:bodyPr/>
        <a:lstStyle/>
        <a:p>
          <a:endParaRPr lang="es-ES"/>
        </a:p>
      </dgm:t>
    </dgm:pt>
    <dgm:pt modelId="{7710445D-2220-448E-9606-459917AE9EA0}" type="pres">
      <dgm:prSet presAssocID="{1B53C37C-548C-4BDF-8375-079EC5614CA4}" presName="wedge2" presStyleLbl="node1" presStyleIdx="1" presStyleCnt="5"/>
      <dgm:spPr/>
      <dgm:t>
        <a:bodyPr/>
        <a:lstStyle/>
        <a:p>
          <a:endParaRPr lang="es-ES"/>
        </a:p>
      </dgm:t>
    </dgm:pt>
    <dgm:pt modelId="{17306A0C-6112-4B75-A0FE-CCB1A6BAAC36}" type="pres">
      <dgm:prSet presAssocID="{1B53C37C-548C-4BDF-8375-079EC5614CA4}" presName="dummy2a" presStyleCnt="0"/>
      <dgm:spPr/>
      <dgm:t>
        <a:bodyPr/>
        <a:lstStyle/>
        <a:p>
          <a:endParaRPr lang="es-ES"/>
        </a:p>
      </dgm:t>
    </dgm:pt>
    <dgm:pt modelId="{343F0537-D373-4ECA-AE10-F5727C9FF3D4}" type="pres">
      <dgm:prSet presAssocID="{1B53C37C-548C-4BDF-8375-079EC5614CA4}" presName="dummy2b" presStyleCnt="0"/>
      <dgm:spPr/>
      <dgm:t>
        <a:bodyPr/>
        <a:lstStyle/>
        <a:p>
          <a:endParaRPr lang="es-ES"/>
        </a:p>
      </dgm:t>
    </dgm:pt>
    <dgm:pt modelId="{6AA0882B-D5E7-4764-8FF2-90A2382D69C6}" type="pres">
      <dgm:prSet presAssocID="{1B53C37C-548C-4BDF-8375-079EC5614CA4}" presName="wedge2Tx" presStyleLbl="node1" presStyleIdx="1" presStyleCnt="5">
        <dgm:presLayoutVars>
          <dgm:chMax val="0"/>
          <dgm:chPref val="0"/>
          <dgm:bulletEnabled val="1"/>
        </dgm:presLayoutVars>
      </dgm:prSet>
      <dgm:spPr/>
      <dgm:t>
        <a:bodyPr/>
        <a:lstStyle/>
        <a:p>
          <a:endParaRPr lang="es-ES"/>
        </a:p>
      </dgm:t>
    </dgm:pt>
    <dgm:pt modelId="{B9A53527-BE06-45B6-9F5C-AAC65A7367DB}" type="pres">
      <dgm:prSet presAssocID="{1B53C37C-548C-4BDF-8375-079EC5614CA4}" presName="wedge3" presStyleLbl="node1" presStyleIdx="2" presStyleCnt="5"/>
      <dgm:spPr/>
      <dgm:t>
        <a:bodyPr/>
        <a:lstStyle/>
        <a:p>
          <a:endParaRPr lang="es-ES"/>
        </a:p>
      </dgm:t>
    </dgm:pt>
    <dgm:pt modelId="{29F30198-4CC1-4A47-BF00-AF1FA99A5DEA}" type="pres">
      <dgm:prSet presAssocID="{1B53C37C-548C-4BDF-8375-079EC5614CA4}" presName="dummy3a" presStyleCnt="0"/>
      <dgm:spPr/>
      <dgm:t>
        <a:bodyPr/>
        <a:lstStyle/>
        <a:p>
          <a:endParaRPr lang="es-ES"/>
        </a:p>
      </dgm:t>
    </dgm:pt>
    <dgm:pt modelId="{7BCF3266-0FC8-43FA-A93A-688BCD984494}" type="pres">
      <dgm:prSet presAssocID="{1B53C37C-548C-4BDF-8375-079EC5614CA4}" presName="dummy3b" presStyleCnt="0"/>
      <dgm:spPr/>
      <dgm:t>
        <a:bodyPr/>
        <a:lstStyle/>
        <a:p>
          <a:endParaRPr lang="es-ES"/>
        </a:p>
      </dgm:t>
    </dgm:pt>
    <dgm:pt modelId="{F413B56C-9CEF-4E76-8C5D-96351FECD9C3}" type="pres">
      <dgm:prSet presAssocID="{1B53C37C-548C-4BDF-8375-079EC5614CA4}" presName="wedge3Tx" presStyleLbl="node1" presStyleIdx="2" presStyleCnt="5">
        <dgm:presLayoutVars>
          <dgm:chMax val="0"/>
          <dgm:chPref val="0"/>
          <dgm:bulletEnabled val="1"/>
        </dgm:presLayoutVars>
      </dgm:prSet>
      <dgm:spPr/>
      <dgm:t>
        <a:bodyPr/>
        <a:lstStyle/>
        <a:p>
          <a:endParaRPr lang="es-ES"/>
        </a:p>
      </dgm:t>
    </dgm:pt>
    <dgm:pt modelId="{09299477-1E49-43EA-AC14-D48F5F1E8279}" type="pres">
      <dgm:prSet presAssocID="{1B53C37C-548C-4BDF-8375-079EC5614CA4}" presName="wedge4" presStyleLbl="node1" presStyleIdx="3" presStyleCnt="5"/>
      <dgm:spPr/>
      <dgm:t>
        <a:bodyPr/>
        <a:lstStyle/>
        <a:p>
          <a:endParaRPr lang="es-ES"/>
        </a:p>
      </dgm:t>
    </dgm:pt>
    <dgm:pt modelId="{C4A577A5-7F43-4476-A844-AF097061383E}" type="pres">
      <dgm:prSet presAssocID="{1B53C37C-548C-4BDF-8375-079EC5614CA4}" presName="dummy4a" presStyleCnt="0"/>
      <dgm:spPr/>
      <dgm:t>
        <a:bodyPr/>
        <a:lstStyle/>
        <a:p>
          <a:endParaRPr lang="es-ES"/>
        </a:p>
      </dgm:t>
    </dgm:pt>
    <dgm:pt modelId="{368D3124-1ECD-4AC2-8ED4-18BBA8AE5DA6}" type="pres">
      <dgm:prSet presAssocID="{1B53C37C-548C-4BDF-8375-079EC5614CA4}" presName="dummy4b" presStyleCnt="0"/>
      <dgm:spPr/>
      <dgm:t>
        <a:bodyPr/>
        <a:lstStyle/>
        <a:p>
          <a:endParaRPr lang="es-ES"/>
        </a:p>
      </dgm:t>
    </dgm:pt>
    <dgm:pt modelId="{8B0E5FD8-EEC6-469B-B658-A83DBDB8B6A1}" type="pres">
      <dgm:prSet presAssocID="{1B53C37C-548C-4BDF-8375-079EC5614CA4}" presName="wedge4Tx" presStyleLbl="node1" presStyleIdx="3" presStyleCnt="5">
        <dgm:presLayoutVars>
          <dgm:chMax val="0"/>
          <dgm:chPref val="0"/>
          <dgm:bulletEnabled val="1"/>
        </dgm:presLayoutVars>
      </dgm:prSet>
      <dgm:spPr/>
      <dgm:t>
        <a:bodyPr/>
        <a:lstStyle/>
        <a:p>
          <a:endParaRPr lang="es-ES"/>
        </a:p>
      </dgm:t>
    </dgm:pt>
    <dgm:pt modelId="{9F268CA3-06B7-495E-92D7-351927F26C68}" type="pres">
      <dgm:prSet presAssocID="{1B53C37C-548C-4BDF-8375-079EC5614CA4}" presName="wedge5" presStyleLbl="node1" presStyleIdx="4" presStyleCnt="5"/>
      <dgm:spPr/>
      <dgm:t>
        <a:bodyPr/>
        <a:lstStyle/>
        <a:p>
          <a:endParaRPr lang="es-ES"/>
        </a:p>
      </dgm:t>
    </dgm:pt>
    <dgm:pt modelId="{F07E394E-7EF3-46D2-8A07-048A1A0F8313}" type="pres">
      <dgm:prSet presAssocID="{1B53C37C-548C-4BDF-8375-079EC5614CA4}" presName="dummy5a" presStyleCnt="0"/>
      <dgm:spPr/>
      <dgm:t>
        <a:bodyPr/>
        <a:lstStyle/>
        <a:p>
          <a:endParaRPr lang="es-ES"/>
        </a:p>
      </dgm:t>
    </dgm:pt>
    <dgm:pt modelId="{AE626A70-6411-44C5-A3C5-865550C26DF3}" type="pres">
      <dgm:prSet presAssocID="{1B53C37C-548C-4BDF-8375-079EC5614CA4}" presName="dummy5b" presStyleCnt="0"/>
      <dgm:spPr/>
      <dgm:t>
        <a:bodyPr/>
        <a:lstStyle/>
        <a:p>
          <a:endParaRPr lang="es-ES"/>
        </a:p>
      </dgm:t>
    </dgm:pt>
    <dgm:pt modelId="{8820A369-64DC-4634-979D-2053DCA33251}" type="pres">
      <dgm:prSet presAssocID="{1B53C37C-548C-4BDF-8375-079EC5614CA4}" presName="wedge5Tx" presStyleLbl="node1" presStyleIdx="4" presStyleCnt="5">
        <dgm:presLayoutVars>
          <dgm:chMax val="0"/>
          <dgm:chPref val="0"/>
          <dgm:bulletEnabled val="1"/>
        </dgm:presLayoutVars>
      </dgm:prSet>
      <dgm:spPr/>
      <dgm:t>
        <a:bodyPr/>
        <a:lstStyle/>
        <a:p>
          <a:endParaRPr lang="es-ES"/>
        </a:p>
      </dgm:t>
    </dgm:pt>
    <dgm:pt modelId="{A189A7C1-943A-4905-9E59-4BE515522E2F}" type="pres">
      <dgm:prSet presAssocID="{3E249A9D-F71D-44F5-8D9A-52260C92CFE7}" presName="arrowWedge1" presStyleLbl="fgSibTrans2D1" presStyleIdx="0" presStyleCnt="5"/>
      <dgm:spPr/>
      <dgm:t>
        <a:bodyPr/>
        <a:lstStyle/>
        <a:p>
          <a:endParaRPr lang="es-ES"/>
        </a:p>
      </dgm:t>
    </dgm:pt>
    <dgm:pt modelId="{1B2B3DB0-45F3-4D0C-9D61-86B72AA0FD7E}" type="pres">
      <dgm:prSet presAssocID="{DB29428C-7844-4375-832C-A223F3631A68}" presName="arrowWedge2" presStyleLbl="fgSibTrans2D1" presStyleIdx="1" presStyleCnt="5"/>
      <dgm:spPr/>
      <dgm:t>
        <a:bodyPr/>
        <a:lstStyle/>
        <a:p>
          <a:endParaRPr lang="es-ES"/>
        </a:p>
      </dgm:t>
    </dgm:pt>
    <dgm:pt modelId="{90B20986-D46D-49E0-8FC4-3D01796BDF5E}" type="pres">
      <dgm:prSet presAssocID="{9BC4D4DE-F4CC-4998-A024-6C4290714868}" presName="arrowWedge3" presStyleLbl="fgSibTrans2D1" presStyleIdx="2" presStyleCnt="5"/>
      <dgm:spPr/>
      <dgm:t>
        <a:bodyPr/>
        <a:lstStyle/>
        <a:p>
          <a:endParaRPr lang="es-ES"/>
        </a:p>
      </dgm:t>
    </dgm:pt>
    <dgm:pt modelId="{9E36CEC2-C65F-4957-BB0F-B136ECA0AE35}" type="pres">
      <dgm:prSet presAssocID="{AC42B288-23C9-4184-B971-9974BF5CE95E}" presName="arrowWedge4" presStyleLbl="fgSibTrans2D1" presStyleIdx="3" presStyleCnt="5"/>
      <dgm:spPr/>
      <dgm:t>
        <a:bodyPr/>
        <a:lstStyle/>
        <a:p>
          <a:endParaRPr lang="es-ES"/>
        </a:p>
      </dgm:t>
    </dgm:pt>
    <dgm:pt modelId="{1D82CD77-08A8-4CE4-9382-96D7AD24E539}" type="pres">
      <dgm:prSet presAssocID="{FEB7748F-2AC8-4D8A-9FE0-2CBEBC248734}" presName="arrowWedge5" presStyleLbl="fgSibTrans2D1" presStyleIdx="4" presStyleCnt="5"/>
      <dgm:spPr/>
      <dgm:t>
        <a:bodyPr/>
        <a:lstStyle/>
        <a:p>
          <a:endParaRPr lang="es-ES"/>
        </a:p>
      </dgm:t>
    </dgm:pt>
  </dgm:ptLst>
  <dgm:cxnLst>
    <dgm:cxn modelId="{85AAB087-290C-4669-82BC-619A455DA32B}" type="presOf" srcId="{56FDAEDE-CB6D-4DC0-8BCA-9E55AF76FF90}" destId="{6AA0882B-D5E7-4764-8FF2-90A2382D69C6}" srcOrd="1" destOrd="0" presId="urn:microsoft.com/office/officeart/2005/8/layout/cycle8"/>
    <dgm:cxn modelId="{9944570A-133E-469A-8D4B-9CE17CE762C9}" type="presOf" srcId="{23CF85F1-AB7E-480A-B769-39B47328BE83}" destId="{F413B56C-9CEF-4E76-8C5D-96351FECD9C3}" srcOrd="1" destOrd="0" presId="urn:microsoft.com/office/officeart/2005/8/layout/cycle8"/>
    <dgm:cxn modelId="{BE4D4B76-FCB7-4858-9F75-7CD39C87A653}" srcId="{1B53C37C-548C-4BDF-8375-079EC5614CA4}" destId="{B56A1A04-F966-4BFC-BAE0-07DF46D34541}" srcOrd="3" destOrd="0" parTransId="{C427FC94-0A2B-4FFD-94BC-AE33C04B01E8}" sibTransId="{AC42B288-23C9-4184-B971-9974BF5CE95E}"/>
    <dgm:cxn modelId="{661E6AE0-ED43-4DB5-898D-F158DEA9AB68}" type="presOf" srcId="{B56A1A04-F966-4BFC-BAE0-07DF46D34541}" destId="{09299477-1E49-43EA-AC14-D48F5F1E8279}" srcOrd="0" destOrd="0" presId="urn:microsoft.com/office/officeart/2005/8/layout/cycle8"/>
    <dgm:cxn modelId="{7A2C7763-D1FE-4468-B996-5F84707EAF6A}" srcId="{1B53C37C-548C-4BDF-8375-079EC5614CA4}" destId="{17BB1456-CCA4-43E1-B1BB-0DDD700A01E8}" srcOrd="4" destOrd="0" parTransId="{E1A6EC25-11EE-41E4-A8DF-5FC014634CAB}" sibTransId="{FEB7748F-2AC8-4D8A-9FE0-2CBEBC248734}"/>
    <dgm:cxn modelId="{A3DC5A61-E015-4A4D-A8C0-33D9E0EDB010}" type="presOf" srcId="{17BB1456-CCA4-43E1-B1BB-0DDD700A01E8}" destId="{8820A369-64DC-4634-979D-2053DCA33251}" srcOrd="1" destOrd="0" presId="urn:microsoft.com/office/officeart/2005/8/layout/cycle8"/>
    <dgm:cxn modelId="{DF29CF9B-94CF-4E04-929B-6F1269170E03}" srcId="{1B53C37C-548C-4BDF-8375-079EC5614CA4}" destId="{23CF85F1-AB7E-480A-B769-39B47328BE83}" srcOrd="2" destOrd="0" parTransId="{B9BC1C83-4673-4C03-81F0-4C94A4BEE1E3}" sibTransId="{9BC4D4DE-F4CC-4998-A024-6C4290714868}"/>
    <dgm:cxn modelId="{9455EE2C-94D7-4DDD-A9BF-067325C0FC5E}" type="presOf" srcId="{56FDAEDE-CB6D-4DC0-8BCA-9E55AF76FF90}" destId="{7710445D-2220-448E-9606-459917AE9EA0}" srcOrd="0" destOrd="0" presId="urn:microsoft.com/office/officeart/2005/8/layout/cycle8"/>
    <dgm:cxn modelId="{F5A2D373-A9FA-47FF-992E-E4ABF619FB96}" type="presOf" srcId="{79604E05-5DA8-4E32-92F8-909F1BD1201E}" destId="{D6FA10FE-4085-4D78-A8D3-5CA351C5870E}" srcOrd="0" destOrd="0" presId="urn:microsoft.com/office/officeart/2005/8/layout/cycle8"/>
    <dgm:cxn modelId="{9F594377-6CA8-414B-B5FA-AFCC601796AF}" type="presOf" srcId="{23CF85F1-AB7E-480A-B769-39B47328BE83}" destId="{B9A53527-BE06-45B6-9F5C-AAC65A7367DB}" srcOrd="0" destOrd="0" presId="urn:microsoft.com/office/officeart/2005/8/layout/cycle8"/>
    <dgm:cxn modelId="{4A953723-8873-4457-8303-34E5CD952E2C}" srcId="{1B53C37C-548C-4BDF-8375-079EC5614CA4}" destId="{56FDAEDE-CB6D-4DC0-8BCA-9E55AF76FF90}" srcOrd="1" destOrd="0" parTransId="{DF7446E7-830E-41D2-A1CF-2C3A3A727C01}" sibTransId="{DB29428C-7844-4375-832C-A223F3631A68}"/>
    <dgm:cxn modelId="{AD733233-81A1-4197-B0EC-74FAAB2A60EB}" type="presOf" srcId="{17BB1456-CCA4-43E1-B1BB-0DDD700A01E8}" destId="{9F268CA3-06B7-495E-92D7-351927F26C68}" srcOrd="0" destOrd="0" presId="urn:microsoft.com/office/officeart/2005/8/layout/cycle8"/>
    <dgm:cxn modelId="{6D90EAE3-2B28-4E50-A690-152F34390EC6}" type="presOf" srcId="{1B53C37C-548C-4BDF-8375-079EC5614CA4}" destId="{7197B3B1-B504-45E5-A652-DB1DE04A4C6E}" srcOrd="0" destOrd="0" presId="urn:microsoft.com/office/officeart/2005/8/layout/cycle8"/>
    <dgm:cxn modelId="{475E9CE9-3DF9-4C0F-9B69-673C82375734}" type="presOf" srcId="{79604E05-5DA8-4E32-92F8-909F1BD1201E}" destId="{2317209A-9BC7-4BAE-B492-62752456D67A}" srcOrd="1" destOrd="0" presId="urn:microsoft.com/office/officeart/2005/8/layout/cycle8"/>
    <dgm:cxn modelId="{52AFF2AC-2F62-41E8-9C56-29A6702AF0AC}" type="presOf" srcId="{B56A1A04-F966-4BFC-BAE0-07DF46D34541}" destId="{8B0E5FD8-EEC6-469B-B658-A83DBDB8B6A1}" srcOrd="1" destOrd="0" presId="urn:microsoft.com/office/officeart/2005/8/layout/cycle8"/>
    <dgm:cxn modelId="{68FC9A80-3BC8-46CC-8A6F-4F5AF1915EE2}" srcId="{1B53C37C-548C-4BDF-8375-079EC5614CA4}" destId="{79604E05-5DA8-4E32-92F8-909F1BD1201E}" srcOrd="0" destOrd="0" parTransId="{3C14E8BE-DDB7-4916-97FC-D177C75D9386}" sibTransId="{3E249A9D-F71D-44F5-8D9A-52260C92CFE7}"/>
    <dgm:cxn modelId="{47FBE5DD-C543-4459-A397-0BB7B24CF31D}" type="presParOf" srcId="{7197B3B1-B504-45E5-A652-DB1DE04A4C6E}" destId="{D6FA10FE-4085-4D78-A8D3-5CA351C5870E}" srcOrd="0" destOrd="0" presId="urn:microsoft.com/office/officeart/2005/8/layout/cycle8"/>
    <dgm:cxn modelId="{17FEF6A8-E30C-477A-9A78-8C746F9967C5}" type="presParOf" srcId="{7197B3B1-B504-45E5-A652-DB1DE04A4C6E}" destId="{F3C163E5-49AA-4A1D-83AF-117040A11919}" srcOrd="1" destOrd="0" presId="urn:microsoft.com/office/officeart/2005/8/layout/cycle8"/>
    <dgm:cxn modelId="{E576DD96-FE5D-4C22-8C56-154A61792D72}" type="presParOf" srcId="{7197B3B1-B504-45E5-A652-DB1DE04A4C6E}" destId="{7F5E2465-5A2C-40FD-BF2C-3F144A7B3763}" srcOrd="2" destOrd="0" presId="urn:microsoft.com/office/officeart/2005/8/layout/cycle8"/>
    <dgm:cxn modelId="{67E17E84-5BFB-4239-9D79-A38ACBCEE8E1}" type="presParOf" srcId="{7197B3B1-B504-45E5-A652-DB1DE04A4C6E}" destId="{2317209A-9BC7-4BAE-B492-62752456D67A}" srcOrd="3" destOrd="0" presId="urn:microsoft.com/office/officeart/2005/8/layout/cycle8"/>
    <dgm:cxn modelId="{23687E24-50FB-4FF4-9E87-143177020F61}" type="presParOf" srcId="{7197B3B1-B504-45E5-A652-DB1DE04A4C6E}" destId="{7710445D-2220-448E-9606-459917AE9EA0}" srcOrd="4" destOrd="0" presId="urn:microsoft.com/office/officeart/2005/8/layout/cycle8"/>
    <dgm:cxn modelId="{64106DDD-0229-4005-9C5F-0224B0FF793C}" type="presParOf" srcId="{7197B3B1-B504-45E5-A652-DB1DE04A4C6E}" destId="{17306A0C-6112-4B75-A0FE-CCB1A6BAAC36}" srcOrd="5" destOrd="0" presId="urn:microsoft.com/office/officeart/2005/8/layout/cycle8"/>
    <dgm:cxn modelId="{7458B33E-AA3E-4236-8E48-F6B0F6AC78FE}" type="presParOf" srcId="{7197B3B1-B504-45E5-A652-DB1DE04A4C6E}" destId="{343F0537-D373-4ECA-AE10-F5727C9FF3D4}" srcOrd="6" destOrd="0" presId="urn:microsoft.com/office/officeart/2005/8/layout/cycle8"/>
    <dgm:cxn modelId="{90CB29B3-5AA6-46E8-98B5-0453B6696EE0}" type="presParOf" srcId="{7197B3B1-B504-45E5-A652-DB1DE04A4C6E}" destId="{6AA0882B-D5E7-4764-8FF2-90A2382D69C6}" srcOrd="7" destOrd="0" presId="urn:microsoft.com/office/officeart/2005/8/layout/cycle8"/>
    <dgm:cxn modelId="{CACBF9B7-F658-44EF-B59D-2DBF7AC03131}" type="presParOf" srcId="{7197B3B1-B504-45E5-A652-DB1DE04A4C6E}" destId="{B9A53527-BE06-45B6-9F5C-AAC65A7367DB}" srcOrd="8" destOrd="0" presId="urn:microsoft.com/office/officeart/2005/8/layout/cycle8"/>
    <dgm:cxn modelId="{09FE0F31-027C-47C5-B81F-ADEBD6A394CE}" type="presParOf" srcId="{7197B3B1-B504-45E5-A652-DB1DE04A4C6E}" destId="{29F30198-4CC1-4A47-BF00-AF1FA99A5DEA}" srcOrd="9" destOrd="0" presId="urn:microsoft.com/office/officeart/2005/8/layout/cycle8"/>
    <dgm:cxn modelId="{87AA8B61-88B7-419C-8220-B9C59711C809}" type="presParOf" srcId="{7197B3B1-B504-45E5-A652-DB1DE04A4C6E}" destId="{7BCF3266-0FC8-43FA-A93A-688BCD984494}" srcOrd="10" destOrd="0" presId="urn:microsoft.com/office/officeart/2005/8/layout/cycle8"/>
    <dgm:cxn modelId="{56298335-4B81-49A5-B110-11421D9850BA}" type="presParOf" srcId="{7197B3B1-B504-45E5-A652-DB1DE04A4C6E}" destId="{F413B56C-9CEF-4E76-8C5D-96351FECD9C3}" srcOrd="11" destOrd="0" presId="urn:microsoft.com/office/officeart/2005/8/layout/cycle8"/>
    <dgm:cxn modelId="{C97B7F16-1BDB-4B7E-9BF6-A469BF398539}" type="presParOf" srcId="{7197B3B1-B504-45E5-A652-DB1DE04A4C6E}" destId="{09299477-1E49-43EA-AC14-D48F5F1E8279}" srcOrd="12" destOrd="0" presId="urn:microsoft.com/office/officeart/2005/8/layout/cycle8"/>
    <dgm:cxn modelId="{8AF21BE5-2B1F-48D3-A195-75783F07F7E4}" type="presParOf" srcId="{7197B3B1-B504-45E5-A652-DB1DE04A4C6E}" destId="{C4A577A5-7F43-4476-A844-AF097061383E}" srcOrd="13" destOrd="0" presId="urn:microsoft.com/office/officeart/2005/8/layout/cycle8"/>
    <dgm:cxn modelId="{5C6C0E4B-6F1E-4FA0-B5C1-A2383776F3FA}" type="presParOf" srcId="{7197B3B1-B504-45E5-A652-DB1DE04A4C6E}" destId="{368D3124-1ECD-4AC2-8ED4-18BBA8AE5DA6}" srcOrd="14" destOrd="0" presId="urn:microsoft.com/office/officeart/2005/8/layout/cycle8"/>
    <dgm:cxn modelId="{9B849B6B-E480-4E8E-B6DE-D6D2B0870DB7}" type="presParOf" srcId="{7197B3B1-B504-45E5-A652-DB1DE04A4C6E}" destId="{8B0E5FD8-EEC6-469B-B658-A83DBDB8B6A1}" srcOrd="15" destOrd="0" presId="urn:microsoft.com/office/officeart/2005/8/layout/cycle8"/>
    <dgm:cxn modelId="{8111859B-A00C-4FCE-8074-5BAE2FC81AC6}" type="presParOf" srcId="{7197B3B1-B504-45E5-A652-DB1DE04A4C6E}" destId="{9F268CA3-06B7-495E-92D7-351927F26C68}" srcOrd="16" destOrd="0" presId="urn:microsoft.com/office/officeart/2005/8/layout/cycle8"/>
    <dgm:cxn modelId="{8D999BC8-DD57-44C0-8271-3A6D28FF3982}" type="presParOf" srcId="{7197B3B1-B504-45E5-A652-DB1DE04A4C6E}" destId="{F07E394E-7EF3-46D2-8A07-048A1A0F8313}" srcOrd="17" destOrd="0" presId="urn:microsoft.com/office/officeart/2005/8/layout/cycle8"/>
    <dgm:cxn modelId="{A62848B6-FF19-469C-9525-25FE7B968D33}" type="presParOf" srcId="{7197B3B1-B504-45E5-A652-DB1DE04A4C6E}" destId="{AE626A70-6411-44C5-A3C5-865550C26DF3}" srcOrd="18" destOrd="0" presId="urn:microsoft.com/office/officeart/2005/8/layout/cycle8"/>
    <dgm:cxn modelId="{AD835DF7-03B0-43B4-82CD-1EB26EBD7A28}" type="presParOf" srcId="{7197B3B1-B504-45E5-A652-DB1DE04A4C6E}" destId="{8820A369-64DC-4634-979D-2053DCA33251}" srcOrd="19" destOrd="0" presId="urn:microsoft.com/office/officeart/2005/8/layout/cycle8"/>
    <dgm:cxn modelId="{0222E268-7769-487B-8AFB-7BFF498D9D40}" type="presParOf" srcId="{7197B3B1-B504-45E5-A652-DB1DE04A4C6E}" destId="{A189A7C1-943A-4905-9E59-4BE515522E2F}" srcOrd="20" destOrd="0" presId="urn:microsoft.com/office/officeart/2005/8/layout/cycle8"/>
    <dgm:cxn modelId="{FEA485A1-E1C8-4A6E-80B2-F39F26ED0566}" type="presParOf" srcId="{7197B3B1-B504-45E5-A652-DB1DE04A4C6E}" destId="{1B2B3DB0-45F3-4D0C-9D61-86B72AA0FD7E}" srcOrd="21" destOrd="0" presId="urn:microsoft.com/office/officeart/2005/8/layout/cycle8"/>
    <dgm:cxn modelId="{4E191307-6154-479F-9BDC-DFE3BB6C4243}" type="presParOf" srcId="{7197B3B1-B504-45E5-A652-DB1DE04A4C6E}" destId="{90B20986-D46D-49E0-8FC4-3D01796BDF5E}" srcOrd="22" destOrd="0" presId="urn:microsoft.com/office/officeart/2005/8/layout/cycle8"/>
    <dgm:cxn modelId="{42F7686B-770B-4D34-8B53-840BEE3A2D21}" type="presParOf" srcId="{7197B3B1-B504-45E5-A652-DB1DE04A4C6E}" destId="{9E36CEC2-C65F-4957-BB0F-B136ECA0AE35}" srcOrd="23" destOrd="0" presId="urn:microsoft.com/office/officeart/2005/8/layout/cycle8"/>
    <dgm:cxn modelId="{1FF71252-E823-4AA7-A337-1548BA0FFCB7}" type="presParOf" srcId="{7197B3B1-B504-45E5-A652-DB1DE04A4C6E}" destId="{1D82CD77-08A8-4CE4-9382-96D7AD24E539}"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D92F99-D019-4553-8272-55C4F1D87C08}" type="doc">
      <dgm:prSet loTypeId="urn:microsoft.com/office/officeart/2008/layout/AlternatingPictureBlocks" loCatId="picture" qsTypeId="urn:microsoft.com/office/officeart/2005/8/quickstyle/3d4" qsCatId="3D" csTypeId="urn:microsoft.com/office/officeart/2005/8/colors/accent4_3" csCatId="accent4" phldr="1"/>
      <dgm:spPr/>
    </dgm:pt>
    <dgm:pt modelId="{467FF4A9-9268-434D-8670-B3644E552054}">
      <dgm:prSet phldrT="[Texto]" custT="1"/>
      <dgm:spPr/>
      <dgm:t>
        <a:bodyPr/>
        <a:lstStyle/>
        <a:p>
          <a:r>
            <a:rPr lang="es-MX" sz="1100" dirty="0" smtClean="0"/>
            <a:t>Consiste en dotar de facultades expresas a las autoridades, de modo que todos los participantes en el proceso electoral conozcan previamente con claridad y seguridad las reglas a que su propia actuación y la de las autoridades electorales están sujetas.</a:t>
          </a:r>
          <a:endParaRPr lang="es-MX" sz="1100" dirty="0"/>
        </a:p>
      </dgm:t>
    </dgm:pt>
    <dgm:pt modelId="{63CCB7C7-EF8F-4765-A745-1B5A061159B4}" type="parTrans" cxnId="{7BE92235-960D-410A-A1D8-F86CBFDC4582}">
      <dgm:prSet/>
      <dgm:spPr/>
      <dgm:t>
        <a:bodyPr/>
        <a:lstStyle/>
        <a:p>
          <a:endParaRPr lang="es-MX"/>
        </a:p>
      </dgm:t>
    </dgm:pt>
    <dgm:pt modelId="{1171F53B-A51B-4958-AA22-82D7AA90C215}" type="sibTrans" cxnId="{7BE92235-960D-410A-A1D8-F86CBFDC4582}">
      <dgm:prSet/>
      <dgm:spPr/>
      <dgm:t>
        <a:bodyPr/>
        <a:lstStyle/>
        <a:p>
          <a:endParaRPr lang="es-MX"/>
        </a:p>
      </dgm:t>
    </dgm:pt>
    <dgm:pt modelId="{C85420FA-2A37-4579-8FC0-0631A81E7328}">
      <dgm:prSet custT="1"/>
      <dgm:spPr/>
      <dgm:t>
        <a:bodyPr/>
        <a:lstStyle/>
        <a:p>
          <a:r>
            <a:rPr lang="es-MX" sz="1100" smtClean="0"/>
            <a:t>Los ciudadanos y las autoridades electorales actúen en estricto apego a las disposiciones consignadas en la ley, de tal manera que no se emitan o desplieguen conductas caprichosas o arbitrarias al margen del texto normativo</a:t>
          </a:r>
          <a:endParaRPr lang="es-MX" sz="1100" dirty="0"/>
        </a:p>
      </dgm:t>
    </dgm:pt>
    <dgm:pt modelId="{A56E6760-55DD-4238-857E-3A7599B0A157}" type="parTrans" cxnId="{4D49E744-8C11-4041-AA89-15C56747363B}">
      <dgm:prSet/>
      <dgm:spPr/>
      <dgm:t>
        <a:bodyPr/>
        <a:lstStyle/>
        <a:p>
          <a:endParaRPr lang="es-MX"/>
        </a:p>
      </dgm:t>
    </dgm:pt>
    <dgm:pt modelId="{09244282-196C-4D73-9AFC-B81F071B93B5}" type="sibTrans" cxnId="{4D49E744-8C11-4041-AA89-15C56747363B}">
      <dgm:prSet/>
      <dgm:spPr/>
      <dgm:t>
        <a:bodyPr/>
        <a:lstStyle/>
        <a:p>
          <a:endParaRPr lang="es-MX"/>
        </a:p>
      </dgm:t>
    </dgm:pt>
    <dgm:pt modelId="{AD7CA10D-2717-42AC-9BDE-387F8DEA49A1}">
      <dgm:prSet custT="1"/>
      <dgm:spPr/>
      <dgm:t>
        <a:bodyPr/>
        <a:lstStyle/>
        <a:p>
          <a:r>
            <a:rPr lang="es-MX" sz="1100" smtClean="0"/>
            <a:t>Situación institucional que permite a las autoridades electorales emitir sus decisiones con plena imparcialidad y en estricto apego a la normatividad aplicable al caso, sin tener que acatar o someterse a indicaciones, instrucciones, sugerencias o insinuaciones provenientes de superiores jerárquicos, de otros poderes del Estado o de personas con las que guardan alguna relación de afinidad política, social o cultural.</a:t>
          </a:r>
          <a:endParaRPr lang="es-MX" sz="1100" dirty="0"/>
        </a:p>
      </dgm:t>
    </dgm:pt>
    <dgm:pt modelId="{0119D415-9B23-4B9F-B3FB-FCAE129CE0E3}" type="parTrans" cxnId="{AAEFE5E0-0998-4D81-BD2C-6725ED2E83C2}">
      <dgm:prSet/>
      <dgm:spPr/>
      <dgm:t>
        <a:bodyPr/>
        <a:lstStyle/>
        <a:p>
          <a:endParaRPr lang="es-MX"/>
        </a:p>
      </dgm:t>
    </dgm:pt>
    <dgm:pt modelId="{54965D51-6F15-4AFF-B6D3-BF21E4A2039E}" type="sibTrans" cxnId="{AAEFE5E0-0998-4D81-BD2C-6725ED2E83C2}">
      <dgm:prSet/>
      <dgm:spPr/>
      <dgm:t>
        <a:bodyPr/>
        <a:lstStyle/>
        <a:p>
          <a:endParaRPr lang="es-MX"/>
        </a:p>
      </dgm:t>
    </dgm:pt>
    <dgm:pt modelId="{5CBFC3B9-4619-43B6-87F3-5F9C93D261A5}">
      <dgm:prSet custT="1"/>
      <dgm:spPr/>
      <dgm:t>
        <a:bodyPr/>
        <a:lstStyle/>
        <a:p>
          <a:r>
            <a:rPr lang="es-ES" sz="1100" smtClean="0"/>
            <a:t>Consiste en que en el ejercicio de sus funciones las autoridades electorales eviten irregularidades, desviaciones o la proclividad partidista.</a:t>
          </a:r>
          <a:endParaRPr lang="es-MX" sz="1100" dirty="0"/>
        </a:p>
      </dgm:t>
    </dgm:pt>
    <dgm:pt modelId="{11E688A6-9274-41B7-9190-14C2CD2AC192}" type="parTrans" cxnId="{7FF063CB-BB53-47D4-B93F-BB83E75393A3}">
      <dgm:prSet/>
      <dgm:spPr/>
      <dgm:t>
        <a:bodyPr/>
        <a:lstStyle/>
        <a:p>
          <a:endParaRPr lang="es-MX"/>
        </a:p>
      </dgm:t>
    </dgm:pt>
    <dgm:pt modelId="{E9A01339-2C03-4648-8891-B5147D27F746}" type="sibTrans" cxnId="{7FF063CB-BB53-47D4-B93F-BB83E75393A3}">
      <dgm:prSet/>
      <dgm:spPr/>
      <dgm:t>
        <a:bodyPr/>
        <a:lstStyle/>
        <a:p>
          <a:endParaRPr lang="es-MX"/>
        </a:p>
      </dgm:t>
    </dgm:pt>
    <dgm:pt modelId="{9522D98A-7714-4547-97B9-7352075BBE58}">
      <dgm:prSet custT="1"/>
      <dgm:spPr/>
      <dgm:t>
        <a:bodyPr/>
        <a:lstStyle/>
        <a:p>
          <a:r>
            <a:rPr lang="es-MX" sz="1100" smtClean="0"/>
            <a:t>Obliga a que las normas y mecanismos del proceso electoral estén diseñadas para evitar situaciones conflictivas sobre los actos previos a la jornada electoral, durante su desarrollo y en las etapas posteriores a la misma.</a:t>
          </a:r>
          <a:endParaRPr lang="es-MX" sz="1100" dirty="0"/>
        </a:p>
      </dgm:t>
    </dgm:pt>
    <dgm:pt modelId="{DCC5816E-F0D5-4BB5-A145-1C68183AC5B9}" type="parTrans" cxnId="{D529FF94-95F0-406B-A382-8F2815DB16BA}">
      <dgm:prSet/>
      <dgm:spPr/>
      <dgm:t>
        <a:bodyPr/>
        <a:lstStyle/>
        <a:p>
          <a:endParaRPr lang="es-MX"/>
        </a:p>
      </dgm:t>
    </dgm:pt>
    <dgm:pt modelId="{186B5E1D-9242-407B-8504-70E1315A9C28}" type="sibTrans" cxnId="{D529FF94-95F0-406B-A382-8F2815DB16BA}">
      <dgm:prSet/>
      <dgm:spPr/>
      <dgm:t>
        <a:bodyPr/>
        <a:lstStyle/>
        <a:p>
          <a:endParaRPr lang="es-MX"/>
        </a:p>
      </dgm:t>
    </dgm:pt>
    <dgm:pt modelId="{AB001642-9C4D-470C-92E1-415E02FAB815}" type="pres">
      <dgm:prSet presAssocID="{23D92F99-D019-4553-8272-55C4F1D87C08}" presName="linearFlow" presStyleCnt="0">
        <dgm:presLayoutVars>
          <dgm:dir/>
          <dgm:resizeHandles val="exact"/>
        </dgm:presLayoutVars>
      </dgm:prSet>
      <dgm:spPr/>
    </dgm:pt>
    <dgm:pt modelId="{5C29517A-68AD-4D73-B30C-D68D723A5123}" type="pres">
      <dgm:prSet presAssocID="{467FF4A9-9268-434D-8670-B3644E552054}" presName="comp" presStyleCnt="0"/>
      <dgm:spPr/>
    </dgm:pt>
    <dgm:pt modelId="{E4382B89-8FF7-420B-BEEC-A2167A16AE65}" type="pres">
      <dgm:prSet presAssocID="{467FF4A9-9268-434D-8670-B3644E552054}" presName="rect2" presStyleLbl="node1" presStyleIdx="0" presStyleCnt="5" custScaleX="381688">
        <dgm:presLayoutVars>
          <dgm:bulletEnabled val="1"/>
        </dgm:presLayoutVars>
      </dgm:prSet>
      <dgm:spPr/>
      <dgm:t>
        <a:bodyPr/>
        <a:lstStyle/>
        <a:p>
          <a:endParaRPr lang="es-MX"/>
        </a:p>
      </dgm:t>
    </dgm:pt>
    <dgm:pt modelId="{BB7F8D3A-8EC3-46B7-BA18-431DA032EE27}" type="pres">
      <dgm:prSet presAssocID="{467FF4A9-9268-434D-8670-B3644E552054}" presName="rect1" presStyleLbl="lnNode1" presStyleIdx="0" presStyleCnt="5" custLinFactX="-100000" custLinFactNeighborX="-197077" custLinFactNeighborY="3997"/>
      <dgm:spPr>
        <a:blipFill rotWithShape="1">
          <a:blip xmlns:r="http://schemas.openxmlformats.org/officeDocument/2006/relationships" r:embed="rId1"/>
          <a:stretch>
            <a:fillRect/>
          </a:stretch>
        </a:blipFill>
      </dgm:spPr>
    </dgm:pt>
    <dgm:pt modelId="{2E9DE673-E71D-40FE-89F0-0EE0F141AF83}" type="pres">
      <dgm:prSet presAssocID="{1171F53B-A51B-4958-AA22-82D7AA90C215}" presName="sibTrans" presStyleCnt="0"/>
      <dgm:spPr/>
    </dgm:pt>
    <dgm:pt modelId="{C717702E-7760-4549-B920-DCEBCEE70783}" type="pres">
      <dgm:prSet presAssocID="{C85420FA-2A37-4579-8FC0-0631A81E7328}" presName="comp" presStyleCnt="0"/>
      <dgm:spPr/>
    </dgm:pt>
    <dgm:pt modelId="{4D3357F1-F7D7-4844-B0F4-CEF5912DA95D}" type="pres">
      <dgm:prSet presAssocID="{C85420FA-2A37-4579-8FC0-0631A81E7328}" presName="rect2" presStyleLbl="node1" presStyleIdx="1" presStyleCnt="5" custScaleX="381688">
        <dgm:presLayoutVars>
          <dgm:bulletEnabled val="1"/>
        </dgm:presLayoutVars>
      </dgm:prSet>
      <dgm:spPr/>
      <dgm:t>
        <a:bodyPr/>
        <a:lstStyle/>
        <a:p>
          <a:endParaRPr lang="es-MX"/>
        </a:p>
      </dgm:t>
    </dgm:pt>
    <dgm:pt modelId="{9A17FB64-BF2A-48FD-B42F-0EC9886EF17E}" type="pres">
      <dgm:prSet presAssocID="{C85420FA-2A37-4579-8FC0-0631A81E7328}" presName="rect1" presStyleLbl="lnNode1" presStyleIdx="1" presStyleCnt="5" custLinFactX="100000" custLinFactNeighborX="197077" custLinFactNeighborY="2676"/>
      <dgm:spPr>
        <a:blipFill rotWithShape="1">
          <a:blip xmlns:r="http://schemas.openxmlformats.org/officeDocument/2006/relationships" r:embed="rId2"/>
          <a:stretch>
            <a:fillRect/>
          </a:stretch>
        </a:blipFill>
      </dgm:spPr>
    </dgm:pt>
    <dgm:pt modelId="{D6851F4F-72CA-4D4D-B3B9-FF093B986AB9}" type="pres">
      <dgm:prSet presAssocID="{09244282-196C-4D73-9AFC-B81F071B93B5}" presName="sibTrans" presStyleCnt="0"/>
      <dgm:spPr/>
    </dgm:pt>
    <dgm:pt modelId="{FBEE86E9-62D7-4F85-AF5B-2736EA101A15}" type="pres">
      <dgm:prSet presAssocID="{AD7CA10D-2717-42AC-9BDE-387F8DEA49A1}" presName="comp" presStyleCnt="0"/>
      <dgm:spPr/>
    </dgm:pt>
    <dgm:pt modelId="{52F87506-3D23-4987-BF44-6A2E2E143659}" type="pres">
      <dgm:prSet presAssocID="{AD7CA10D-2717-42AC-9BDE-387F8DEA49A1}" presName="rect2" presStyleLbl="node1" presStyleIdx="2" presStyleCnt="5" custScaleX="381688">
        <dgm:presLayoutVars>
          <dgm:bulletEnabled val="1"/>
        </dgm:presLayoutVars>
      </dgm:prSet>
      <dgm:spPr/>
      <dgm:t>
        <a:bodyPr/>
        <a:lstStyle/>
        <a:p>
          <a:endParaRPr lang="es-MX"/>
        </a:p>
      </dgm:t>
    </dgm:pt>
    <dgm:pt modelId="{4DC586E9-FCB3-486C-B3F9-0596A6AAA8D7}" type="pres">
      <dgm:prSet presAssocID="{AD7CA10D-2717-42AC-9BDE-387F8DEA49A1}" presName="rect1" presStyleLbl="lnNode1" presStyleIdx="2" presStyleCnt="5" custLinFactX="-100000" custLinFactNeighborX="-197077" custLinFactNeighborY="-1338"/>
      <dgm:spPr>
        <a:blipFill rotWithShape="1">
          <a:blip xmlns:r="http://schemas.openxmlformats.org/officeDocument/2006/relationships" r:embed="rId3"/>
          <a:stretch>
            <a:fillRect/>
          </a:stretch>
        </a:blipFill>
      </dgm:spPr>
    </dgm:pt>
    <dgm:pt modelId="{E2719380-2F17-44E8-BF49-98C54A6D7CA2}" type="pres">
      <dgm:prSet presAssocID="{54965D51-6F15-4AFF-B6D3-BF21E4A2039E}" presName="sibTrans" presStyleCnt="0"/>
      <dgm:spPr/>
    </dgm:pt>
    <dgm:pt modelId="{428B39C8-B76A-4601-A234-D681ADD0325C}" type="pres">
      <dgm:prSet presAssocID="{5CBFC3B9-4619-43B6-87F3-5F9C93D261A5}" presName="comp" presStyleCnt="0"/>
      <dgm:spPr/>
    </dgm:pt>
    <dgm:pt modelId="{6E25E635-1305-40AC-A5E3-6E343F057269}" type="pres">
      <dgm:prSet presAssocID="{5CBFC3B9-4619-43B6-87F3-5F9C93D261A5}" presName="rect2" presStyleLbl="node1" presStyleIdx="3" presStyleCnt="5" custScaleX="381688">
        <dgm:presLayoutVars>
          <dgm:bulletEnabled val="1"/>
        </dgm:presLayoutVars>
      </dgm:prSet>
      <dgm:spPr/>
      <dgm:t>
        <a:bodyPr/>
        <a:lstStyle/>
        <a:p>
          <a:endParaRPr lang="es-MX"/>
        </a:p>
      </dgm:t>
    </dgm:pt>
    <dgm:pt modelId="{7580B2B7-1D9C-4B19-B8ED-88A5637707DD}" type="pres">
      <dgm:prSet presAssocID="{5CBFC3B9-4619-43B6-87F3-5F9C93D261A5}" presName="rect1" presStyleLbl="lnNode1" presStyleIdx="3" presStyleCnt="5" custLinFactX="100000" custLinFactNeighborX="197077" custLinFactNeighborY="-2676"/>
      <dgm:spPr>
        <a:blipFill rotWithShape="1">
          <a:blip xmlns:r="http://schemas.openxmlformats.org/officeDocument/2006/relationships" r:embed="rId4"/>
          <a:stretch>
            <a:fillRect/>
          </a:stretch>
        </a:blipFill>
      </dgm:spPr>
    </dgm:pt>
    <dgm:pt modelId="{50F1BEA7-8E5E-4DAF-8B93-014C07E1DB14}" type="pres">
      <dgm:prSet presAssocID="{E9A01339-2C03-4648-8891-B5147D27F746}" presName="sibTrans" presStyleCnt="0"/>
      <dgm:spPr/>
    </dgm:pt>
    <dgm:pt modelId="{B4F554C0-BB08-4125-B6ED-B61FA38B93A9}" type="pres">
      <dgm:prSet presAssocID="{9522D98A-7714-4547-97B9-7352075BBE58}" presName="comp" presStyleCnt="0"/>
      <dgm:spPr/>
    </dgm:pt>
    <dgm:pt modelId="{8E8C4F5D-DC48-4E47-9DE0-872B60B41BD4}" type="pres">
      <dgm:prSet presAssocID="{9522D98A-7714-4547-97B9-7352075BBE58}" presName="rect2" presStyleLbl="node1" presStyleIdx="4" presStyleCnt="5" custScaleX="381688">
        <dgm:presLayoutVars>
          <dgm:bulletEnabled val="1"/>
        </dgm:presLayoutVars>
      </dgm:prSet>
      <dgm:spPr/>
      <dgm:t>
        <a:bodyPr/>
        <a:lstStyle/>
        <a:p>
          <a:endParaRPr lang="es-MX"/>
        </a:p>
      </dgm:t>
    </dgm:pt>
    <dgm:pt modelId="{0268D26A-FFBB-4F41-AA93-267A15E9D43D}" type="pres">
      <dgm:prSet presAssocID="{9522D98A-7714-4547-97B9-7352075BBE58}" presName="rect1" presStyleLbl="lnNode1" presStyleIdx="4" presStyleCnt="5" custLinFactX="-100000" custLinFactNeighborX="-197077" custLinFactNeighborY="-2676"/>
      <dgm:spPr>
        <a:blipFill rotWithShape="1">
          <a:blip xmlns:r="http://schemas.openxmlformats.org/officeDocument/2006/relationships" r:embed="rId5"/>
          <a:stretch>
            <a:fillRect/>
          </a:stretch>
        </a:blipFill>
      </dgm:spPr>
    </dgm:pt>
  </dgm:ptLst>
  <dgm:cxnLst>
    <dgm:cxn modelId="{7A8FBA87-4051-4A26-9677-E946C2F854CE}" type="presOf" srcId="{AD7CA10D-2717-42AC-9BDE-387F8DEA49A1}" destId="{52F87506-3D23-4987-BF44-6A2E2E143659}" srcOrd="0" destOrd="0" presId="urn:microsoft.com/office/officeart/2008/layout/AlternatingPictureBlocks"/>
    <dgm:cxn modelId="{AAEFE5E0-0998-4D81-BD2C-6725ED2E83C2}" srcId="{23D92F99-D019-4553-8272-55C4F1D87C08}" destId="{AD7CA10D-2717-42AC-9BDE-387F8DEA49A1}" srcOrd="2" destOrd="0" parTransId="{0119D415-9B23-4B9F-B3FB-FCAE129CE0E3}" sibTransId="{54965D51-6F15-4AFF-B6D3-BF21E4A2039E}"/>
    <dgm:cxn modelId="{4D49E744-8C11-4041-AA89-15C56747363B}" srcId="{23D92F99-D019-4553-8272-55C4F1D87C08}" destId="{C85420FA-2A37-4579-8FC0-0631A81E7328}" srcOrd="1" destOrd="0" parTransId="{A56E6760-55DD-4238-857E-3A7599B0A157}" sibTransId="{09244282-196C-4D73-9AFC-B81F071B93B5}"/>
    <dgm:cxn modelId="{693FC332-0135-4091-8CC4-7EC5F2A769EA}" type="presOf" srcId="{C85420FA-2A37-4579-8FC0-0631A81E7328}" destId="{4D3357F1-F7D7-4844-B0F4-CEF5912DA95D}" srcOrd="0" destOrd="0" presId="urn:microsoft.com/office/officeart/2008/layout/AlternatingPictureBlocks"/>
    <dgm:cxn modelId="{7BE92235-960D-410A-A1D8-F86CBFDC4582}" srcId="{23D92F99-D019-4553-8272-55C4F1D87C08}" destId="{467FF4A9-9268-434D-8670-B3644E552054}" srcOrd="0" destOrd="0" parTransId="{63CCB7C7-EF8F-4765-A745-1B5A061159B4}" sibTransId="{1171F53B-A51B-4958-AA22-82D7AA90C215}"/>
    <dgm:cxn modelId="{0D0C2C50-913D-4BEA-8360-55E1EF99CA29}" type="presOf" srcId="{9522D98A-7714-4547-97B9-7352075BBE58}" destId="{8E8C4F5D-DC48-4E47-9DE0-872B60B41BD4}" srcOrd="0" destOrd="0" presId="urn:microsoft.com/office/officeart/2008/layout/AlternatingPictureBlocks"/>
    <dgm:cxn modelId="{60B4748D-D24E-4EEC-BA3B-2C297780D9BD}" type="presOf" srcId="{5CBFC3B9-4619-43B6-87F3-5F9C93D261A5}" destId="{6E25E635-1305-40AC-A5E3-6E343F057269}" srcOrd="0" destOrd="0" presId="urn:microsoft.com/office/officeart/2008/layout/AlternatingPictureBlocks"/>
    <dgm:cxn modelId="{D529FF94-95F0-406B-A382-8F2815DB16BA}" srcId="{23D92F99-D019-4553-8272-55C4F1D87C08}" destId="{9522D98A-7714-4547-97B9-7352075BBE58}" srcOrd="4" destOrd="0" parTransId="{DCC5816E-F0D5-4BB5-A145-1C68183AC5B9}" sibTransId="{186B5E1D-9242-407B-8504-70E1315A9C28}"/>
    <dgm:cxn modelId="{161F50CB-4D4A-4C0F-8D6B-4A8280F2A2DD}" type="presOf" srcId="{467FF4A9-9268-434D-8670-B3644E552054}" destId="{E4382B89-8FF7-420B-BEEC-A2167A16AE65}" srcOrd="0" destOrd="0" presId="urn:microsoft.com/office/officeart/2008/layout/AlternatingPictureBlocks"/>
    <dgm:cxn modelId="{7FF063CB-BB53-47D4-B93F-BB83E75393A3}" srcId="{23D92F99-D019-4553-8272-55C4F1D87C08}" destId="{5CBFC3B9-4619-43B6-87F3-5F9C93D261A5}" srcOrd="3" destOrd="0" parTransId="{11E688A6-9274-41B7-9190-14C2CD2AC192}" sibTransId="{E9A01339-2C03-4648-8891-B5147D27F746}"/>
    <dgm:cxn modelId="{066418FA-2A5A-4B3C-8F27-9BC8911E9CC8}" type="presOf" srcId="{23D92F99-D019-4553-8272-55C4F1D87C08}" destId="{AB001642-9C4D-470C-92E1-415E02FAB815}" srcOrd="0" destOrd="0" presId="urn:microsoft.com/office/officeart/2008/layout/AlternatingPictureBlocks"/>
    <dgm:cxn modelId="{F34513DE-7B40-48BA-BBDE-B5870D110D9F}" type="presParOf" srcId="{AB001642-9C4D-470C-92E1-415E02FAB815}" destId="{5C29517A-68AD-4D73-B30C-D68D723A5123}" srcOrd="0" destOrd="0" presId="urn:microsoft.com/office/officeart/2008/layout/AlternatingPictureBlocks"/>
    <dgm:cxn modelId="{C3E33625-1C80-44A9-9962-BF665E0528A6}" type="presParOf" srcId="{5C29517A-68AD-4D73-B30C-D68D723A5123}" destId="{E4382B89-8FF7-420B-BEEC-A2167A16AE65}" srcOrd="0" destOrd="0" presId="urn:microsoft.com/office/officeart/2008/layout/AlternatingPictureBlocks"/>
    <dgm:cxn modelId="{7289B5A4-024A-46CC-B78F-E4C882F002D3}" type="presParOf" srcId="{5C29517A-68AD-4D73-B30C-D68D723A5123}" destId="{BB7F8D3A-8EC3-46B7-BA18-431DA032EE27}" srcOrd="1" destOrd="0" presId="urn:microsoft.com/office/officeart/2008/layout/AlternatingPictureBlocks"/>
    <dgm:cxn modelId="{AC3B48B5-347F-48CD-9A6D-B1AC00DEC2D2}" type="presParOf" srcId="{AB001642-9C4D-470C-92E1-415E02FAB815}" destId="{2E9DE673-E71D-40FE-89F0-0EE0F141AF83}" srcOrd="1" destOrd="0" presId="urn:microsoft.com/office/officeart/2008/layout/AlternatingPictureBlocks"/>
    <dgm:cxn modelId="{90351A35-82EC-498E-8F02-5DE07BA81937}" type="presParOf" srcId="{AB001642-9C4D-470C-92E1-415E02FAB815}" destId="{C717702E-7760-4549-B920-DCEBCEE70783}" srcOrd="2" destOrd="0" presId="urn:microsoft.com/office/officeart/2008/layout/AlternatingPictureBlocks"/>
    <dgm:cxn modelId="{2600ACD0-99D9-448C-B566-FC6F23BBD54F}" type="presParOf" srcId="{C717702E-7760-4549-B920-DCEBCEE70783}" destId="{4D3357F1-F7D7-4844-B0F4-CEF5912DA95D}" srcOrd="0" destOrd="0" presId="urn:microsoft.com/office/officeart/2008/layout/AlternatingPictureBlocks"/>
    <dgm:cxn modelId="{7A66D026-98C0-4F5B-8D9C-20E371C79A58}" type="presParOf" srcId="{C717702E-7760-4549-B920-DCEBCEE70783}" destId="{9A17FB64-BF2A-48FD-B42F-0EC9886EF17E}" srcOrd="1" destOrd="0" presId="urn:microsoft.com/office/officeart/2008/layout/AlternatingPictureBlocks"/>
    <dgm:cxn modelId="{C9CC584B-E15B-43DD-BA04-7997243A9369}" type="presParOf" srcId="{AB001642-9C4D-470C-92E1-415E02FAB815}" destId="{D6851F4F-72CA-4D4D-B3B9-FF093B986AB9}" srcOrd="3" destOrd="0" presId="urn:microsoft.com/office/officeart/2008/layout/AlternatingPictureBlocks"/>
    <dgm:cxn modelId="{F4F05108-A315-41EF-B9F1-BA17C9399641}" type="presParOf" srcId="{AB001642-9C4D-470C-92E1-415E02FAB815}" destId="{FBEE86E9-62D7-4F85-AF5B-2736EA101A15}" srcOrd="4" destOrd="0" presId="urn:microsoft.com/office/officeart/2008/layout/AlternatingPictureBlocks"/>
    <dgm:cxn modelId="{681B5D98-6EB9-45DD-8AF2-7C2E7CAF8BE0}" type="presParOf" srcId="{FBEE86E9-62D7-4F85-AF5B-2736EA101A15}" destId="{52F87506-3D23-4987-BF44-6A2E2E143659}" srcOrd="0" destOrd="0" presId="urn:microsoft.com/office/officeart/2008/layout/AlternatingPictureBlocks"/>
    <dgm:cxn modelId="{F973A381-89D3-4B68-AD61-340F7C73E3FB}" type="presParOf" srcId="{FBEE86E9-62D7-4F85-AF5B-2736EA101A15}" destId="{4DC586E9-FCB3-486C-B3F9-0596A6AAA8D7}" srcOrd="1" destOrd="0" presId="urn:microsoft.com/office/officeart/2008/layout/AlternatingPictureBlocks"/>
    <dgm:cxn modelId="{9F2A2CAA-A528-484C-9AF0-6EA437295762}" type="presParOf" srcId="{AB001642-9C4D-470C-92E1-415E02FAB815}" destId="{E2719380-2F17-44E8-BF49-98C54A6D7CA2}" srcOrd="5" destOrd="0" presId="urn:microsoft.com/office/officeart/2008/layout/AlternatingPictureBlocks"/>
    <dgm:cxn modelId="{06838D19-9CA9-43C6-84D0-1C643DD7020A}" type="presParOf" srcId="{AB001642-9C4D-470C-92E1-415E02FAB815}" destId="{428B39C8-B76A-4601-A234-D681ADD0325C}" srcOrd="6" destOrd="0" presId="urn:microsoft.com/office/officeart/2008/layout/AlternatingPictureBlocks"/>
    <dgm:cxn modelId="{96C1AECF-99AE-41F2-8253-653B928FAEE8}" type="presParOf" srcId="{428B39C8-B76A-4601-A234-D681ADD0325C}" destId="{6E25E635-1305-40AC-A5E3-6E343F057269}" srcOrd="0" destOrd="0" presId="urn:microsoft.com/office/officeart/2008/layout/AlternatingPictureBlocks"/>
    <dgm:cxn modelId="{84ED3881-41BF-4F3F-973A-62F116123F5C}" type="presParOf" srcId="{428B39C8-B76A-4601-A234-D681ADD0325C}" destId="{7580B2B7-1D9C-4B19-B8ED-88A5637707DD}" srcOrd="1" destOrd="0" presId="urn:microsoft.com/office/officeart/2008/layout/AlternatingPictureBlocks"/>
    <dgm:cxn modelId="{9475448A-03D9-4CF8-8A75-78258A5A29CF}" type="presParOf" srcId="{AB001642-9C4D-470C-92E1-415E02FAB815}" destId="{50F1BEA7-8E5E-4DAF-8B93-014C07E1DB14}" srcOrd="7" destOrd="0" presId="urn:microsoft.com/office/officeart/2008/layout/AlternatingPictureBlocks"/>
    <dgm:cxn modelId="{F22504FD-130A-40F4-B18A-8E247ACC557E}" type="presParOf" srcId="{AB001642-9C4D-470C-92E1-415E02FAB815}" destId="{B4F554C0-BB08-4125-B6ED-B61FA38B93A9}" srcOrd="8" destOrd="0" presId="urn:microsoft.com/office/officeart/2008/layout/AlternatingPictureBlocks"/>
    <dgm:cxn modelId="{41CE5553-1229-4B83-A7E2-0D8A01B55CD6}" type="presParOf" srcId="{B4F554C0-BB08-4125-B6ED-B61FA38B93A9}" destId="{8E8C4F5D-DC48-4E47-9DE0-872B60B41BD4}" srcOrd="0" destOrd="0" presId="urn:microsoft.com/office/officeart/2008/layout/AlternatingPictureBlocks"/>
    <dgm:cxn modelId="{387915C9-DBAD-4FDA-82DB-336F0D4AD6E9}" type="presParOf" srcId="{B4F554C0-BB08-4125-B6ED-B61FA38B93A9}" destId="{0268D26A-FFBB-4F41-AA93-267A15E9D43D}"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7517C4F-A11E-4BB1-8B6D-5A2AC2CBCBB5}" type="doc">
      <dgm:prSet loTypeId="urn:microsoft.com/office/officeart/2005/8/layout/chart3" loCatId="relationship" qsTypeId="urn:microsoft.com/office/officeart/2005/8/quickstyle/3d1" qsCatId="3D" csTypeId="urn:microsoft.com/office/officeart/2005/8/colors/accent4_3" csCatId="accent4" phldr="1"/>
      <dgm:spPr/>
      <dgm:t>
        <a:bodyPr/>
        <a:lstStyle/>
        <a:p>
          <a:endParaRPr lang="es-ES"/>
        </a:p>
      </dgm:t>
    </dgm:pt>
    <dgm:pt modelId="{B9001550-2A49-4790-8E1E-C514D0D67754}">
      <dgm:prSet phldrT="[Texto]"/>
      <dgm:spPr/>
      <dgm:t>
        <a:bodyPr vert="vert270"/>
        <a:lstStyle/>
        <a:p>
          <a:r>
            <a:rPr lang="es-MX" dirty="0" smtClean="0"/>
            <a:t>INDEPENDENCIA</a:t>
          </a:r>
          <a:endParaRPr lang="es-MX" dirty="0"/>
        </a:p>
      </dgm:t>
    </dgm:pt>
    <dgm:pt modelId="{3C3069F9-F9CC-4DA4-A869-3A0235250922}" type="parTrans" cxnId="{147C85F5-6907-41AD-B52C-53F416AE48F3}">
      <dgm:prSet/>
      <dgm:spPr/>
      <dgm:t>
        <a:bodyPr/>
        <a:lstStyle/>
        <a:p>
          <a:endParaRPr lang="es-MX"/>
        </a:p>
      </dgm:t>
    </dgm:pt>
    <dgm:pt modelId="{DCA771CF-1EE7-4BCA-AD27-7EFED5D4691F}" type="sibTrans" cxnId="{147C85F5-6907-41AD-B52C-53F416AE48F3}">
      <dgm:prSet/>
      <dgm:spPr/>
      <dgm:t>
        <a:bodyPr/>
        <a:lstStyle/>
        <a:p>
          <a:endParaRPr lang="es-MX"/>
        </a:p>
      </dgm:t>
    </dgm:pt>
    <dgm:pt modelId="{356FD212-E342-4079-AA61-15D8AD8F7117}">
      <dgm:prSet phldrT="[Texto]"/>
      <dgm:spPr/>
      <dgm:t>
        <a:bodyPr vert="vert"/>
        <a:lstStyle/>
        <a:p>
          <a:r>
            <a:rPr lang="es-MX" dirty="0" smtClean="0"/>
            <a:t>AUTONOMÍA</a:t>
          </a:r>
          <a:endParaRPr lang="es-MX" dirty="0"/>
        </a:p>
      </dgm:t>
    </dgm:pt>
    <dgm:pt modelId="{3596576F-0A4E-407B-96D5-4C3E8C63630A}" type="parTrans" cxnId="{A58400DE-1FC3-4FB8-B422-F7B2901A00A3}">
      <dgm:prSet/>
      <dgm:spPr/>
      <dgm:t>
        <a:bodyPr/>
        <a:lstStyle/>
        <a:p>
          <a:endParaRPr lang="es-MX"/>
        </a:p>
      </dgm:t>
    </dgm:pt>
    <dgm:pt modelId="{78243298-56D9-43FE-B213-C39E14CA6AC2}" type="sibTrans" cxnId="{A58400DE-1FC3-4FB8-B422-F7B2901A00A3}">
      <dgm:prSet/>
      <dgm:spPr/>
      <dgm:t>
        <a:bodyPr/>
        <a:lstStyle/>
        <a:p>
          <a:endParaRPr lang="es-MX"/>
        </a:p>
      </dgm:t>
    </dgm:pt>
    <dgm:pt modelId="{9E6BEBEF-2894-414E-AFEB-43F42D1179F6}" type="pres">
      <dgm:prSet presAssocID="{07517C4F-A11E-4BB1-8B6D-5A2AC2CBCBB5}" presName="compositeShape" presStyleCnt="0">
        <dgm:presLayoutVars>
          <dgm:chMax val="7"/>
          <dgm:dir/>
          <dgm:resizeHandles val="exact"/>
        </dgm:presLayoutVars>
      </dgm:prSet>
      <dgm:spPr/>
      <dgm:t>
        <a:bodyPr/>
        <a:lstStyle/>
        <a:p>
          <a:endParaRPr lang="es-ES"/>
        </a:p>
      </dgm:t>
    </dgm:pt>
    <dgm:pt modelId="{E94CAFED-5B79-4B1B-89C1-69231796D7D8}" type="pres">
      <dgm:prSet presAssocID="{07517C4F-A11E-4BB1-8B6D-5A2AC2CBCBB5}" presName="wedge1" presStyleLbl="node1" presStyleIdx="0" presStyleCnt="2"/>
      <dgm:spPr/>
      <dgm:t>
        <a:bodyPr/>
        <a:lstStyle/>
        <a:p>
          <a:endParaRPr lang="es-MX"/>
        </a:p>
      </dgm:t>
    </dgm:pt>
    <dgm:pt modelId="{B9159FD7-37B5-46D2-8CAF-7D6B3F929BB1}" type="pres">
      <dgm:prSet presAssocID="{07517C4F-A11E-4BB1-8B6D-5A2AC2CBCBB5}" presName="wedge1Tx" presStyleLbl="node1" presStyleIdx="0" presStyleCnt="2">
        <dgm:presLayoutVars>
          <dgm:chMax val="0"/>
          <dgm:chPref val="0"/>
          <dgm:bulletEnabled val="1"/>
        </dgm:presLayoutVars>
      </dgm:prSet>
      <dgm:spPr/>
      <dgm:t>
        <a:bodyPr/>
        <a:lstStyle/>
        <a:p>
          <a:endParaRPr lang="es-MX"/>
        </a:p>
      </dgm:t>
    </dgm:pt>
    <dgm:pt modelId="{F0DBF9AC-B659-4235-9CCB-ABE934E76F43}" type="pres">
      <dgm:prSet presAssocID="{07517C4F-A11E-4BB1-8B6D-5A2AC2CBCBB5}" presName="wedge2" presStyleLbl="node1" presStyleIdx="1" presStyleCnt="2"/>
      <dgm:spPr/>
      <dgm:t>
        <a:bodyPr/>
        <a:lstStyle/>
        <a:p>
          <a:endParaRPr lang="es-MX"/>
        </a:p>
      </dgm:t>
    </dgm:pt>
    <dgm:pt modelId="{2B7184B2-BC6F-4078-AEFD-9E31B251353B}" type="pres">
      <dgm:prSet presAssocID="{07517C4F-A11E-4BB1-8B6D-5A2AC2CBCBB5}" presName="wedge2Tx" presStyleLbl="node1" presStyleIdx="1" presStyleCnt="2">
        <dgm:presLayoutVars>
          <dgm:chMax val="0"/>
          <dgm:chPref val="0"/>
          <dgm:bulletEnabled val="1"/>
        </dgm:presLayoutVars>
      </dgm:prSet>
      <dgm:spPr/>
      <dgm:t>
        <a:bodyPr/>
        <a:lstStyle/>
        <a:p>
          <a:endParaRPr lang="es-MX"/>
        </a:p>
      </dgm:t>
    </dgm:pt>
  </dgm:ptLst>
  <dgm:cxnLst>
    <dgm:cxn modelId="{A58400DE-1FC3-4FB8-B422-F7B2901A00A3}" srcId="{07517C4F-A11E-4BB1-8B6D-5A2AC2CBCBB5}" destId="{356FD212-E342-4079-AA61-15D8AD8F7117}" srcOrd="1" destOrd="0" parTransId="{3596576F-0A4E-407B-96D5-4C3E8C63630A}" sibTransId="{78243298-56D9-43FE-B213-C39E14CA6AC2}"/>
    <dgm:cxn modelId="{72C14E9A-58F1-4D84-94C0-F61412832B57}" type="presOf" srcId="{07517C4F-A11E-4BB1-8B6D-5A2AC2CBCBB5}" destId="{9E6BEBEF-2894-414E-AFEB-43F42D1179F6}" srcOrd="0" destOrd="0" presId="urn:microsoft.com/office/officeart/2005/8/layout/chart3"/>
    <dgm:cxn modelId="{147C85F5-6907-41AD-B52C-53F416AE48F3}" srcId="{07517C4F-A11E-4BB1-8B6D-5A2AC2CBCBB5}" destId="{B9001550-2A49-4790-8E1E-C514D0D67754}" srcOrd="0" destOrd="0" parTransId="{3C3069F9-F9CC-4DA4-A869-3A0235250922}" sibTransId="{DCA771CF-1EE7-4BCA-AD27-7EFED5D4691F}"/>
    <dgm:cxn modelId="{5B536C5A-DBDC-4A01-B19D-FFA0D85EB605}" type="presOf" srcId="{356FD212-E342-4079-AA61-15D8AD8F7117}" destId="{2B7184B2-BC6F-4078-AEFD-9E31B251353B}" srcOrd="1" destOrd="0" presId="urn:microsoft.com/office/officeart/2005/8/layout/chart3"/>
    <dgm:cxn modelId="{BECD5FF1-CBE2-40BA-90C1-D1150BD6DB08}" type="presOf" srcId="{B9001550-2A49-4790-8E1E-C514D0D67754}" destId="{E94CAFED-5B79-4B1B-89C1-69231796D7D8}" srcOrd="0" destOrd="0" presId="urn:microsoft.com/office/officeart/2005/8/layout/chart3"/>
    <dgm:cxn modelId="{FE7EF30C-5941-4F39-B66B-A5AC2A4CE5F9}" type="presOf" srcId="{356FD212-E342-4079-AA61-15D8AD8F7117}" destId="{F0DBF9AC-B659-4235-9CCB-ABE934E76F43}" srcOrd="0" destOrd="0" presId="urn:microsoft.com/office/officeart/2005/8/layout/chart3"/>
    <dgm:cxn modelId="{71E1CF16-E7FC-47EA-9ED8-592AF7272AC0}" type="presOf" srcId="{B9001550-2A49-4790-8E1E-C514D0D67754}" destId="{B9159FD7-37B5-46D2-8CAF-7D6B3F929BB1}" srcOrd="1" destOrd="0" presId="urn:microsoft.com/office/officeart/2005/8/layout/chart3"/>
    <dgm:cxn modelId="{570FC9B5-9604-4351-9C0A-7864A052A566}" type="presParOf" srcId="{9E6BEBEF-2894-414E-AFEB-43F42D1179F6}" destId="{E94CAFED-5B79-4B1B-89C1-69231796D7D8}" srcOrd="0" destOrd="0" presId="urn:microsoft.com/office/officeart/2005/8/layout/chart3"/>
    <dgm:cxn modelId="{A86740BA-783E-40C9-94FC-AEA53A7A79DD}" type="presParOf" srcId="{9E6BEBEF-2894-414E-AFEB-43F42D1179F6}" destId="{B9159FD7-37B5-46D2-8CAF-7D6B3F929BB1}" srcOrd="1" destOrd="0" presId="urn:microsoft.com/office/officeart/2005/8/layout/chart3"/>
    <dgm:cxn modelId="{CBC86270-4B1B-4300-88D5-A299BE0891A4}" type="presParOf" srcId="{9E6BEBEF-2894-414E-AFEB-43F42D1179F6}" destId="{F0DBF9AC-B659-4235-9CCB-ABE934E76F43}" srcOrd="2" destOrd="0" presId="urn:microsoft.com/office/officeart/2005/8/layout/chart3"/>
    <dgm:cxn modelId="{915FB8E0-FCF2-4143-94B3-9FC4E3A30051}" type="presParOf" srcId="{9E6BEBEF-2894-414E-AFEB-43F42D1179F6}" destId="{2B7184B2-BC6F-4078-AEFD-9E31B251353B}"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92F43A8-66DD-4BE6-8F84-75A7E05161D0}" type="doc">
      <dgm:prSet loTypeId="urn:microsoft.com/office/officeart/2005/8/layout/balance1" loCatId="relationship" qsTypeId="urn:microsoft.com/office/officeart/2005/8/quickstyle/3d1" qsCatId="3D" csTypeId="urn:microsoft.com/office/officeart/2005/8/colors/accent4_4" csCatId="accent4" phldr="1"/>
      <dgm:spPr/>
      <dgm:t>
        <a:bodyPr/>
        <a:lstStyle/>
        <a:p>
          <a:endParaRPr lang="es-MX"/>
        </a:p>
      </dgm:t>
    </dgm:pt>
    <dgm:pt modelId="{19808687-1D17-4140-AC1E-16A6D279E087}">
      <dgm:prSet phldrT="[Texto]"/>
      <dgm:spPr/>
      <dgm:t>
        <a:bodyPr/>
        <a:lstStyle/>
        <a:p>
          <a:r>
            <a:rPr lang="es-MX" dirty="0" smtClean="0"/>
            <a:t>CONSTITUCIONALIDAD / CONVENCIONALIDAD</a:t>
          </a:r>
          <a:endParaRPr lang="es-MX" dirty="0"/>
        </a:p>
      </dgm:t>
    </dgm:pt>
    <dgm:pt modelId="{CD4F3654-96B9-4284-9E23-69F2D9A237F1}" type="parTrans" cxnId="{06BE6770-6160-428B-91D8-C6E214805339}">
      <dgm:prSet/>
      <dgm:spPr/>
      <dgm:t>
        <a:bodyPr/>
        <a:lstStyle/>
        <a:p>
          <a:endParaRPr lang="es-MX"/>
        </a:p>
      </dgm:t>
    </dgm:pt>
    <dgm:pt modelId="{8216F052-F143-4ED2-9F96-932CF1997163}" type="sibTrans" cxnId="{06BE6770-6160-428B-91D8-C6E214805339}">
      <dgm:prSet/>
      <dgm:spPr/>
      <dgm:t>
        <a:bodyPr/>
        <a:lstStyle/>
        <a:p>
          <a:endParaRPr lang="es-MX"/>
        </a:p>
      </dgm:t>
    </dgm:pt>
    <dgm:pt modelId="{4ED8B768-B908-4851-8D46-90DA6DDFB6BD}">
      <dgm:prSet phldrT="[Texto]"/>
      <dgm:spPr/>
      <dgm:t>
        <a:bodyPr/>
        <a:lstStyle/>
        <a:p>
          <a:r>
            <a:rPr lang="es-MX" dirty="0" smtClean="0"/>
            <a:t>LEGALIDAD</a:t>
          </a:r>
          <a:endParaRPr lang="es-MX" dirty="0"/>
        </a:p>
      </dgm:t>
    </dgm:pt>
    <dgm:pt modelId="{39B156B0-A603-4301-B841-625F7FA6E695}" type="parTrans" cxnId="{9A837B4C-82F6-4A5D-849A-CA9AF0D8A6E3}">
      <dgm:prSet/>
      <dgm:spPr/>
      <dgm:t>
        <a:bodyPr/>
        <a:lstStyle/>
        <a:p>
          <a:endParaRPr lang="es-MX"/>
        </a:p>
      </dgm:t>
    </dgm:pt>
    <dgm:pt modelId="{217FD2B0-6555-4D55-AAE5-3DB750B7B0FE}" type="sibTrans" cxnId="{9A837B4C-82F6-4A5D-849A-CA9AF0D8A6E3}">
      <dgm:prSet/>
      <dgm:spPr/>
      <dgm:t>
        <a:bodyPr/>
        <a:lstStyle/>
        <a:p>
          <a:endParaRPr lang="es-MX"/>
        </a:p>
      </dgm:t>
    </dgm:pt>
    <dgm:pt modelId="{E04E83DA-2B51-40C3-B773-601118864564}" type="pres">
      <dgm:prSet presAssocID="{692F43A8-66DD-4BE6-8F84-75A7E05161D0}" presName="outerComposite" presStyleCnt="0">
        <dgm:presLayoutVars>
          <dgm:chMax val="2"/>
          <dgm:animLvl val="lvl"/>
          <dgm:resizeHandles val="exact"/>
        </dgm:presLayoutVars>
      </dgm:prSet>
      <dgm:spPr/>
      <dgm:t>
        <a:bodyPr/>
        <a:lstStyle/>
        <a:p>
          <a:endParaRPr lang="es-MX"/>
        </a:p>
      </dgm:t>
    </dgm:pt>
    <dgm:pt modelId="{A0DEC014-F245-4101-A818-AFD24099BE2B}" type="pres">
      <dgm:prSet presAssocID="{692F43A8-66DD-4BE6-8F84-75A7E05161D0}" presName="dummyMaxCanvas" presStyleCnt="0"/>
      <dgm:spPr/>
      <dgm:t>
        <a:bodyPr/>
        <a:lstStyle/>
        <a:p>
          <a:endParaRPr lang="es-ES"/>
        </a:p>
      </dgm:t>
    </dgm:pt>
    <dgm:pt modelId="{5DAB4E78-5F9E-452F-9CAF-946E49D68F85}" type="pres">
      <dgm:prSet presAssocID="{692F43A8-66DD-4BE6-8F84-75A7E05161D0}" presName="parentComposite" presStyleCnt="0"/>
      <dgm:spPr/>
      <dgm:t>
        <a:bodyPr/>
        <a:lstStyle/>
        <a:p>
          <a:endParaRPr lang="es-ES"/>
        </a:p>
      </dgm:t>
    </dgm:pt>
    <dgm:pt modelId="{741EEB66-A753-4D30-BE1F-06A13C5CCA5E}" type="pres">
      <dgm:prSet presAssocID="{692F43A8-66DD-4BE6-8F84-75A7E05161D0}" presName="parent1" presStyleLbl="alignAccFollowNode1" presStyleIdx="0" presStyleCnt="4" custScaleX="140914">
        <dgm:presLayoutVars>
          <dgm:chMax val="4"/>
        </dgm:presLayoutVars>
      </dgm:prSet>
      <dgm:spPr/>
      <dgm:t>
        <a:bodyPr/>
        <a:lstStyle/>
        <a:p>
          <a:endParaRPr lang="es-MX"/>
        </a:p>
      </dgm:t>
    </dgm:pt>
    <dgm:pt modelId="{8AD7E284-127B-42B6-AD56-66E6C8762E27}" type="pres">
      <dgm:prSet presAssocID="{692F43A8-66DD-4BE6-8F84-75A7E05161D0}" presName="parent2" presStyleLbl="alignAccFollowNode1" presStyleIdx="1" presStyleCnt="4" custScaleX="135689">
        <dgm:presLayoutVars>
          <dgm:chMax val="4"/>
        </dgm:presLayoutVars>
      </dgm:prSet>
      <dgm:spPr/>
      <dgm:t>
        <a:bodyPr/>
        <a:lstStyle/>
        <a:p>
          <a:endParaRPr lang="es-MX"/>
        </a:p>
      </dgm:t>
    </dgm:pt>
    <dgm:pt modelId="{8CEF94E2-F5E6-4DE3-AB64-2F780DEBA298}" type="pres">
      <dgm:prSet presAssocID="{692F43A8-66DD-4BE6-8F84-75A7E05161D0}" presName="childrenComposite" presStyleCnt="0"/>
      <dgm:spPr/>
      <dgm:t>
        <a:bodyPr/>
        <a:lstStyle/>
        <a:p>
          <a:endParaRPr lang="es-ES"/>
        </a:p>
      </dgm:t>
    </dgm:pt>
    <dgm:pt modelId="{9407D689-0338-4AFC-89DE-A51EF61A00E8}" type="pres">
      <dgm:prSet presAssocID="{692F43A8-66DD-4BE6-8F84-75A7E05161D0}" presName="dummyMaxCanvas_ChildArea" presStyleCnt="0"/>
      <dgm:spPr/>
      <dgm:t>
        <a:bodyPr/>
        <a:lstStyle/>
        <a:p>
          <a:endParaRPr lang="es-ES"/>
        </a:p>
      </dgm:t>
    </dgm:pt>
    <dgm:pt modelId="{BBF7A5FD-596A-4BAF-8DF7-6D30A12D89C8}" type="pres">
      <dgm:prSet presAssocID="{692F43A8-66DD-4BE6-8F84-75A7E05161D0}" presName="fulcrum" presStyleLbl="alignAccFollowNode1" presStyleIdx="2" presStyleCnt="4" custLinFactY="-140005" custLinFactNeighborX="4722" custLinFactNeighborY="-200000"/>
      <dgm:spPr/>
      <dgm:t>
        <a:bodyPr/>
        <a:lstStyle/>
        <a:p>
          <a:endParaRPr lang="es-ES"/>
        </a:p>
      </dgm:t>
    </dgm:pt>
    <dgm:pt modelId="{97A0CF98-6A4E-439E-ADA1-9D3F3C042815}" type="pres">
      <dgm:prSet presAssocID="{692F43A8-66DD-4BE6-8F84-75A7E05161D0}" presName="balance_00" presStyleLbl="alignAccFollowNode1" presStyleIdx="3" presStyleCnt="4" custAng="0" custLinFactY="-400000" custLinFactNeighborX="525" custLinFactNeighborY="-438829">
        <dgm:presLayoutVars>
          <dgm:bulletEnabled val="1"/>
        </dgm:presLayoutVars>
      </dgm:prSet>
      <dgm:spPr/>
      <dgm:t>
        <a:bodyPr/>
        <a:lstStyle/>
        <a:p>
          <a:endParaRPr lang="es-ES"/>
        </a:p>
      </dgm:t>
    </dgm:pt>
  </dgm:ptLst>
  <dgm:cxnLst>
    <dgm:cxn modelId="{06BE6770-6160-428B-91D8-C6E214805339}" srcId="{692F43A8-66DD-4BE6-8F84-75A7E05161D0}" destId="{19808687-1D17-4140-AC1E-16A6D279E087}" srcOrd="0" destOrd="0" parTransId="{CD4F3654-96B9-4284-9E23-69F2D9A237F1}" sibTransId="{8216F052-F143-4ED2-9F96-932CF1997163}"/>
    <dgm:cxn modelId="{B8AD06EC-CE50-45B7-AD6A-9B208F2A5E27}" type="presOf" srcId="{4ED8B768-B908-4851-8D46-90DA6DDFB6BD}" destId="{8AD7E284-127B-42B6-AD56-66E6C8762E27}" srcOrd="0" destOrd="0" presId="urn:microsoft.com/office/officeart/2005/8/layout/balance1"/>
    <dgm:cxn modelId="{A9A3B6A8-2C03-4F2F-BC99-147449582C47}" type="presOf" srcId="{692F43A8-66DD-4BE6-8F84-75A7E05161D0}" destId="{E04E83DA-2B51-40C3-B773-601118864564}" srcOrd="0" destOrd="0" presId="urn:microsoft.com/office/officeart/2005/8/layout/balance1"/>
    <dgm:cxn modelId="{9A837B4C-82F6-4A5D-849A-CA9AF0D8A6E3}" srcId="{692F43A8-66DD-4BE6-8F84-75A7E05161D0}" destId="{4ED8B768-B908-4851-8D46-90DA6DDFB6BD}" srcOrd="1" destOrd="0" parTransId="{39B156B0-A603-4301-B841-625F7FA6E695}" sibTransId="{217FD2B0-6555-4D55-AAE5-3DB750B7B0FE}"/>
    <dgm:cxn modelId="{80E83299-8BEC-4841-AEBA-199C363FCADC}" type="presOf" srcId="{19808687-1D17-4140-AC1E-16A6D279E087}" destId="{741EEB66-A753-4D30-BE1F-06A13C5CCA5E}" srcOrd="0" destOrd="0" presId="urn:microsoft.com/office/officeart/2005/8/layout/balance1"/>
    <dgm:cxn modelId="{A98841E0-DF73-4527-8D4D-A71BA190BC2F}" type="presParOf" srcId="{E04E83DA-2B51-40C3-B773-601118864564}" destId="{A0DEC014-F245-4101-A818-AFD24099BE2B}" srcOrd="0" destOrd="0" presId="urn:microsoft.com/office/officeart/2005/8/layout/balance1"/>
    <dgm:cxn modelId="{1F46E5F1-6DB0-42A9-9FDD-346B602FA29D}" type="presParOf" srcId="{E04E83DA-2B51-40C3-B773-601118864564}" destId="{5DAB4E78-5F9E-452F-9CAF-946E49D68F85}" srcOrd="1" destOrd="0" presId="urn:microsoft.com/office/officeart/2005/8/layout/balance1"/>
    <dgm:cxn modelId="{2FEC5618-B2FB-4F40-86B5-F928E47D1E1F}" type="presParOf" srcId="{5DAB4E78-5F9E-452F-9CAF-946E49D68F85}" destId="{741EEB66-A753-4D30-BE1F-06A13C5CCA5E}" srcOrd="0" destOrd="0" presId="urn:microsoft.com/office/officeart/2005/8/layout/balance1"/>
    <dgm:cxn modelId="{A9B77DEB-7C6D-4212-9DDA-F469CDE68A15}" type="presParOf" srcId="{5DAB4E78-5F9E-452F-9CAF-946E49D68F85}" destId="{8AD7E284-127B-42B6-AD56-66E6C8762E27}" srcOrd="1" destOrd="0" presId="urn:microsoft.com/office/officeart/2005/8/layout/balance1"/>
    <dgm:cxn modelId="{7A3E008C-5020-4500-8C09-D106A006DE9A}" type="presParOf" srcId="{E04E83DA-2B51-40C3-B773-601118864564}" destId="{8CEF94E2-F5E6-4DE3-AB64-2F780DEBA298}" srcOrd="2" destOrd="0" presId="urn:microsoft.com/office/officeart/2005/8/layout/balance1"/>
    <dgm:cxn modelId="{D5BE6E62-C12D-4283-AA90-6930448E7945}" type="presParOf" srcId="{8CEF94E2-F5E6-4DE3-AB64-2F780DEBA298}" destId="{9407D689-0338-4AFC-89DE-A51EF61A00E8}" srcOrd="0" destOrd="0" presId="urn:microsoft.com/office/officeart/2005/8/layout/balance1"/>
    <dgm:cxn modelId="{2C8BD52F-564F-4159-8CEC-D65364FF00A6}" type="presParOf" srcId="{8CEF94E2-F5E6-4DE3-AB64-2F780DEBA298}" destId="{BBF7A5FD-596A-4BAF-8DF7-6D30A12D89C8}" srcOrd="1" destOrd="0" presId="urn:microsoft.com/office/officeart/2005/8/layout/balance1"/>
    <dgm:cxn modelId="{85E16E65-34DA-44BA-8F72-4B3045021176}" type="presParOf" srcId="{8CEF94E2-F5E6-4DE3-AB64-2F780DEBA298}" destId="{97A0CF98-6A4E-439E-ADA1-9D3F3C042815}" srcOrd="2"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F189BB5-5870-4FDF-999F-828C50FEA274}" type="doc">
      <dgm:prSet loTypeId="urn:microsoft.com/office/officeart/2005/8/layout/default" loCatId="list" qsTypeId="urn:microsoft.com/office/officeart/2005/8/quickstyle/simple1" qsCatId="simple" csTypeId="urn:microsoft.com/office/officeart/2005/8/colors/accent4_4" csCatId="accent4" phldr="1"/>
      <dgm:spPr/>
      <dgm:t>
        <a:bodyPr/>
        <a:lstStyle/>
        <a:p>
          <a:endParaRPr lang="es-MX"/>
        </a:p>
      </dgm:t>
    </dgm:pt>
    <dgm:pt modelId="{1C6B2699-4995-404D-8431-00AD66E0838A}">
      <dgm:prSet phldrT="[Texto]" custT="1"/>
      <dgm:spPr/>
      <dgm:t>
        <a:bodyPr/>
        <a:lstStyle/>
        <a:p>
          <a:pPr algn="ctr"/>
          <a:r>
            <a:rPr lang="es-MX" sz="1000" spc="300" dirty="0" smtClean="0"/>
            <a:t>CIUDADANÍA</a:t>
          </a:r>
          <a:endParaRPr lang="es-MX" sz="1000" spc="300" dirty="0"/>
        </a:p>
      </dgm:t>
    </dgm:pt>
    <dgm:pt modelId="{0C4E3298-4421-4945-BDD4-6CD2A0BC6285}" type="parTrans" cxnId="{605538D9-79E0-4853-87FF-249EF930314F}">
      <dgm:prSet/>
      <dgm:spPr/>
      <dgm:t>
        <a:bodyPr/>
        <a:lstStyle/>
        <a:p>
          <a:pPr algn="ctr"/>
          <a:endParaRPr lang="es-MX"/>
        </a:p>
      </dgm:t>
    </dgm:pt>
    <dgm:pt modelId="{3048A1B4-BFEA-495B-B61A-24F397EF3027}" type="sibTrans" cxnId="{605538D9-79E0-4853-87FF-249EF930314F}">
      <dgm:prSet/>
      <dgm:spPr/>
      <dgm:t>
        <a:bodyPr/>
        <a:lstStyle/>
        <a:p>
          <a:pPr algn="ctr"/>
          <a:endParaRPr lang="es-MX"/>
        </a:p>
      </dgm:t>
    </dgm:pt>
    <dgm:pt modelId="{F5272C8A-5E31-4CF4-AFE5-0C8170617535}">
      <dgm:prSet phldrT="[Texto]" custT="1"/>
      <dgm:spPr/>
      <dgm:t>
        <a:bodyPr/>
        <a:lstStyle/>
        <a:p>
          <a:pPr algn="ctr"/>
          <a:r>
            <a:rPr lang="es-MX" sz="1000" spc="300" dirty="0" smtClean="0"/>
            <a:t>PERSONAS EXTRANJERAS</a:t>
          </a:r>
          <a:endParaRPr lang="es-MX" sz="1000" spc="300" dirty="0"/>
        </a:p>
      </dgm:t>
    </dgm:pt>
    <dgm:pt modelId="{A6BC9048-EAB3-4750-8220-E81E2A6E3B63}" type="parTrans" cxnId="{74CB8BAF-117E-42D0-9481-409587E04BF5}">
      <dgm:prSet/>
      <dgm:spPr/>
      <dgm:t>
        <a:bodyPr/>
        <a:lstStyle/>
        <a:p>
          <a:pPr algn="ctr"/>
          <a:endParaRPr lang="es-MX"/>
        </a:p>
      </dgm:t>
    </dgm:pt>
    <dgm:pt modelId="{459F48D9-12C5-4D50-9242-F915899DE901}" type="sibTrans" cxnId="{74CB8BAF-117E-42D0-9481-409587E04BF5}">
      <dgm:prSet/>
      <dgm:spPr/>
      <dgm:t>
        <a:bodyPr/>
        <a:lstStyle/>
        <a:p>
          <a:pPr algn="ctr"/>
          <a:endParaRPr lang="es-MX"/>
        </a:p>
      </dgm:t>
    </dgm:pt>
    <dgm:pt modelId="{B1753F17-CAF1-4287-A7F2-5613A17C31D8}">
      <dgm:prSet custT="1"/>
      <dgm:spPr/>
      <dgm:t>
        <a:bodyPr/>
        <a:lstStyle/>
        <a:p>
          <a:pPr algn="ctr"/>
          <a:r>
            <a:rPr lang="es-MX" sz="1000" b="1" spc="300" dirty="0" smtClean="0"/>
            <a:t>PARTIDOS POLÍTICOS, </a:t>
          </a:r>
          <a:r>
            <a:rPr lang="es-MX" sz="1000" spc="300" dirty="0" smtClean="0"/>
            <a:t>AGRUPACIONES POLÍTICAS NACIONALES Y CANDIDATURAS</a:t>
          </a:r>
          <a:endParaRPr lang="es-MX" sz="1000" spc="300" dirty="0"/>
        </a:p>
      </dgm:t>
    </dgm:pt>
    <dgm:pt modelId="{62CEA8DD-B3D4-4E36-B1FA-3C3E43C95FE2}" type="parTrans" cxnId="{823EB404-C8C3-4E7E-9A7B-1443BA58550D}">
      <dgm:prSet/>
      <dgm:spPr/>
      <dgm:t>
        <a:bodyPr/>
        <a:lstStyle/>
        <a:p>
          <a:pPr algn="ctr"/>
          <a:endParaRPr lang="es-MX"/>
        </a:p>
      </dgm:t>
    </dgm:pt>
    <dgm:pt modelId="{87A4EEEC-0062-4429-871A-AF486E5837C0}" type="sibTrans" cxnId="{823EB404-C8C3-4E7E-9A7B-1443BA58550D}">
      <dgm:prSet/>
      <dgm:spPr/>
      <dgm:t>
        <a:bodyPr/>
        <a:lstStyle/>
        <a:p>
          <a:pPr algn="ctr"/>
          <a:endParaRPr lang="es-MX"/>
        </a:p>
      </dgm:t>
    </dgm:pt>
    <dgm:pt modelId="{5DEDEDFE-68D4-4C64-B5E6-0E8549C99269}">
      <dgm:prSet custT="1"/>
      <dgm:spPr/>
      <dgm:t>
        <a:bodyPr/>
        <a:lstStyle/>
        <a:p>
          <a:pPr algn="ctr"/>
          <a:r>
            <a:rPr lang="es-MX" sz="1000" spc="300" dirty="0" smtClean="0"/>
            <a:t>PERSONAS OBSERVADORAS ELECTORALES</a:t>
          </a:r>
          <a:endParaRPr lang="es-ES" sz="1000" spc="300" dirty="0"/>
        </a:p>
      </dgm:t>
    </dgm:pt>
    <dgm:pt modelId="{1D021FC5-C6B5-4EF7-A56F-5E3F5F932BA0}" type="parTrans" cxnId="{81D2554C-661C-4219-AAAB-DE76ECC3ECD7}">
      <dgm:prSet/>
      <dgm:spPr/>
      <dgm:t>
        <a:bodyPr/>
        <a:lstStyle/>
        <a:p>
          <a:pPr algn="ctr"/>
          <a:endParaRPr lang="es-MX"/>
        </a:p>
      </dgm:t>
    </dgm:pt>
    <dgm:pt modelId="{ED18679E-6BE9-47AA-A7DC-85370C9C1A05}" type="sibTrans" cxnId="{81D2554C-661C-4219-AAAB-DE76ECC3ECD7}">
      <dgm:prSet/>
      <dgm:spPr/>
      <dgm:t>
        <a:bodyPr/>
        <a:lstStyle/>
        <a:p>
          <a:pPr algn="ctr"/>
          <a:endParaRPr lang="es-MX"/>
        </a:p>
      </dgm:t>
    </dgm:pt>
    <dgm:pt modelId="{F9D94263-1B3E-4B88-B7EA-9C40037ACCEC}">
      <dgm:prSet custT="1"/>
      <dgm:spPr/>
      <dgm:t>
        <a:bodyPr/>
        <a:lstStyle/>
        <a:p>
          <a:pPr algn="ctr"/>
          <a:r>
            <a:rPr lang="es-MX" sz="1000" spc="300" dirty="0" smtClean="0"/>
            <a:t>AUTORIDADES O PERSONAS SERVIDORAS PÚBLICAS DE CUALQUIER NIVEL DE GOBIERNO, ÓRGANOS AUTÓNOMOS Y ENTES PÚBLICOS</a:t>
          </a:r>
          <a:endParaRPr lang="es-ES" sz="1000" spc="300" dirty="0"/>
        </a:p>
      </dgm:t>
    </dgm:pt>
    <dgm:pt modelId="{D4E4E461-C3B1-4670-9DB5-2F7EC3401306}" type="parTrans" cxnId="{3B503FC1-EF69-4575-8B93-042236A91C90}">
      <dgm:prSet/>
      <dgm:spPr/>
      <dgm:t>
        <a:bodyPr/>
        <a:lstStyle/>
        <a:p>
          <a:pPr algn="ctr"/>
          <a:endParaRPr lang="es-MX"/>
        </a:p>
      </dgm:t>
    </dgm:pt>
    <dgm:pt modelId="{90F2B8E4-64DB-40F8-8943-11CDE9E784FC}" type="sibTrans" cxnId="{3B503FC1-EF69-4575-8B93-042236A91C90}">
      <dgm:prSet/>
      <dgm:spPr/>
      <dgm:t>
        <a:bodyPr/>
        <a:lstStyle/>
        <a:p>
          <a:pPr algn="ctr"/>
          <a:endParaRPr lang="es-MX"/>
        </a:p>
      </dgm:t>
    </dgm:pt>
    <dgm:pt modelId="{C0B3A11C-C1CA-4242-8B21-ABFF26A239AD}">
      <dgm:prSet custT="1"/>
      <dgm:spPr/>
      <dgm:t>
        <a:bodyPr/>
        <a:lstStyle/>
        <a:p>
          <a:pPr algn="ctr"/>
          <a:r>
            <a:rPr lang="es-MX" sz="1000" spc="300" dirty="0" smtClean="0"/>
            <a:t>CONCESIONARIOS Y PERMISIONARIOS DE RADIO Y TELEVISIÓN</a:t>
          </a:r>
          <a:endParaRPr lang="es-ES" sz="1000" spc="300" dirty="0"/>
        </a:p>
      </dgm:t>
    </dgm:pt>
    <dgm:pt modelId="{3DB53694-4470-4D54-B887-9401425031CA}" type="parTrans" cxnId="{C912DDF9-0031-447E-B0BC-4B750DCC289E}">
      <dgm:prSet/>
      <dgm:spPr/>
      <dgm:t>
        <a:bodyPr/>
        <a:lstStyle/>
        <a:p>
          <a:pPr algn="ctr"/>
          <a:endParaRPr lang="es-MX"/>
        </a:p>
      </dgm:t>
    </dgm:pt>
    <dgm:pt modelId="{843583AB-8B0F-440E-AD91-5D83D37E33BD}" type="sibTrans" cxnId="{C912DDF9-0031-447E-B0BC-4B750DCC289E}">
      <dgm:prSet/>
      <dgm:spPr/>
      <dgm:t>
        <a:bodyPr/>
        <a:lstStyle/>
        <a:p>
          <a:pPr algn="ctr"/>
          <a:endParaRPr lang="es-MX"/>
        </a:p>
      </dgm:t>
    </dgm:pt>
    <dgm:pt modelId="{2B129C01-D3C1-4895-BF64-81AA62DB022B}">
      <dgm:prSet custT="1"/>
      <dgm:spPr/>
      <dgm:t>
        <a:bodyPr/>
        <a:lstStyle/>
        <a:p>
          <a:pPr algn="ctr"/>
          <a:r>
            <a:rPr lang="es-MX" sz="1000" spc="300" smtClean="0"/>
            <a:t>CUALQUIER OTRA PERSONA FÍSICA O MORAL</a:t>
          </a:r>
          <a:endParaRPr lang="es-ES" sz="1000" spc="300" dirty="0"/>
        </a:p>
      </dgm:t>
    </dgm:pt>
    <dgm:pt modelId="{533BC7E8-E0B3-48CE-B5F6-A03B2E9DCD1E}" type="parTrans" cxnId="{2ACED8D2-E649-4633-ADCE-A2BC9302AF1C}">
      <dgm:prSet/>
      <dgm:spPr/>
      <dgm:t>
        <a:bodyPr/>
        <a:lstStyle/>
        <a:p>
          <a:pPr algn="ctr"/>
          <a:endParaRPr lang="es-MX"/>
        </a:p>
      </dgm:t>
    </dgm:pt>
    <dgm:pt modelId="{2790FA49-37CF-4056-ADC1-EB65297F84CC}" type="sibTrans" cxnId="{2ACED8D2-E649-4633-ADCE-A2BC9302AF1C}">
      <dgm:prSet/>
      <dgm:spPr/>
      <dgm:t>
        <a:bodyPr/>
        <a:lstStyle/>
        <a:p>
          <a:pPr algn="ctr"/>
          <a:endParaRPr lang="es-MX"/>
        </a:p>
      </dgm:t>
    </dgm:pt>
    <dgm:pt modelId="{C8695E22-A4AB-478F-82D0-85319ABE671F}">
      <dgm:prSet custT="1"/>
      <dgm:spPr/>
      <dgm:t>
        <a:bodyPr/>
        <a:lstStyle/>
        <a:p>
          <a:pPr algn="ctr"/>
          <a:r>
            <a:rPr lang="es-MX" sz="1000" b="1" spc="300" smtClean="0"/>
            <a:t>AUTORIDADES ELECTORALES.</a:t>
          </a:r>
          <a:endParaRPr lang="es-MX" sz="1000" spc="300" dirty="0"/>
        </a:p>
      </dgm:t>
    </dgm:pt>
    <dgm:pt modelId="{BF6E0566-A0B4-4A2E-A123-CCD4CBCEAC6E}" type="parTrans" cxnId="{EAEFA26E-A24A-4985-9655-296E6EB7D324}">
      <dgm:prSet/>
      <dgm:spPr/>
      <dgm:t>
        <a:bodyPr/>
        <a:lstStyle/>
        <a:p>
          <a:pPr algn="ctr"/>
          <a:endParaRPr lang="es-ES"/>
        </a:p>
      </dgm:t>
    </dgm:pt>
    <dgm:pt modelId="{5AC6421D-21EB-4DF0-A205-FA5C26FD3804}" type="sibTrans" cxnId="{EAEFA26E-A24A-4985-9655-296E6EB7D324}">
      <dgm:prSet/>
      <dgm:spPr/>
      <dgm:t>
        <a:bodyPr/>
        <a:lstStyle/>
        <a:p>
          <a:pPr algn="ctr"/>
          <a:endParaRPr lang="es-ES"/>
        </a:p>
      </dgm:t>
    </dgm:pt>
    <dgm:pt modelId="{F48C9BB8-2A8C-4397-9D6E-B234767CB300}" type="pres">
      <dgm:prSet presAssocID="{1F189BB5-5870-4FDF-999F-828C50FEA274}" presName="diagram" presStyleCnt="0">
        <dgm:presLayoutVars>
          <dgm:dir/>
          <dgm:resizeHandles val="exact"/>
        </dgm:presLayoutVars>
      </dgm:prSet>
      <dgm:spPr/>
      <dgm:t>
        <a:bodyPr/>
        <a:lstStyle/>
        <a:p>
          <a:endParaRPr lang="es-ES"/>
        </a:p>
      </dgm:t>
    </dgm:pt>
    <dgm:pt modelId="{4CCA8D0B-C8A7-429B-B26E-73481CCEFE1A}" type="pres">
      <dgm:prSet presAssocID="{1C6B2699-4995-404D-8431-00AD66E0838A}" presName="node" presStyleLbl="node1" presStyleIdx="0" presStyleCnt="8">
        <dgm:presLayoutVars>
          <dgm:bulletEnabled val="1"/>
        </dgm:presLayoutVars>
      </dgm:prSet>
      <dgm:spPr/>
      <dgm:t>
        <a:bodyPr/>
        <a:lstStyle/>
        <a:p>
          <a:endParaRPr lang="es-ES"/>
        </a:p>
      </dgm:t>
    </dgm:pt>
    <dgm:pt modelId="{B8C308B7-2C27-4D3B-BCC8-74081AB73401}" type="pres">
      <dgm:prSet presAssocID="{3048A1B4-BFEA-495B-B61A-24F397EF3027}" presName="sibTrans" presStyleCnt="0"/>
      <dgm:spPr/>
    </dgm:pt>
    <dgm:pt modelId="{F1E6D1EB-5EC1-4AEE-90A6-E593B5F54246}" type="pres">
      <dgm:prSet presAssocID="{B1753F17-CAF1-4287-A7F2-5613A17C31D8}" presName="node" presStyleLbl="node1" presStyleIdx="1" presStyleCnt="8">
        <dgm:presLayoutVars>
          <dgm:bulletEnabled val="1"/>
        </dgm:presLayoutVars>
      </dgm:prSet>
      <dgm:spPr/>
      <dgm:t>
        <a:bodyPr/>
        <a:lstStyle/>
        <a:p>
          <a:endParaRPr lang="es-ES"/>
        </a:p>
      </dgm:t>
    </dgm:pt>
    <dgm:pt modelId="{B4CD0933-9FBB-412D-8353-14CDB60DB661}" type="pres">
      <dgm:prSet presAssocID="{87A4EEEC-0062-4429-871A-AF486E5837C0}" presName="sibTrans" presStyleCnt="0"/>
      <dgm:spPr/>
    </dgm:pt>
    <dgm:pt modelId="{70D4AA3A-8022-44E3-B5B7-AEB1812162A4}" type="pres">
      <dgm:prSet presAssocID="{C8695E22-A4AB-478F-82D0-85319ABE671F}" presName="node" presStyleLbl="node1" presStyleIdx="2" presStyleCnt="8">
        <dgm:presLayoutVars>
          <dgm:bulletEnabled val="1"/>
        </dgm:presLayoutVars>
      </dgm:prSet>
      <dgm:spPr/>
      <dgm:t>
        <a:bodyPr/>
        <a:lstStyle/>
        <a:p>
          <a:endParaRPr lang="es-ES"/>
        </a:p>
      </dgm:t>
    </dgm:pt>
    <dgm:pt modelId="{CCA75682-8273-4949-834A-A2731046C89A}" type="pres">
      <dgm:prSet presAssocID="{5AC6421D-21EB-4DF0-A205-FA5C26FD3804}" presName="sibTrans" presStyleCnt="0"/>
      <dgm:spPr/>
    </dgm:pt>
    <dgm:pt modelId="{115930D5-FC34-4178-B82C-39CB619B8CEE}" type="pres">
      <dgm:prSet presAssocID="{5DEDEDFE-68D4-4C64-B5E6-0E8549C99269}" presName="node" presStyleLbl="node1" presStyleIdx="3" presStyleCnt="8">
        <dgm:presLayoutVars>
          <dgm:bulletEnabled val="1"/>
        </dgm:presLayoutVars>
      </dgm:prSet>
      <dgm:spPr/>
      <dgm:t>
        <a:bodyPr/>
        <a:lstStyle/>
        <a:p>
          <a:endParaRPr lang="es-ES"/>
        </a:p>
      </dgm:t>
    </dgm:pt>
    <dgm:pt modelId="{F6E9384D-A3C9-4725-B664-B2D3D4217AB1}" type="pres">
      <dgm:prSet presAssocID="{ED18679E-6BE9-47AA-A7DC-85370C9C1A05}" presName="sibTrans" presStyleCnt="0"/>
      <dgm:spPr/>
    </dgm:pt>
    <dgm:pt modelId="{0982A1D7-8463-46DD-B253-5DCF77CA602E}" type="pres">
      <dgm:prSet presAssocID="{F9D94263-1B3E-4B88-B7EA-9C40037ACCEC}" presName="node" presStyleLbl="node1" presStyleIdx="4" presStyleCnt="8">
        <dgm:presLayoutVars>
          <dgm:bulletEnabled val="1"/>
        </dgm:presLayoutVars>
      </dgm:prSet>
      <dgm:spPr/>
      <dgm:t>
        <a:bodyPr/>
        <a:lstStyle/>
        <a:p>
          <a:endParaRPr lang="es-ES"/>
        </a:p>
      </dgm:t>
    </dgm:pt>
    <dgm:pt modelId="{8C56347B-092B-47AF-A6FF-A65CADAED20D}" type="pres">
      <dgm:prSet presAssocID="{90F2B8E4-64DB-40F8-8943-11CDE9E784FC}" presName="sibTrans" presStyleCnt="0"/>
      <dgm:spPr/>
    </dgm:pt>
    <dgm:pt modelId="{15B999AF-EB8C-43B0-8588-EBA50C6CCD49}" type="pres">
      <dgm:prSet presAssocID="{C0B3A11C-C1CA-4242-8B21-ABFF26A239AD}" presName="node" presStyleLbl="node1" presStyleIdx="5" presStyleCnt="8">
        <dgm:presLayoutVars>
          <dgm:bulletEnabled val="1"/>
        </dgm:presLayoutVars>
      </dgm:prSet>
      <dgm:spPr/>
      <dgm:t>
        <a:bodyPr/>
        <a:lstStyle/>
        <a:p>
          <a:endParaRPr lang="es-ES"/>
        </a:p>
      </dgm:t>
    </dgm:pt>
    <dgm:pt modelId="{86E20C2E-3ED5-4D49-B417-A2D66F72362D}" type="pres">
      <dgm:prSet presAssocID="{843583AB-8B0F-440E-AD91-5D83D37E33BD}" presName="sibTrans" presStyleCnt="0"/>
      <dgm:spPr/>
    </dgm:pt>
    <dgm:pt modelId="{68B5D119-1ECE-4E34-AEB6-ECAB1EF348BB}" type="pres">
      <dgm:prSet presAssocID="{F5272C8A-5E31-4CF4-AFE5-0C8170617535}" presName="node" presStyleLbl="node1" presStyleIdx="6" presStyleCnt="8">
        <dgm:presLayoutVars>
          <dgm:bulletEnabled val="1"/>
        </dgm:presLayoutVars>
      </dgm:prSet>
      <dgm:spPr/>
      <dgm:t>
        <a:bodyPr/>
        <a:lstStyle/>
        <a:p>
          <a:endParaRPr lang="es-ES"/>
        </a:p>
      </dgm:t>
    </dgm:pt>
    <dgm:pt modelId="{ACF5AEE4-56A6-48DC-8F04-C45EE469F578}" type="pres">
      <dgm:prSet presAssocID="{459F48D9-12C5-4D50-9242-F915899DE901}" presName="sibTrans" presStyleCnt="0"/>
      <dgm:spPr/>
    </dgm:pt>
    <dgm:pt modelId="{6F7CEAA2-0572-4674-9058-3327E44544DA}" type="pres">
      <dgm:prSet presAssocID="{2B129C01-D3C1-4895-BF64-81AA62DB022B}" presName="node" presStyleLbl="node1" presStyleIdx="7" presStyleCnt="8">
        <dgm:presLayoutVars>
          <dgm:bulletEnabled val="1"/>
        </dgm:presLayoutVars>
      </dgm:prSet>
      <dgm:spPr/>
      <dgm:t>
        <a:bodyPr/>
        <a:lstStyle/>
        <a:p>
          <a:endParaRPr lang="es-ES"/>
        </a:p>
      </dgm:t>
    </dgm:pt>
  </dgm:ptLst>
  <dgm:cxnLst>
    <dgm:cxn modelId="{3B503FC1-EF69-4575-8B93-042236A91C90}" srcId="{1F189BB5-5870-4FDF-999F-828C50FEA274}" destId="{F9D94263-1B3E-4B88-B7EA-9C40037ACCEC}" srcOrd="4" destOrd="0" parTransId="{D4E4E461-C3B1-4670-9DB5-2F7EC3401306}" sibTransId="{90F2B8E4-64DB-40F8-8943-11CDE9E784FC}"/>
    <dgm:cxn modelId="{00440024-7D0D-4417-A9B0-8CDE55ED7587}" type="presOf" srcId="{F5272C8A-5E31-4CF4-AFE5-0C8170617535}" destId="{68B5D119-1ECE-4E34-AEB6-ECAB1EF348BB}" srcOrd="0" destOrd="0" presId="urn:microsoft.com/office/officeart/2005/8/layout/default"/>
    <dgm:cxn modelId="{2ACED8D2-E649-4633-ADCE-A2BC9302AF1C}" srcId="{1F189BB5-5870-4FDF-999F-828C50FEA274}" destId="{2B129C01-D3C1-4895-BF64-81AA62DB022B}" srcOrd="7" destOrd="0" parTransId="{533BC7E8-E0B3-48CE-B5F6-A03B2E9DCD1E}" sibTransId="{2790FA49-37CF-4056-ADC1-EB65297F84CC}"/>
    <dgm:cxn modelId="{1E4897DC-C35F-49EB-8657-170847A14495}" type="presOf" srcId="{2B129C01-D3C1-4895-BF64-81AA62DB022B}" destId="{6F7CEAA2-0572-4674-9058-3327E44544DA}" srcOrd="0" destOrd="0" presId="urn:microsoft.com/office/officeart/2005/8/layout/default"/>
    <dgm:cxn modelId="{823EB404-C8C3-4E7E-9A7B-1443BA58550D}" srcId="{1F189BB5-5870-4FDF-999F-828C50FEA274}" destId="{B1753F17-CAF1-4287-A7F2-5613A17C31D8}" srcOrd="1" destOrd="0" parTransId="{62CEA8DD-B3D4-4E36-B1FA-3C3E43C95FE2}" sibTransId="{87A4EEEC-0062-4429-871A-AF486E5837C0}"/>
    <dgm:cxn modelId="{63BEE51F-2413-402D-AC60-F7242B133BF8}" type="presOf" srcId="{F9D94263-1B3E-4B88-B7EA-9C40037ACCEC}" destId="{0982A1D7-8463-46DD-B253-5DCF77CA602E}" srcOrd="0" destOrd="0" presId="urn:microsoft.com/office/officeart/2005/8/layout/default"/>
    <dgm:cxn modelId="{D5B00F63-CB7D-4BE9-B7DD-F1EF8B563389}" type="presOf" srcId="{1C6B2699-4995-404D-8431-00AD66E0838A}" destId="{4CCA8D0B-C8A7-429B-B26E-73481CCEFE1A}" srcOrd="0" destOrd="0" presId="urn:microsoft.com/office/officeart/2005/8/layout/default"/>
    <dgm:cxn modelId="{81D2554C-661C-4219-AAAB-DE76ECC3ECD7}" srcId="{1F189BB5-5870-4FDF-999F-828C50FEA274}" destId="{5DEDEDFE-68D4-4C64-B5E6-0E8549C99269}" srcOrd="3" destOrd="0" parTransId="{1D021FC5-C6B5-4EF7-A56F-5E3F5F932BA0}" sibTransId="{ED18679E-6BE9-47AA-A7DC-85370C9C1A05}"/>
    <dgm:cxn modelId="{B1ECDD46-50A3-4067-887E-49AE384FAC51}" type="presOf" srcId="{B1753F17-CAF1-4287-A7F2-5613A17C31D8}" destId="{F1E6D1EB-5EC1-4AEE-90A6-E593B5F54246}" srcOrd="0" destOrd="0" presId="urn:microsoft.com/office/officeart/2005/8/layout/default"/>
    <dgm:cxn modelId="{9D61B1FA-D80A-4881-8476-D219DC37C707}" type="presOf" srcId="{1F189BB5-5870-4FDF-999F-828C50FEA274}" destId="{F48C9BB8-2A8C-4397-9D6E-B234767CB300}" srcOrd="0" destOrd="0" presId="urn:microsoft.com/office/officeart/2005/8/layout/default"/>
    <dgm:cxn modelId="{605538D9-79E0-4853-87FF-249EF930314F}" srcId="{1F189BB5-5870-4FDF-999F-828C50FEA274}" destId="{1C6B2699-4995-404D-8431-00AD66E0838A}" srcOrd="0" destOrd="0" parTransId="{0C4E3298-4421-4945-BDD4-6CD2A0BC6285}" sibTransId="{3048A1B4-BFEA-495B-B61A-24F397EF3027}"/>
    <dgm:cxn modelId="{DF4A9150-A85E-4419-B216-50CE7BCD6288}" type="presOf" srcId="{C0B3A11C-C1CA-4242-8B21-ABFF26A239AD}" destId="{15B999AF-EB8C-43B0-8588-EBA50C6CCD49}" srcOrd="0" destOrd="0" presId="urn:microsoft.com/office/officeart/2005/8/layout/default"/>
    <dgm:cxn modelId="{CD17D268-DF22-4D2C-8A6D-1331BC529109}" type="presOf" srcId="{5DEDEDFE-68D4-4C64-B5E6-0E8549C99269}" destId="{115930D5-FC34-4178-B82C-39CB619B8CEE}" srcOrd="0" destOrd="0" presId="urn:microsoft.com/office/officeart/2005/8/layout/default"/>
    <dgm:cxn modelId="{EAEFA26E-A24A-4985-9655-296E6EB7D324}" srcId="{1F189BB5-5870-4FDF-999F-828C50FEA274}" destId="{C8695E22-A4AB-478F-82D0-85319ABE671F}" srcOrd="2" destOrd="0" parTransId="{BF6E0566-A0B4-4A2E-A123-CCD4CBCEAC6E}" sibTransId="{5AC6421D-21EB-4DF0-A205-FA5C26FD3804}"/>
    <dgm:cxn modelId="{C912DDF9-0031-447E-B0BC-4B750DCC289E}" srcId="{1F189BB5-5870-4FDF-999F-828C50FEA274}" destId="{C0B3A11C-C1CA-4242-8B21-ABFF26A239AD}" srcOrd="5" destOrd="0" parTransId="{3DB53694-4470-4D54-B887-9401425031CA}" sibTransId="{843583AB-8B0F-440E-AD91-5D83D37E33BD}"/>
    <dgm:cxn modelId="{C8B49408-4578-4310-8562-ECCC7406A731}" type="presOf" srcId="{C8695E22-A4AB-478F-82D0-85319ABE671F}" destId="{70D4AA3A-8022-44E3-B5B7-AEB1812162A4}" srcOrd="0" destOrd="0" presId="urn:microsoft.com/office/officeart/2005/8/layout/default"/>
    <dgm:cxn modelId="{74CB8BAF-117E-42D0-9481-409587E04BF5}" srcId="{1F189BB5-5870-4FDF-999F-828C50FEA274}" destId="{F5272C8A-5E31-4CF4-AFE5-0C8170617535}" srcOrd="6" destOrd="0" parTransId="{A6BC9048-EAB3-4750-8220-E81E2A6E3B63}" sibTransId="{459F48D9-12C5-4D50-9242-F915899DE901}"/>
    <dgm:cxn modelId="{B4138295-A4ED-473B-A80E-588A8206E39E}" type="presParOf" srcId="{F48C9BB8-2A8C-4397-9D6E-B234767CB300}" destId="{4CCA8D0B-C8A7-429B-B26E-73481CCEFE1A}" srcOrd="0" destOrd="0" presId="urn:microsoft.com/office/officeart/2005/8/layout/default"/>
    <dgm:cxn modelId="{E13AB062-2169-4A31-BBB9-A79D796998BA}" type="presParOf" srcId="{F48C9BB8-2A8C-4397-9D6E-B234767CB300}" destId="{B8C308B7-2C27-4D3B-BCC8-74081AB73401}" srcOrd="1" destOrd="0" presId="urn:microsoft.com/office/officeart/2005/8/layout/default"/>
    <dgm:cxn modelId="{55EB0183-ACBD-45ED-B293-B71849D1A878}" type="presParOf" srcId="{F48C9BB8-2A8C-4397-9D6E-B234767CB300}" destId="{F1E6D1EB-5EC1-4AEE-90A6-E593B5F54246}" srcOrd="2" destOrd="0" presId="urn:microsoft.com/office/officeart/2005/8/layout/default"/>
    <dgm:cxn modelId="{6115B19B-7A76-48DA-860F-9B95CC4CADAE}" type="presParOf" srcId="{F48C9BB8-2A8C-4397-9D6E-B234767CB300}" destId="{B4CD0933-9FBB-412D-8353-14CDB60DB661}" srcOrd="3" destOrd="0" presId="urn:microsoft.com/office/officeart/2005/8/layout/default"/>
    <dgm:cxn modelId="{A177E1A2-6D15-477E-8170-527AA45F4C87}" type="presParOf" srcId="{F48C9BB8-2A8C-4397-9D6E-B234767CB300}" destId="{70D4AA3A-8022-44E3-B5B7-AEB1812162A4}" srcOrd="4" destOrd="0" presId="urn:microsoft.com/office/officeart/2005/8/layout/default"/>
    <dgm:cxn modelId="{E2831A12-8836-4856-B09E-9E1AC33EAA7A}" type="presParOf" srcId="{F48C9BB8-2A8C-4397-9D6E-B234767CB300}" destId="{CCA75682-8273-4949-834A-A2731046C89A}" srcOrd="5" destOrd="0" presId="urn:microsoft.com/office/officeart/2005/8/layout/default"/>
    <dgm:cxn modelId="{FDFE2F15-FC35-4995-A4EF-29A262E908B8}" type="presParOf" srcId="{F48C9BB8-2A8C-4397-9D6E-B234767CB300}" destId="{115930D5-FC34-4178-B82C-39CB619B8CEE}" srcOrd="6" destOrd="0" presId="urn:microsoft.com/office/officeart/2005/8/layout/default"/>
    <dgm:cxn modelId="{0DDE18BC-E841-44C7-B958-B3ABA9C4821D}" type="presParOf" srcId="{F48C9BB8-2A8C-4397-9D6E-B234767CB300}" destId="{F6E9384D-A3C9-4725-B664-B2D3D4217AB1}" srcOrd="7" destOrd="0" presId="urn:microsoft.com/office/officeart/2005/8/layout/default"/>
    <dgm:cxn modelId="{1F613C81-A237-487A-878A-1509C7403243}" type="presParOf" srcId="{F48C9BB8-2A8C-4397-9D6E-B234767CB300}" destId="{0982A1D7-8463-46DD-B253-5DCF77CA602E}" srcOrd="8" destOrd="0" presId="urn:microsoft.com/office/officeart/2005/8/layout/default"/>
    <dgm:cxn modelId="{7B28E3FB-7398-4EB1-A8AA-6426F90015FE}" type="presParOf" srcId="{F48C9BB8-2A8C-4397-9D6E-B234767CB300}" destId="{8C56347B-092B-47AF-A6FF-A65CADAED20D}" srcOrd="9" destOrd="0" presId="urn:microsoft.com/office/officeart/2005/8/layout/default"/>
    <dgm:cxn modelId="{4D742A42-1EDC-41D7-9DC7-E27C731A037C}" type="presParOf" srcId="{F48C9BB8-2A8C-4397-9D6E-B234767CB300}" destId="{15B999AF-EB8C-43B0-8588-EBA50C6CCD49}" srcOrd="10" destOrd="0" presId="urn:microsoft.com/office/officeart/2005/8/layout/default"/>
    <dgm:cxn modelId="{687498C4-4BB8-4492-B325-000ABDE4614C}" type="presParOf" srcId="{F48C9BB8-2A8C-4397-9D6E-B234767CB300}" destId="{86E20C2E-3ED5-4D49-B417-A2D66F72362D}" srcOrd="11" destOrd="0" presId="urn:microsoft.com/office/officeart/2005/8/layout/default"/>
    <dgm:cxn modelId="{356A5FBE-1E93-4DB2-8D6C-C31D31C534F9}" type="presParOf" srcId="{F48C9BB8-2A8C-4397-9D6E-B234767CB300}" destId="{68B5D119-1ECE-4E34-AEB6-ECAB1EF348BB}" srcOrd="12" destOrd="0" presId="urn:microsoft.com/office/officeart/2005/8/layout/default"/>
    <dgm:cxn modelId="{32A14FB0-47BA-4B82-8EFE-9E4640087349}" type="presParOf" srcId="{F48C9BB8-2A8C-4397-9D6E-B234767CB300}" destId="{ACF5AEE4-56A6-48DC-8F04-C45EE469F578}" srcOrd="13" destOrd="0" presId="urn:microsoft.com/office/officeart/2005/8/layout/default"/>
    <dgm:cxn modelId="{7A2A1080-AA3B-4F53-BD81-867F44F5A26E}" type="presParOf" srcId="{F48C9BB8-2A8C-4397-9D6E-B234767CB300}" destId="{6F7CEAA2-0572-4674-9058-3327E44544DA}"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1AC919B-EE59-4823-B9A9-F532ACE3B3A5}" type="doc">
      <dgm:prSet loTypeId="urn:microsoft.com/office/officeart/2005/8/layout/orgChart1" loCatId="hierarchy" qsTypeId="urn:microsoft.com/office/officeart/2005/8/quickstyle/simple5" qsCatId="simple" csTypeId="urn:microsoft.com/office/officeart/2005/8/colors/accent4_3" csCatId="accent4" phldr="1"/>
      <dgm:spPr/>
      <dgm:t>
        <a:bodyPr/>
        <a:lstStyle/>
        <a:p>
          <a:endParaRPr lang="es-MX"/>
        </a:p>
      </dgm:t>
    </dgm:pt>
    <dgm:pt modelId="{148C5634-0B7B-4911-A951-9E555EF05FCF}">
      <dgm:prSet phldrT="[Texto]"/>
      <dgm:spPr/>
      <dgm:t>
        <a:bodyPr/>
        <a:lstStyle/>
        <a:p>
          <a:r>
            <a:rPr lang="es-MX" smtClean="0"/>
            <a:t>Derechos político-electorales</a:t>
          </a:r>
          <a:endParaRPr lang="es-MX" dirty="0"/>
        </a:p>
      </dgm:t>
    </dgm:pt>
    <dgm:pt modelId="{3BDBBBBC-9E88-46CC-9DA1-88A9B323277A}" type="parTrans" cxnId="{6E6997F8-ABCD-4E1B-9444-CCE22BC2E6C8}">
      <dgm:prSet/>
      <dgm:spPr/>
      <dgm:t>
        <a:bodyPr/>
        <a:lstStyle/>
        <a:p>
          <a:endParaRPr lang="es-MX"/>
        </a:p>
      </dgm:t>
    </dgm:pt>
    <dgm:pt modelId="{044BF234-AFBC-4BBE-84E1-426A115E6444}" type="sibTrans" cxnId="{6E6997F8-ABCD-4E1B-9444-CCE22BC2E6C8}">
      <dgm:prSet/>
      <dgm:spPr/>
      <dgm:t>
        <a:bodyPr/>
        <a:lstStyle/>
        <a:p>
          <a:endParaRPr lang="es-MX"/>
        </a:p>
      </dgm:t>
    </dgm:pt>
    <dgm:pt modelId="{746794C4-F9AB-49C9-845F-0CC557466D2D}">
      <dgm:prSet phldrT="[Texto]"/>
      <dgm:spPr/>
      <dgm:t>
        <a:bodyPr/>
        <a:lstStyle/>
        <a:p>
          <a:r>
            <a:rPr lang="es-MX" smtClean="0"/>
            <a:t>Sufragio activo</a:t>
          </a:r>
          <a:endParaRPr lang="es-MX" dirty="0"/>
        </a:p>
      </dgm:t>
    </dgm:pt>
    <dgm:pt modelId="{C4075CB4-3AF9-4CFF-9E27-CEDC37CF37B7}" type="parTrans" cxnId="{FA93D7BE-94BC-4528-8EC6-2C6DADDB8557}">
      <dgm:prSet/>
      <dgm:spPr/>
      <dgm:t>
        <a:bodyPr/>
        <a:lstStyle/>
        <a:p>
          <a:endParaRPr lang="es-MX"/>
        </a:p>
      </dgm:t>
    </dgm:pt>
    <dgm:pt modelId="{DE0E0C13-31B3-4700-83DE-26B18960E51F}" type="sibTrans" cxnId="{FA93D7BE-94BC-4528-8EC6-2C6DADDB8557}">
      <dgm:prSet/>
      <dgm:spPr/>
      <dgm:t>
        <a:bodyPr/>
        <a:lstStyle/>
        <a:p>
          <a:endParaRPr lang="es-MX"/>
        </a:p>
      </dgm:t>
    </dgm:pt>
    <dgm:pt modelId="{9218E645-2260-4625-A1EF-284A7A17899F}">
      <dgm:prSet phldrT="[Texto]"/>
      <dgm:spPr/>
      <dgm:t>
        <a:bodyPr/>
        <a:lstStyle/>
        <a:p>
          <a:r>
            <a:rPr lang="es-MX" smtClean="0"/>
            <a:t>Sufragio pasivo</a:t>
          </a:r>
          <a:endParaRPr lang="es-MX" dirty="0"/>
        </a:p>
      </dgm:t>
    </dgm:pt>
    <dgm:pt modelId="{73BBECE1-A775-42D7-8939-BEAD1EC7EBDE}" type="parTrans" cxnId="{5104F3E4-F4E6-42CE-B3FE-10DB19C4F6B4}">
      <dgm:prSet/>
      <dgm:spPr/>
      <dgm:t>
        <a:bodyPr/>
        <a:lstStyle/>
        <a:p>
          <a:endParaRPr lang="es-MX"/>
        </a:p>
      </dgm:t>
    </dgm:pt>
    <dgm:pt modelId="{BE338E4D-4DD9-4DA4-942B-577FF00268AD}" type="sibTrans" cxnId="{5104F3E4-F4E6-42CE-B3FE-10DB19C4F6B4}">
      <dgm:prSet/>
      <dgm:spPr/>
      <dgm:t>
        <a:bodyPr/>
        <a:lstStyle/>
        <a:p>
          <a:endParaRPr lang="es-MX"/>
        </a:p>
      </dgm:t>
    </dgm:pt>
    <dgm:pt modelId="{08BB5991-7F3C-471F-8835-C868E5595B2B}">
      <dgm:prSet phldrT="[Texto]"/>
      <dgm:spPr/>
      <dgm:t>
        <a:bodyPr/>
        <a:lstStyle/>
        <a:p>
          <a:r>
            <a:rPr lang="es-MX" smtClean="0"/>
            <a:t>Asociación libre y pacífica</a:t>
          </a:r>
          <a:endParaRPr lang="es-MX" dirty="0"/>
        </a:p>
      </dgm:t>
    </dgm:pt>
    <dgm:pt modelId="{96CCAB71-93F4-4C2A-8625-BEB3A3BD5501}" type="parTrans" cxnId="{5574A31F-06AD-4FDE-BFC2-5A0F83F22200}">
      <dgm:prSet/>
      <dgm:spPr/>
      <dgm:t>
        <a:bodyPr/>
        <a:lstStyle/>
        <a:p>
          <a:endParaRPr lang="es-MX"/>
        </a:p>
      </dgm:t>
    </dgm:pt>
    <dgm:pt modelId="{BD5C91CC-8AC3-4E38-B2CD-0D392B3D1570}" type="sibTrans" cxnId="{5574A31F-06AD-4FDE-BFC2-5A0F83F22200}">
      <dgm:prSet/>
      <dgm:spPr/>
      <dgm:t>
        <a:bodyPr/>
        <a:lstStyle/>
        <a:p>
          <a:endParaRPr lang="es-MX"/>
        </a:p>
      </dgm:t>
    </dgm:pt>
    <dgm:pt modelId="{487E0C05-3DAA-4BAD-BFA0-F4B44D89F158}">
      <dgm:prSet/>
      <dgm:spPr/>
      <dgm:t>
        <a:bodyPr/>
        <a:lstStyle/>
        <a:p>
          <a:r>
            <a:rPr lang="es-MX" smtClean="0"/>
            <a:t>Afiliación libre y pacífica</a:t>
          </a:r>
          <a:endParaRPr lang="es-MX" dirty="0"/>
        </a:p>
      </dgm:t>
    </dgm:pt>
    <dgm:pt modelId="{4B8ED9CA-A8E4-4791-8CF1-B14321CD957F}" type="parTrans" cxnId="{56D30A85-01AE-4B24-B1A9-585D5D7F3F85}">
      <dgm:prSet/>
      <dgm:spPr/>
      <dgm:t>
        <a:bodyPr/>
        <a:lstStyle/>
        <a:p>
          <a:endParaRPr lang="es-MX"/>
        </a:p>
      </dgm:t>
    </dgm:pt>
    <dgm:pt modelId="{4BC7EE0B-766C-4FCE-BE15-111962D73D71}" type="sibTrans" cxnId="{56D30A85-01AE-4B24-B1A9-585D5D7F3F85}">
      <dgm:prSet/>
      <dgm:spPr/>
      <dgm:t>
        <a:bodyPr/>
        <a:lstStyle/>
        <a:p>
          <a:endParaRPr lang="es-MX"/>
        </a:p>
      </dgm:t>
    </dgm:pt>
    <dgm:pt modelId="{9C990ED8-D1DC-4D26-B90D-629B480F3406}" type="pres">
      <dgm:prSet presAssocID="{71AC919B-EE59-4823-B9A9-F532ACE3B3A5}" presName="hierChild1" presStyleCnt="0">
        <dgm:presLayoutVars>
          <dgm:orgChart val="1"/>
          <dgm:chPref val="1"/>
          <dgm:dir/>
          <dgm:animOne val="branch"/>
          <dgm:animLvl val="lvl"/>
          <dgm:resizeHandles/>
        </dgm:presLayoutVars>
      </dgm:prSet>
      <dgm:spPr/>
      <dgm:t>
        <a:bodyPr/>
        <a:lstStyle/>
        <a:p>
          <a:endParaRPr lang="es-MX"/>
        </a:p>
      </dgm:t>
    </dgm:pt>
    <dgm:pt modelId="{32130CFD-14AD-4104-8570-793318DBE845}" type="pres">
      <dgm:prSet presAssocID="{148C5634-0B7B-4911-A951-9E555EF05FCF}" presName="hierRoot1" presStyleCnt="0">
        <dgm:presLayoutVars>
          <dgm:hierBranch val="init"/>
        </dgm:presLayoutVars>
      </dgm:prSet>
      <dgm:spPr/>
      <dgm:t>
        <a:bodyPr/>
        <a:lstStyle/>
        <a:p>
          <a:endParaRPr lang="es-ES"/>
        </a:p>
      </dgm:t>
    </dgm:pt>
    <dgm:pt modelId="{DD0760E7-2BEE-4DA9-9FA0-7A3D81725657}" type="pres">
      <dgm:prSet presAssocID="{148C5634-0B7B-4911-A951-9E555EF05FCF}" presName="rootComposite1" presStyleCnt="0"/>
      <dgm:spPr/>
      <dgm:t>
        <a:bodyPr/>
        <a:lstStyle/>
        <a:p>
          <a:endParaRPr lang="es-ES"/>
        </a:p>
      </dgm:t>
    </dgm:pt>
    <dgm:pt modelId="{30159AC4-0788-499A-B8B0-BCDB6C094547}" type="pres">
      <dgm:prSet presAssocID="{148C5634-0B7B-4911-A951-9E555EF05FCF}" presName="rootText1" presStyleLbl="node0" presStyleIdx="0" presStyleCnt="1" custScaleX="212632" custScaleY="42526">
        <dgm:presLayoutVars>
          <dgm:chPref val="3"/>
        </dgm:presLayoutVars>
      </dgm:prSet>
      <dgm:spPr/>
      <dgm:t>
        <a:bodyPr/>
        <a:lstStyle/>
        <a:p>
          <a:endParaRPr lang="es-MX"/>
        </a:p>
      </dgm:t>
    </dgm:pt>
    <dgm:pt modelId="{333B6DAE-F367-4364-B826-C16C0998F61A}" type="pres">
      <dgm:prSet presAssocID="{148C5634-0B7B-4911-A951-9E555EF05FCF}" presName="rootConnector1" presStyleLbl="node1" presStyleIdx="0" presStyleCnt="0"/>
      <dgm:spPr/>
      <dgm:t>
        <a:bodyPr/>
        <a:lstStyle/>
        <a:p>
          <a:endParaRPr lang="es-MX"/>
        </a:p>
      </dgm:t>
    </dgm:pt>
    <dgm:pt modelId="{1AD5465E-2F35-45F2-BC6D-442283B7A41F}" type="pres">
      <dgm:prSet presAssocID="{148C5634-0B7B-4911-A951-9E555EF05FCF}" presName="hierChild2" presStyleCnt="0"/>
      <dgm:spPr/>
      <dgm:t>
        <a:bodyPr/>
        <a:lstStyle/>
        <a:p>
          <a:endParaRPr lang="es-ES"/>
        </a:p>
      </dgm:t>
    </dgm:pt>
    <dgm:pt modelId="{6C1C686E-E6E4-45EB-9924-2010301BB4BC}" type="pres">
      <dgm:prSet presAssocID="{C4075CB4-3AF9-4CFF-9E27-CEDC37CF37B7}" presName="Name37" presStyleLbl="parChTrans1D2" presStyleIdx="0" presStyleCnt="4"/>
      <dgm:spPr/>
      <dgm:t>
        <a:bodyPr/>
        <a:lstStyle/>
        <a:p>
          <a:endParaRPr lang="es-MX"/>
        </a:p>
      </dgm:t>
    </dgm:pt>
    <dgm:pt modelId="{382D89AA-53E4-493B-AA04-96DACCAED26C}" type="pres">
      <dgm:prSet presAssocID="{746794C4-F9AB-49C9-845F-0CC557466D2D}" presName="hierRoot2" presStyleCnt="0">
        <dgm:presLayoutVars>
          <dgm:hierBranch val="init"/>
        </dgm:presLayoutVars>
      </dgm:prSet>
      <dgm:spPr/>
      <dgm:t>
        <a:bodyPr/>
        <a:lstStyle/>
        <a:p>
          <a:endParaRPr lang="es-ES"/>
        </a:p>
      </dgm:t>
    </dgm:pt>
    <dgm:pt modelId="{4248CB6E-7A65-47FC-8EAC-F7DFD4F53987}" type="pres">
      <dgm:prSet presAssocID="{746794C4-F9AB-49C9-845F-0CC557466D2D}" presName="rootComposite" presStyleCnt="0"/>
      <dgm:spPr/>
      <dgm:t>
        <a:bodyPr/>
        <a:lstStyle/>
        <a:p>
          <a:endParaRPr lang="es-ES"/>
        </a:p>
      </dgm:t>
    </dgm:pt>
    <dgm:pt modelId="{75EB11C7-6D2D-4FD3-94F1-20D2064AE846}" type="pres">
      <dgm:prSet presAssocID="{746794C4-F9AB-49C9-845F-0CC557466D2D}" presName="rootText" presStyleLbl="node2" presStyleIdx="0" presStyleCnt="4">
        <dgm:presLayoutVars>
          <dgm:chPref val="3"/>
        </dgm:presLayoutVars>
      </dgm:prSet>
      <dgm:spPr/>
      <dgm:t>
        <a:bodyPr/>
        <a:lstStyle/>
        <a:p>
          <a:endParaRPr lang="es-MX"/>
        </a:p>
      </dgm:t>
    </dgm:pt>
    <dgm:pt modelId="{4599633D-7A9E-4517-A8F2-467FDFC7EFFE}" type="pres">
      <dgm:prSet presAssocID="{746794C4-F9AB-49C9-845F-0CC557466D2D}" presName="rootConnector" presStyleLbl="node2" presStyleIdx="0" presStyleCnt="4"/>
      <dgm:spPr/>
      <dgm:t>
        <a:bodyPr/>
        <a:lstStyle/>
        <a:p>
          <a:endParaRPr lang="es-MX"/>
        </a:p>
      </dgm:t>
    </dgm:pt>
    <dgm:pt modelId="{C0252531-6663-48D8-A0AB-FF769AA300AC}" type="pres">
      <dgm:prSet presAssocID="{746794C4-F9AB-49C9-845F-0CC557466D2D}" presName="hierChild4" presStyleCnt="0"/>
      <dgm:spPr/>
      <dgm:t>
        <a:bodyPr/>
        <a:lstStyle/>
        <a:p>
          <a:endParaRPr lang="es-ES"/>
        </a:p>
      </dgm:t>
    </dgm:pt>
    <dgm:pt modelId="{17F35DC5-1797-4B63-AF53-FB8885C617E0}" type="pres">
      <dgm:prSet presAssocID="{746794C4-F9AB-49C9-845F-0CC557466D2D}" presName="hierChild5" presStyleCnt="0"/>
      <dgm:spPr/>
      <dgm:t>
        <a:bodyPr/>
        <a:lstStyle/>
        <a:p>
          <a:endParaRPr lang="es-ES"/>
        </a:p>
      </dgm:t>
    </dgm:pt>
    <dgm:pt modelId="{92F65442-421B-48C4-BAE1-E9755501163C}" type="pres">
      <dgm:prSet presAssocID="{73BBECE1-A775-42D7-8939-BEAD1EC7EBDE}" presName="Name37" presStyleLbl="parChTrans1D2" presStyleIdx="1" presStyleCnt="4"/>
      <dgm:spPr/>
      <dgm:t>
        <a:bodyPr/>
        <a:lstStyle/>
        <a:p>
          <a:endParaRPr lang="es-MX"/>
        </a:p>
      </dgm:t>
    </dgm:pt>
    <dgm:pt modelId="{D002AD4B-5A61-49D5-BFF1-41FD0883F2B2}" type="pres">
      <dgm:prSet presAssocID="{9218E645-2260-4625-A1EF-284A7A17899F}" presName="hierRoot2" presStyleCnt="0">
        <dgm:presLayoutVars>
          <dgm:hierBranch val="init"/>
        </dgm:presLayoutVars>
      </dgm:prSet>
      <dgm:spPr/>
      <dgm:t>
        <a:bodyPr/>
        <a:lstStyle/>
        <a:p>
          <a:endParaRPr lang="es-ES"/>
        </a:p>
      </dgm:t>
    </dgm:pt>
    <dgm:pt modelId="{494738B6-2C9C-4302-85C5-7A5798C0A16A}" type="pres">
      <dgm:prSet presAssocID="{9218E645-2260-4625-A1EF-284A7A17899F}" presName="rootComposite" presStyleCnt="0"/>
      <dgm:spPr/>
      <dgm:t>
        <a:bodyPr/>
        <a:lstStyle/>
        <a:p>
          <a:endParaRPr lang="es-ES"/>
        </a:p>
      </dgm:t>
    </dgm:pt>
    <dgm:pt modelId="{CD50BBDC-B02A-4E21-A5B7-D63B842DEE84}" type="pres">
      <dgm:prSet presAssocID="{9218E645-2260-4625-A1EF-284A7A17899F}" presName="rootText" presStyleLbl="node2" presStyleIdx="1" presStyleCnt="4">
        <dgm:presLayoutVars>
          <dgm:chPref val="3"/>
        </dgm:presLayoutVars>
      </dgm:prSet>
      <dgm:spPr/>
      <dgm:t>
        <a:bodyPr/>
        <a:lstStyle/>
        <a:p>
          <a:endParaRPr lang="es-MX"/>
        </a:p>
      </dgm:t>
    </dgm:pt>
    <dgm:pt modelId="{00869BEC-6A9A-46E5-A8F2-017B56E48AD7}" type="pres">
      <dgm:prSet presAssocID="{9218E645-2260-4625-A1EF-284A7A17899F}" presName="rootConnector" presStyleLbl="node2" presStyleIdx="1" presStyleCnt="4"/>
      <dgm:spPr/>
      <dgm:t>
        <a:bodyPr/>
        <a:lstStyle/>
        <a:p>
          <a:endParaRPr lang="es-MX"/>
        </a:p>
      </dgm:t>
    </dgm:pt>
    <dgm:pt modelId="{01DE13F9-1483-4B8D-82D0-11727BE74D42}" type="pres">
      <dgm:prSet presAssocID="{9218E645-2260-4625-A1EF-284A7A17899F}" presName="hierChild4" presStyleCnt="0"/>
      <dgm:spPr/>
      <dgm:t>
        <a:bodyPr/>
        <a:lstStyle/>
        <a:p>
          <a:endParaRPr lang="es-ES"/>
        </a:p>
      </dgm:t>
    </dgm:pt>
    <dgm:pt modelId="{C9E86EC6-0523-40F0-864D-D3CF823EC48A}" type="pres">
      <dgm:prSet presAssocID="{9218E645-2260-4625-A1EF-284A7A17899F}" presName="hierChild5" presStyleCnt="0"/>
      <dgm:spPr/>
      <dgm:t>
        <a:bodyPr/>
        <a:lstStyle/>
        <a:p>
          <a:endParaRPr lang="es-ES"/>
        </a:p>
      </dgm:t>
    </dgm:pt>
    <dgm:pt modelId="{3CC97AC5-F631-497A-8B33-1F44077452EC}" type="pres">
      <dgm:prSet presAssocID="{96CCAB71-93F4-4C2A-8625-BEB3A3BD5501}" presName="Name37" presStyleLbl="parChTrans1D2" presStyleIdx="2" presStyleCnt="4"/>
      <dgm:spPr/>
      <dgm:t>
        <a:bodyPr/>
        <a:lstStyle/>
        <a:p>
          <a:endParaRPr lang="es-MX"/>
        </a:p>
      </dgm:t>
    </dgm:pt>
    <dgm:pt modelId="{230F330C-486E-42C4-A42F-BF6A75F22779}" type="pres">
      <dgm:prSet presAssocID="{08BB5991-7F3C-471F-8835-C868E5595B2B}" presName="hierRoot2" presStyleCnt="0">
        <dgm:presLayoutVars>
          <dgm:hierBranch val="init"/>
        </dgm:presLayoutVars>
      </dgm:prSet>
      <dgm:spPr/>
      <dgm:t>
        <a:bodyPr/>
        <a:lstStyle/>
        <a:p>
          <a:endParaRPr lang="es-ES"/>
        </a:p>
      </dgm:t>
    </dgm:pt>
    <dgm:pt modelId="{CA0FC526-C2A6-4B77-8715-80CC19DA680B}" type="pres">
      <dgm:prSet presAssocID="{08BB5991-7F3C-471F-8835-C868E5595B2B}" presName="rootComposite" presStyleCnt="0"/>
      <dgm:spPr/>
      <dgm:t>
        <a:bodyPr/>
        <a:lstStyle/>
        <a:p>
          <a:endParaRPr lang="es-ES"/>
        </a:p>
      </dgm:t>
    </dgm:pt>
    <dgm:pt modelId="{39C16736-2598-4D67-A768-F9534AB2931F}" type="pres">
      <dgm:prSet presAssocID="{08BB5991-7F3C-471F-8835-C868E5595B2B}" presName="rootText" presStyleLbl="node2" presStyleIdx="2" presStyleCnt="4">
        <dgm:presLayoutVars>
          <dgm:chPref val="3"/>
        </dgm:presLayoutVars>
      </dgm:prSet>
      <dgm:spPr/>
      <dgm:t>
        <a:bodyPr/>
        <a:lstStyle/>
        <a:p>
          <a:endParaRPr lang="es-MX"/>
        </a:p>
      </dgm:t>
    </dgm:pt>
    <dgm:pt modelId="{F99E1428-42C6-44B3-9DDB-3BCDC7AF227C}" type="pres">
      <dgm:prSet presAssocID="{08BB5991-7F3C-471F-8835-C868E5595B2B}" presName="rootConnector" presStyleLbl="node2" presStyleIdx="2" presStyleCnt="4"/>
      <dgm:spPr/>
      <dgm:t>
        <a:bodyPr/>
        <a:lstStyle/>
        <a:p>
          <a:endParaRPr lang="es-MX"/>
        </a:p>
      </dgm:t>
    </dgm:pt>
    <dgm:pt modelId="{0CAA414D-9B11-4E07-A9CA-45A824B11FB0}" type="pres">
      <dgm:prSet presAssocID="{08BB5991-7F3C-471F-8835-C868E5595B2B}" presName="hierChild4" presStyleCnt="0"/>
      <dgm:spPr/>
      <dgm:t>
        <a:bodyPr/>
        <a:lstStyle/>
        <a:p>
          <a:endParaRPr lang="es-ES"/>
        </a:p>
      </dgm:t>
    </dgm:pt>
    <dgm:pt modelId="{0FED7028-75C4-4A82-B1C7-0C95D6141497}" type="pres">
      <dgm:prSet presAssocID="{08BB5991-7F3C-471F-8835-C868E5595B2B}" presName="hierChild5" presStyleCnt="0"/>
      <dgm:spPr/>
      <dgm:t>
        <a:bodyPr/>
        <a:lstStyle/>
        <a:p>
          <a:endParaRPr lang="es-ES"/>
        </a:p>
      </dgm:t>
    </dgm:pt>
    <dgm:pt modelId="{CE146BDA-D535-4567-BFDC-6B89324DEE82}" type="pres">
      <dgm:prSet presAssocID="{4B8ED9CA-A8E4-4791-8CF1-B14321CD957F}" presName="Name37" presStyleLbl="parChTrans1D2" presStyleIdx="3" presStyleCnt="4"/>
      <dgm:spPr/>
      <dgm:t>
        <a:bodyPr/>
        <a:lstStyle/>
        <a:p>
          <a:endParaRPr lang="es-MX"/>
        </a:p>
      </dgm:t>
    </dgm:pt>
    <dgm:pt modelId="{9BA61A00-1BE6-4DA8-8197-3C24135E46CD}" type="pres">
      <dgm:prSet presAssocID="{487E0C05-3DAA-4BAD-BFA0-F4B44D89F158}" presName="hierRoot2" presStyleCnt="0">
        <dgm:presLayoutVars>
          <dgm:hierBranch val="init"/>
        </dgm:presLayoutVars>
      </dgm:prSet>
      <dgm:spPr/>
      <dgm:t>
        <a:bodyPr/>
        <a:lstStyle/>
        <a:p>
          <a:endParaRPr lang="es-ES"/>
        </a:p>
      </dgm:t>
    </dgm:pt>
    <dgm:pt modelId="{BFEFEED1-3656-47B2-959B-4733049AB714}" type="pres">
      <dgm:prSet presAssocID="{487E0C05-3DAA-4BAD-BFA0-F4B44D89F158}" presName="rootComposite" presStyleCnt="0"/>
      <dgm:spPr/>
      <dgm:t>
        <a:bodyPr/>
        <a:lstStyle/>
        <a:p>
          <a:endParaRPr lang="es-ES"/>
        </a:p>
      </dgm:t>
    </dgm:pt>
    <dgm:pt modelId="{A9078440-B278-440F-A7D3-4F5076E4000F}" type="pres">
      <dgm:prSet presAssocID="{487E0C05-3DAA-4BAD-BFA0-F4B44D89F158}" presName="rootText" presStyleLbl="node2" presStyleIdx="3" presStyleCnt="4">
        <dgm:presLayoutVars>
          <dgm:chPref val="3"/>
        </dgm:presLayoutVars>
      </dgm:prSet>
      <dgm:spPr/>
      <dgm:t>
        <a:bodyPr/>
        <a:lstStyle/>
        <a:p>
          <a:endParaRPr lang="es-MX"/>
        </a:p>
      </dgm:t>
    </dgm:pt>
    <dgm:pt modelId="{56AD3728-04AB-494A-9FD7-037998E00CA1}" type="pres">
      <dgm:prSet presAssocID="{487E0C05-3DAA-4BAD-BFA0-F4B44D89F158}" presName="rootConnector" presStyleLbl="node2" presStyleIdx="3" presStyleCnt="4"/>
      <dgm:spPr/>
      <dgm:t>
        <a:bodyPr/>
        <a:lstStyle/>
        <a:p>
          <a:endParaRPr lang="es-MX"/>
        </a:p>
      </dgm:t>
    </dgm:pt>
    <dgm:pt modelId="{D5A422FB-D44C-4D48-89AA-67561727360A}" type="pres">
      <dgm:prSet presAssocID="{487E0C05-3DAA-4BAD-BFA0-F4B44D89F158}" presName="hierChild4" presStyleCnt="0"/>
      <dgm:spPr/>
      <dgm:t>
        <a:bodyPr/>
        <a:lstStyle/>
        <a:p>
          <a:endParaRPr lang="es-ES"/>
        </a:p>
      </dgm:t>
    </dgm:pt>
    <dgm:pt modelId="{737B63D0-047B-47FB-96BA-7C79C64CBDA0}" type="pres">
      <dgm:prSet presAssocID="{487E0C05-3DAA-4BAD-BFA0-F4B44D89F158}" presName="hierChild5" presStyleCnt="0"/>
      <dgm:spPr/>
      <dgm:t>
        <a:bodyPr/>
        <a:lstStyle/>
        <a:p>
          <a:endParaRPr lang="es-ES"/>
        </a:p>
      </dgm:t>
    </dgm:pt>
    <dgm:pt modelId="{A23C2E4C-7B18-4137-B6B5-978559877039}" type="pres">
      <dgm:prSet presAssocID="{148C5634-0B7B-4911-A951-9E555EF05FCF}" presName="hierChild3" presStyleCnt="0"/>
      <dgm:spPr/>
      <dgm:t>
        <a:bodyPr/>
        <a:lstStyle/>
        <a:p>
          <a:endParaRPr lang="es-ES"/>
        </a:p>
      </dgm:t>
    </dgm:pt>
  </dgm:ptLst>
  <dgm:cxnLst>
    <dgm:cxn modelId="{9AC596D9-39D1-4B0C-B3C9-440474DD1752}" type="presOf" srcId="{08BB5991-7F3C-471F-8835-C868E5595B2B}" destId="{39C16736-2598-4D67-A768-F9534AB2931F}" srcOrd="0" destOrd="0" presId="urn:microsoft.com/office/officeart/2005/8/layout/orgChart1"/>
    <dgm:cxn modelId="{56D30A85-01AE-4B24-B1A9-585D5D7F3F85}" srcId="{148C5634-0B7B-4911-A951-9E555EF05FCF}" destId="{487E0C05-3DAA-4BAD-BFA0-F4B44D89F158}" srcOrd="3" destOrd="0" parTransId="{4B8ED9CA-A8E4-4791-8CF1-B14321CD957F}" sibTransId="{4BC7EE0B-766C-4FCE-BE15-111962D73D71}"/>
    <dgm:cxn modelId="{7A778040-9F72-4D58-B531-6084A4CDCD19}" type="presOf" srcId="{71AC919B-EE59-4823-B9A9-F532ACE3B3A5}" destId="{9C990ED8-D1DC-4D26-B90D-629B480F3406}" srcOrd="0" destOrd="0" presId="urn:microsoft.com/office/officeart/2005/8/layout/orgChart1"/>
    <dgm:cxn modelId="{2BEC1945-8059-4E48-9672-B63C246819C7}" type="presOf" srcId="{148C5634-0B7B-4911-A951-9E555EF05FCF}" destId="{333B6DAE-F367-4364-B826-C16C0998F61A}" srcOrd="1" destOrd="0" presId="urn:microsoft.com/office/officeart/2005/8/layout/orgChart1"/>
    <dgm:cxn modelId="{6E6997F8-ABCD-4E1B-9444-CCE22BC2E6C8}" srcId="{71AC919B-EE59-4823-B9A9-F532ACE3B3A5}" destId="{148C5634-0B7B-4911-A951-9E555EF05FCF}" srcOrd="0" destOrd="0" parTransId="{3BDBBBBC-9E88-46CC-9DA1-88A9B323277A}" sibTransId="{044BF234-AFBC-4BBE-84E1-426A115E6444}"/>
    <dgm:cxn modelId="{90986F02-FD1B-4DE5-B6CE-388C0E6A289C}" type="presOf" srcId="{96CCAB71-93F4-4C2A-8625-BEB3A3BD5501}" destId="{3CC97AC5-F631-497A-8B33-1F44077452EC}" srcOrd="0" destOrd="0" presId="urn:microsoft.com/office/officeart/2005/8/layout/orgChart1"/>
    <dgm:cxn modelId="{FA93D7BE-94BC-4528-8EC6-2C6DADDB8557}" srcId="{148C5634-0B7B-4911-A951-9E555EF05FCF}" destId="{746794C4-F9AB-49C9-845F-0CC557466D2D}" srcOrd="0" destOrd="0" parTransId="{C4075CB4-3AF9-4CFF-9E27-CEDC37CF37B7}" sibTransId="{DE0E0C13-31B3-4700-83DE-26B18960E51F}"/>
    <dgm:cxn modelId="{EE8DDDE4-EC2A-4FD6-9B77-ED2920F23A05}" type="presOf" srcId="{746794C4-F9AB-49C9-845F-0CC557466D2D}" destId="{75EB11C7-6D2D-4FD3-94F1-20D2064AE846}" srcOrd="0" destOrd="0" presId="urn:microsoft.com/office/officeart/2005/8/layout/orgChart1"/>
    <dgm:cxn modelId="{5574A31F-06AD-4FDE-BFC2-5A0F83F22200}" srcId="{148C5634-0B7B-4911-A951-9E555EF05FCF}" destId="{08BB5991-7F3C-471F-8835-C868E5595B2B}" srcOrd="2" destOrd="0" parTransId="{96CCAB71-93F4-4C2A-8625-BEB3A3BD5501}" sibTransId="{BD5C91CC-8AC3-4E38-B2CD-0D392B3D1570}"/>
    <dgm:cxn modelId="{836F7853-D0A3-4AA3-A942-ECC2564CDA9E}" type="presOf" srcId="{746794C4-F9AB-49C9-845F-0CC557466D2D}" destId="{4599633D-7A9E-4517-A8F2-467FDFC7EFFE}" srcOrd="1" destOrd="0" presId="urn:microsoft.com/office/officeart/2005/8/layout/orgChart1"/>
    <dgm:cxn modelId="{330E4EDA-4847-408F-97F1-8662E89BB11D}" type="presOf" srcId="{C4075CB4-3AF9-4CFF-9E27-CEDC37CF37B7}" destId="{6C1C686E-E6E4-45EB-9924-2010301BB4BC}" srcOrd="0" destOrd="0" presId="urn:microsoft.com/office/officeart/2005/8/layout/orgChart1"/>
    <dgm:cxn modelId="{1007BE0F-55D0-4841-8A22-CE480B8331BC}" type="presOf" srcId="{73BBECE1-A775-42D7-8939-BEAD1EC7EBDE}" destId="{92F65442-421B-48C4-BAE1-E9755501163C}" srcOrd="0" destOrd="0" presId="urn:microsoft.com/office/officeart/2005/8/layout/orgChart1"/>
    <dgm:cxn modelId="{892347A2-AF4D-4B4A-873F-D2380FD7B7B6}" type="presOf" srcId="{08BB5991-7F3C-471F-8835-C868E5595B2B}" destId="{F99E1428-42C6-44B3-9DDB-3BCDC7AF227C}" srcOrd="1" destOrd="0" presId="urn:microsoft.com/office/officeart/2005/8/layout/orgChart1"/>
    <dgm:cxn modelId="{CADFF968-3CE8-4177-8C39-6D07EAD0C33F}" type="presOf" srcId="{4B8ED9CA-A8E4-4791-8CF1-B14321CD957F}" destId="{CE146BDA-D535-4567-BFDC-6B89324DEE82}" srcOrd="0" destOrd="0" presId="urn:microsoft.com/office/officeart/2005/8/layout/orgChart1"/>
    <dgm:cxn modelId="{9FCB7828-C364-41BC-B2C5-AFF592523DD9}" type="presOf" srcId="{148C5634-0B7B-4911-A951-9E555EF05FCF}" destId="{30159AC4-0788-499A-B8B0-BCDB6C094547}" srcOrd="0" destOrd="0" presId="urn:microsoft.com/office/officeart/2005/8/layout/orgChart1"/>
    <dgm:cxn modelId="{302C46E7-B595-4B94-8EEF-EA62F96C7638}" type="presOf" srcId="{9218E645-2260-4625-A1EF-284A7A17899F}" destId="{00869BEC-6A9A-46E5-A8F2-017B56E48AD7}" srcOrd="1" destOrd="0" presId="urn:microsoft.com/office/officeart/2005/8/layout/orgChart1"/>
    <dgm:cxn modelId="{5104F3E4-F4E6-42CE-B3FE-10DB19C4F6B4}" srcId="{148C5634-0B7B-4911-A951-9E555EF05FCF}" destId="{9218E645-2260-4625-A1EF-284A7A17899F}" srcOrd="1" destOrd="0" parTransId="{73BBECE1-A775-42D7-8939-BEAD1EC7EBDE}" sibTransId="{BE338E4D-4DD9-4DA4-942B-577FF00268AD}"/>
    <dgm:cxn modelId="{76E39643-B1F2-459C-824B-52D6420EF041}" type="presOf" srcId="{9218E645-2260-4625-A1EF-284A7A17899F}" destId="{CD50BBDC-B02A-4E21-A5B7-D63B842DEE84}" srcOrd="0" destOrd="0" presId="urn:microsoft.com/office/officeart/2005/8/layout/orgChart1"/>
    <dgm:cxn modelId="{087A41C2-B1B8-4287-9AF3-779A096CED47}" type="presOf" srcId="{487E0C05-3DAA-4BAD-BFA0-F4B44D89F158}" destId="{A9078440-B278-440F-A7D3-4F5076E4000F}" srcOrd="0" destOrd="0" presId="urn:microsoft.com/office/officeart/2005/8/layout/orgChart1"/>
    <dgm:cxn modelId="{1903B536-4304-41C0-A3D0-956F7B54EB6A}" type="presOf" srcId="{487E0C05-3DAA-4BAD-BFA0-F4B44D89F158}" destId="{56AD3728-04AB-494A-9FD7-037998E00CA1}" srcOrd="1" destOrd="0" presId="urn:microsoft.com/office/officeart/2005/8/layout/orgChart1"/>
    <dgm:cxn modelId="{5D4110CE-5981-471F-9128-182DAC23E58B}" type="presParOf" srcId="{9C990ED8-D1DC-4D26-B90D-629B480F3406}" destId="{32130CFD-14AD-4104-8570-793318DBE845}" srcOrd="0" destOrd="0" presId="urn:microsoft.com/office/officeart/2005/8/layout/orgChart1"/>
    <dgm:cxn modelId="{96186AC0-ECD9-48BF-8135-7FA0892C4F5B}" type="presParOf" srcId="{32130CFD-14AD-4104-8570-793318DBE845}" destId="{DD0760E7-2BEE-4DA9-9FA0-7A3D81725657}" srcOrd="0" destOrd="0" presId="urn:microsoft.com/office/officeart/2005/8/layout/orgChart1"/>
    <dgm:cxn modelId="{299C5412-E02A-40A4-8346-27D2A45D1C9E}" type="presParOf" srcId="{DD0760E7-2BEE-4DA9-9FA0-7A3D81725657}" destId="{30159AC4-0788-499A-B8B0-BCDB6C094547}" srcOrd="0" destOrd="0" presId="urn:microsoft.com/office/officeart/2005/8/layout/orgChart1"/>
    <dgm:cxn modelId="{501BBC04-4CF1-4CF8-975A-C5C192D557BD}" type="presParOf" srcId="{DD0760E7-2BEE-4DA9-9FA0-7A3D81725657}" destId="{333B6DAE-F367-4364-B826-C16C0998F61A}" srcOrd="1" destOrd="0" presId="urn:microsoft.com/office/officeart/2005/8/layout/orgChart1"/>
    <dgm:cxn modelId="{DCE9BCA2-DD26-4293-86C0-DF95F54758BE}" type="presParOf" srcId="{32130CFD-14AD-4104-8570-793318DBE845}" destId="{1AD5465E-2F35-45F2-BC6D-442283B7A41F}" srcOrd="1" destOrd="0" presId="urn:microsoft.com/office/officeart/2005/8/layout/orgChart1"/>
    <dgm:cxn modelId="{9E5D44CF-93E5-4DD7-9A0C-57D77F6FC7CB}" type="presParOf" srcId="{1AD5465E-2F35-45F2-BC6D-442283B7A41F}" destId="{6C1C686E-E6E4-45EB-9924-2010301BB4BC}" srcOrd="0" destOrd="0" presId="urn:microsoft.com/office/officeart/2005/8/layout/orgChart1"/>
    <dgm:cxn modelId="{EC4F74F7-3F70-4727-98D8-1B4692E1F4C1}" type="presParOf" srcId="{1AD5465E-2F35-45F2-BC6D-442283B7A41F}" destId="{382D89AA-53E4-493B-AA04-96DACCAED26C}" srcOrd="1" destOrd="0" presId="urn:microsoft.com/office/officeart/2005/8/layout/orgChart1"/>
    <dgm:cxn modelId="{31841AEA-08C2-4BAE-9140-BCF3EA61C425}" type="presParOf" srcId="{382D89AA-53E4-493B-AA04-96DACCAED26C}" destId="{4248CB6E-7A65-47FC-8EAC-F7DFD4F53987}" srcOrd="0" destOrd="0" presId="urn:microsoft.com/office/officeart/2005/8/layout/orgChart1"/>
    <dgm:cxn modelId="{975DFC80-50BF-479C-A100-367C3FB39997}" type="presParOf" srcId="{4248CB6E-7A65-47FC-8EAC-F7DFD4F53987}" destId="{75EB11C7-6D2D-4FD3-94F1-20D2064AE846}" srcOrd="0" destOrd="0" presId="urn:microsoft.com/office/officeart/2005/8/layout/orgChart1"/>
    <dgm:cxn modelId="{E2E37A7D-F11D-436B-8E51-01893136A07B}" type="presParOf" srcId="{4248CB6E-7A65-47FC-8EAC-F7DFD4F53987}" destId="{4599633D-7A9E-4517-A8F2-467FDFC7EFFE}" srcOrd="1" destOrd="0" presId="urn:microsoft.com/office/officeart/2005/8/layout/orgChart1"/>
    <dgm:cxn modelId="{1DAF8903-223A-4D13-979E-2FB4BB336346}" type="presParOf" srcId="{382D89AA-53E4-493B-AA04-96DACCAED26C}" destId="{C0252531-6663-48D8-A0AB-FF769AA300AC}" srcOrd="1" destOrd="0" presId="urn:microsoft.com/office/officeart/2005/8/layout/orgChart1"/>
    <dgm:cxn modelId="{C75307D6-1966-401E-B30B-489033AC7BBA}" type="presParOf" srcId="{382D89AA-53E4-493B-AA04-96DACCAED26C}" destId="{17F35DC5-1797-4B63-AF53-FB8885C617E0}" srcOrd="2" destOrd="0" presId="urn:microsoft.com/office/officeart/2005/8/layout/orgChart1"/>
    <dgm:cxn modelId="{C20FEA3B-152D-4EF7-B4E6-06E4C2675210}" type="presParOf" srcId="{1AD5465E-2F35-45F2-BC6D-442283B7A41F}" destId="{92F65442-421B-48C4-BAE1-E9755501163C}" srcOrd="2" destOrd="0" presId="urn:microsoft.com/office/officeart/2005/8/layout/orgChart1"/>
    <dgm:cxn modelId="{4551B411-5394-4CEE-9547-79CE8DC172B8}" type="presParOf" srcId="{1AD5465E-2F35-45F2-BC6D-442283B7A41F}" destId="{D002AD4B-5A61-49D5-BFF1-41FD0883F2B2}" srcOrd="3" destOrd="0" presId="urn:microsoft.com/office/officeart/2005/8/layout/orgChart1"/>
    <dgm:cxn modelId="{A9483866-3331-4436-8AAD-DA7D29644F6D}" type="presParOf" srcId="{D002AD4B-5A61-49D5-BFF1-41FD0883F2B2}" destId="{494738B6-2C9C-4302-85C5-7A5798C0A16A}" srcOrd="0" destOrd="0" presId="urn:microsoft.com/office/officeart/2005/8/layout/orgChart1"/>
    <dgm:cxn modelId="{8C16952A-9228-4E0D-8555-1881B77E70FE}" type="presParOf" srcId="{494738B6-2C9C-4302-85C5-7A5798C0A16A}" destId="{CD50BBDC-B02A-4E21-A5B7-D63B842DEE84}" srcOrd="0" destOrd="0" presId="urn:microsoft.com/office/officeart/2005/8/layout/orgChart1"/>
    <dgm:cxn modelId="{C0139CC7-71B4-486B-B82F-8D0388E9FB6F}" type="presParOf" srcId="{494738B6-2C9C-4302-85C5-7A5798C0A16A}" destId="{00869BEC-6A9A-46E5-A8F2-017B56E48AD7}" srcOrd="1" destOrd="0" presId="urn:microsoft.com/office/officeart/2005/8/layout/orgChart1"/>
    <dgm:cxn modelId="{C68CE296-BCE9-43E5-B3E5-CF29E90094DC}" type="presParOf" srcId="{D002AD4B-5A61-49D5-BFF1-41FD0883F2B2}" destId="{01DE13F9-1483-4B8D-82D0-11727BE74D42}" srcOrd="1" destOrd="0" presId="urn:microsoft.com/office/officeart/2005/8/layout/orgChart1"/>
    <dgm:cxn modelId="{6E4E933A-9C08-49B9-8D13-AFF2F1342D44}" type="presParOf" srcId="{D002AD4B-5A61-49D5-BFF1-41FD0883F2B2}" destId="{C9E86EC6-0523-40F0-864D-D3CF823EC48A}" srcOrd="2" destOrd="0" presId="urn:microsoft.com/office/officeart/2005/8/layout/orgChart1"/>
    <dgm:cxn modelId="{0A3CD405-AE63-42D0-9052-8917ADB43CB7}" type="presParOf" srcId="{1AD5465E-2F35-45F2-BC6D-442283B7A41F}" destId="{3CC97AC5-F631-497A-8B33-1F44077452EC}" srcOrd="4" destOrd="0" presId="urn:microsoft.com/office/officeart/2005/8/layout/orgChart1"/>
    <dgm:cxn modelId="{2430F1BD-BCDE-4FF2-BF12-60EE21DD85BC}" type="presParOf" srcId="{1AD5465E-2F35-45F2-BC6D-442283B7A41F}" destId="{230F330C-486E-42C4-A42F-BF6A75F22779}" srcOrd="5" destOrd="0" presId="urn:microsoft.com/office/officeart/2005/8/layout/orgChart1"/>
    <dgm:cxn modelId="{852EFACE-B6B2-4728-9AC5-9E6FF9C4ADC4}" type="presParOf" srcId="{230F330C-486E-42C4-A42F-BF6A75F22779}" destId="{CA0FC526-C2A6-4B77-8715-80CC19DA680B}" srcOrd="0" destOrd="0" presId="urn:microsoft.com/office/officeart/2005/8/layout/orgChart1"/>
    <dgm:cxn modelId="{F659524F-77D1-4C53-A879-14453A6F81DF}" type="presParOf" srcId="{CA0FC526-C2A6-4B77-8715-80CC19DA680B}" destId="{39C16736-2598-4D67-A768-F9534AB2931F}" srcOrd="0" destOrd="0" presId="urn:microsoft.com/office/officeart/2005/8/layout/orgChart1"/>
    <dgm:cxn modelId="{13E5066F-2D41-4140-8846-376DE76BAC03}" type="presParOf" srcId="{CA0FC526-C2A6-4B77-8715-80CC19DA680B}" destId="{F99E1428-42C6-44B3-9DDB-3BCDC7AF227C}" srcOrd="1" destOrd="0" presId="urn:microsoft.com/office/officeart/2005/8/layout/orgChart1"/>
    <dgm:cxn modelId="{70002334-4E3E-4B40-88BA-E764F5029157}" type="presParOf" srcId="{230F330C-486E-42C4-A42F-BF6A75F22779}" destId="{0CAA414D-9B11-4E07-A9CA-45A824B11FB0}" srcOrd="1" destOrd="0" presId="urn:microsoft.com/office/officeart/2005/8/layout/orgChart1"/>
    <dgm:cxn modelId="{8C9AF940-603F-4713-A727-8B39328837A4}" type="presParOf" srcId="{230F330C-486E-42C4-A42F-BF6A75F22779}" destId="{0FED7028-75C4-4A82-B1C7-0C95D6141497}" srcOrd="2" destOrd="0" presId="urn:microsoft.com/office/officeart/2005/8/layout/orgChart1"/>
    <dgm:cxn modelId="{437E5CEA-8ECC-4AC3-9945-80B28AD0DC6F}" type="presParOf" srcId="{1AD5465E-2F35-45F2-BC6D-442283B7A41F}" destId="{CE146BDA-D535-4567-BFDC-6B89324DEE82}" srcOrd="6" destOrd="0" presId="urn:microsoft.com/office/officeart/2005/8/layout/orgChart1"/>
    <dgm:cxn modelId="{DD879DB4-C863-4E34-BD4C-D4D6BD11F900}" type="presParOf" srcId="{1AD5465E-2F35-45F2-BC6D-442283B7A41F}" destId="{9BA61A00-1BE6-4DA8-8197-3C24135E46CD}" srcOrd="7" destOrd="0" presId="urn:microsoft.com/office/officeart/2005/8/layout/orgChart1"/>
    <dgm:cxn modelId="{9CACBA91-3208-401B-8E64-7E9DD24941C7}" type="presParOf" srcId="{9BA61A00-1BE6-4DA8-8197-3C24135E46CD}" destId="{BFEFEED1-3656-47B2-959B-4733049AB714}" srcOrd="0" destOrd="0" presId="urn:microsoft.com/office/officeart/2005/8/layout/orgChart1"/>
    <dgm:cxn modelId="{1324869E-E18F-4E42-8340-573C85D4DA29}" type="presParOf" srcId="{BFEFEED1-3656-47B2-959B-4733049AB714}" destId="{A9078440-B278-440F-A7D3-4F5076E4000F}" srcOrd="0" destOrd="0" presId="urn:microsoft.com/office/officeart/2005/8/layout/orgChart1"/>
    <dgm:cxn modelId="{A3C95E23-3F63-4684-AC64-6D0F8CAC8FE9}" type="presParOf" srcId="{BFEFEED1-3656-47B2-959B-4733049AB714}" destId="{56AD3728-04AB-494A-9FD7-037998E00CA1}" srcOrd="1" destOrd="0" presId="urn:microsoft.com/office/officeart/2005/8/layout/orgChart1"/>
    <dgm:cxn modelId="{9C51A9BE-C32F-4F72-8541-F226EE34136B}" type="presParOf" srcId="{9BA61A00-1BE6-4DA8-8197-3C24135E46CD}" destId="{D5A422FB-D44C-4D48-89AA-67561727360A}" srcOrd="1" destOrd="0" presId="urn:microsoft.com/office/officeart/2005/8/layout/orgChart1"/>
    <dgm:cxn modelId="{7ECF73B5-32A4-4B96-B243-D7EE9D876D23}" type="presParOf" srcId="{9BA61A00-1BE6-4DA8-8197-3C24135E46CD}" destId="{737B63D0-047B-47FB-96BA-7C79C64CBDA0}" srcOrd="2" destOrd="0" presId="urn:microsoft.com/office/officeart/2005/8/layout/orgChart1"/>
    <dgm:cxn modelId="{E9909211-696C-4052-B2C5-F4C92CE3D985}" type="presParOf" srcId="{32130CFD-14AD-4104-8570-793318DBE845}" destId="{A23C2E4C-7B18-4137-B6B5-97855987703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644F59-9A4B-44B5-9D35-1D1CA59913B4}" type="doc">
      <dgm:prSet loTypeId="urn:microsoft.com/office/officeart/2005/8/layout/orgChart1" loCatId="hierarchy" qsTypeId="urn:microsoft.com/office/officeart/2005/8/quickstyle/simple1" qsCatId="simple" csTypeId="urn:microsoft.com/office/officeart/2005/8/colors/accent4_4" csCatId="accent4" phldr="1"/>
      <dgm:spPr/>
      <dgm:t>
        <a:bodyPr/>
        <a:lstStyle/>
        <a:p>
          <a:endParaRPr lang="es-MX"/>
        </a:p>
      </dgm:t>
    </dgm:pt>
    <dgm:pt modelId="{FE97CFC3-7D77-4F7E-9DAE-B3E4AED66B9F}">
      <dgm:prSet phldrT="[Texto]" custT="1"/>
      <dgm:spPr/>
      <dgm:t>
        <a:bodyPr/>
        <a:lstStyle/>
        <a:p>
          <a:r>
            <a:rPr lang="es-MX" sz="1000" dirty="0" smtClean="0"/>
            <a:t>Derechos </a:t>
          </a:r>
        </a:p>
        <a:p>
          <a:r>
            <a:rPr lang="es-MX" sz="1000" dirty="0" smtClean="0"/>
            <a:t>político-electorales</a:t>
          </a:r>
          <a:endParaRPr lang="es-MX" sz="1000" dirty="0"/>
        </a:p>
      </dgm:t>
    </dgm:pt>
    <dgm:pt modelId="{244B579B-D83A-41BF-BAD7-74E0590FFB86}" type="parTrans" cxnId="{AE896E36-2A4C-4163-A088-45501DB53C55}">
      <dgm:prSet/>
      <dgm:spPr/>
      <dgm:t>
        <a:bodyPr/>
        <a:lstStyle/>
        <a:p>
          <a:endParaRPr lang="es-MX" sz="1000"/>
        </a:p>
      </dgm:t>
    </dgm:pt>
    <dgm:pt modelId="{4F2FADA8-6D97-4181-ACCB-B70A3B1F9A01}" type="sibTrans" cxnId="{AE896E36-2A4C-4163-A088-45501DB53C55}">
      <dgm:prSet/>
      <dgm:spPr/>
      <dgm:t>
        <a:bodyPr/>
        <a:lstStyle/>
        <a:p>
          <a:endParaRPr lang="es-MX" sz="1000"/>
        </a:p>
      </dgm:t>
    </dgm:pt>
    <dgm:pt modelId="{145AEE22-D327-4A55-8F13-33605EAB4820}">
      <dgm:prSet phldrT="[Texto]" custT="1"/>
      <dgm:spPr/>
      <dgm:t>
        <a:bodyPr/>
        <a:lstStyle/>
        <a:p>
          <a:r>
            <a:rPr lang="es-MX" sz="1000" dirty="0" smtClean="0"/>
            <a:t>Proceso electoral</a:t>
          </a:r>
          <a:endParaRPr lang="es-MX" sz="1000" dirty="0"/>
        </a:p>
      </dgm:t>
    </dgm:pt>
    <dgm:pt modelId="{D093A9AD-45C7-490D-A1A0-9910D19DA76E}" type="parTrans" cxnId="{78C048AC-E20E-444E-85C0-4AF4CC11A744}">
      <dgm:prSet/>
      <dgm:spPr/>
      <dgm:t>
        <a:bodyPr/>
        <a:lstStyle/>
        <a:p>
          <a:endParaRPr lang="es-MX" sz="1000"/>
        </a:p>
      </dgm:t>
    </dgm:pt>
    <dgm:pt modelId="{3533610D-4FCA-4F69-9767-91707FA3C2DA}" type="sibTrans" cxnId="{78C048AC-E20E-444E-85C0-4AF4CC11A744}">
      <dgm:prSet/>
      <dgm:spPr/>
      <dgm:t>
        <a:bodyPr/>
        <a:lstStyle/>
        <a:p>
          <a:endParaRPr lang="es-MX" sz="1000"/>
        </a:p>
      </dgm:t>
    </dgm:pt>
    <dgm:pt modelId="{36ADDA5D-59CA-478B-B662-887FC641D7E7}">
      <dgm:prSet phldrT="[Texto]" custT="1"/>
      <dgm:spPr/>
      <dgm:t>
        <a:bodyPr/>
        <a:lstStyle/>
        <a:p>
          <a:r>
            <a:rPr lang="es-MX" sz="1000" dirty="0" smtClean="0"/>
            <a:t>Delitos Electorales</a:t>
          </a:r>
          <a:endParaRPr lang="es-MX" sz="1000" dirty="0"/>
        </a:p>
      </dgm:t>
    </dgm:pt>
    <dgm:pt modelId="{8CAFB699-3D08-4BEA-A0ED-570AD225AF0D}" type="parTrans" cxnId="{9ED65BE1-DF33-4281-88F9-69DFA16F1B6D}">
      <dgm:prSet/>
      <dgm:spPr/>
      <dgm:t>
        <a:bodyPr/>
        <a:lstStyle/>
        <a:p>
          <a:endParaRPr lang="es-MX" sz="1000"/>
        </a:p>
      </dgm:t>
    </dgm:pt>
    <dgm:pt modelId="{F6D9FA6F-95BD-4508-A5D2-D979EBE7028E}" type="sibTrans" cxnId="{9ED65BE1-DF33-4281-88F9-69DFA16F1B6D}">
      <dgm:prSet/>
      <dgm:spPr/>
      <dgm:t>
        <a:bodyPr/>
        <a:lstStyle/>
        <a:p>
          <a:endParaRPr lang="es-MX" sz="1000"/>
        </a:p>
      </dgm:t>
    </dgm:pt>
    <dgm:pt modelId="{1DDEDFBE-7D59-4A7B-A9E9-FE721DFF8DE6}">
      <dgm:prSet custT="1"/>
      <dgm:spPr/>
      <dgm:t>
        <a:bodyPr/>
        <a:lstStyle/>
        <a:p>
          <a:r>
            <a:rPr lang="es-MX" sz="1000" dirty="0" smtClean="0"/>
            <a:t>Infracciones electorales</a:t>
          </a:r>
          <a:endParaRPr lang="es-MX" sz="1000" dirty="0"/>
        </a:p>
      </dgm:t>
    </dgm:pt>
    <dgm:pt modelId="{C7D22647-9950-4C00-9511-305F0F2B55F2}" type="parTrans" cxnId="{FAE5611E-ADC4-4723-9FF6-7C370C05A82B}">
      <dgm:prSet/>
      <dgm:spPr/>
      <dgm:t>
        <a:bodyPr/>
        <a:lstStyle/>
        <a:p>
          <a:endParaRPr lang="es-MX" sz="1000"/>
        </a:p>
      </dgm:t>
    </dgm:pt>
    <dgm:pt modelId="{7091403A-1C68-47CD-B8A5-D83934E4BCEB}" type="sibTrans" cxnId="{FAE5611E-ADC4-4723-9FF6-7C370C05A82B}">
      <dgm:prSet/>
      <dgm:spPr/>
      <dgm:t>
        <a:bodyPr/>
        <a:lstStyle/>
        <a:p>
          <a:endParaRPr lang="es-MX" sz="1000"/>
        </a:p>
      </dgm:t>
    </dgm:pt>
    <dgm:pt modelId="{8C507C02-E4D6-4CC0-AC51-D918CD838D3B}">
      <dgm:prSet custT="1"/>
      <dgm:spPr/>
      <dgm:t>
        <a:bodyPr/>
        <a:lstStyle/>
        <a:p>
          <a:r>
            <a:rPr lang="es-MX" sz="1000" dirty="0" smtClean="0"/>
            <a:t>Autoridades electorales</a:t>
          </a:r>
          <a:endParaRPr lang="es-MX" sz="1000" dirty="0"/>
        </a:p>
      </dgm:t>
    </dgm:pt>
    <dgm:pt modelId="{CB005C64-0ADD-42EC-933D-49CF34773FA2}" type="parTrans" cxnId="{438B799D-FA9D-4A54-9852-FB504E8485C4}">
      <dgm:prSet/>
      <dgm:spPr/>
      <dgm:t>
        <a:bodyPr/>
        <a:lstStyle/>
        <a:p>
          <a:endParaRPr lang="es-MX" sz="1000"/>
        </a:p>
      </dgm:t>
    </dgm:pt>
    <dgm:pt modelId="{0527FF0D-5D02-4E6A-B134-F0E129285E80}" type="sibTrans" cxnId="{438B799D-FA9D-4A54-9852-FB504E8485C4}">
      <dgm:prSet/>
      <dgm:spPr/>
      <dgm:t>
        <a:bodyPr/>
        <a:lstStyle/>
        <a:p>
          <a:endParaRPr lang="es-MX" sz="1000"/>
        </a:p>
      </dgm:t>
    </dgm:pt>
    <dgm:pt modelId="{D14E102D-34C3-4E38-A44E-2DE36321F8C6}">
      <dgm:prSet custT="1"/>
      <dgm:spPr/>
      <dgm:t>
        <a:bodyPr/>
        <a:lstStyle/>
        <a:p>
          <a:r>
            <a:rPr lang="es-MX" sz="1000" dirty="0" smtClean="0"/>
            <a:t>Sistema de medios de impugnación</a:t>
          </a:r>
          <a:endParaRPr lang="es-MX" sz="1000" dirty="0"/>
        </a:p>
      </dgm:t>
    </dgm:pt>
    <dgm:pt modelId="{FE5539F8-6286-488F-9ECE-380241A7978F}" type="parTrans" cxnId="{FE4E0274-6760-4FC9-BED8-2CFF6C7B0E00}">
      <dgm:prSet/>
      <dgm:spPr/>
      <dgm:t>
        <a:bodyPr/>
        <a:lstStyle/>
        <a:p>
          <a:endParaRPr lang="es-MX" sz="1000"/>
        </a:p>
      </dgm:t>
    </dgm:pt>
    <dgm:pt modelId="{83972102-F718-4EE8-9F68-E5C17E19F6D8}" type="sibTrans" cxnId="{FE4E0274-6760-4FC9-BED8-2CFF6C7B0E00}">
      <dgm:prSet/>
      <dgm:spPr/>
      <dgm:t>
        <a:bodyPr/>
        <a:lstStyle/>
        <a:p>
          <a:endParaRPr lang="es-MX" sz="1000"/>
        </a:p>
      </dgm:t>
    </dgm:pt>
    <dgm:pt modelId="{CFC51623-5437-402B-BAA1-824702D81EA9}" type="asst">
      <dgm:prSet phldrT="[Texto]" custT="1"/>
      <dgm:spPr/>
      <dgm:t>
        <a:bodyPr/>
        <a:lstStyle/>
        <a:p>
          <a:r>
            <a:rPr lang="es-MX" sz="1000" b="1" dirty="0" err="1" smtClean="0"/>
            <a:t>LGIPE</a:t>
          </a:r>
          <a:endParaRPr lang="es-MX" sz="1000" b="1" dirty="0"/>
        </a:p>
      </dgm:t>
    </dgm:pt>
    <dgm:pt modelId="{4C2B1133-AFF3-4A7F-9E21-BD1CFBD5DDBB}" type="parTrans" cxnId="{827C68CD-481C-4A4D-A6E2-9F1FDD26C484}">
      <dgm:prSet/>
      <dgm:spPr/>
      <dgm:t>
        <a:bodyPr/>
        <a:lstStyle/>
        <a:p>
          <a:endParaRPr lang="es-ES"/>
        </a:p>
      </dgm:t>
    </dgm:pt>
    <dgm:pt modelId="{FD786343-10E0-40C8-A249-7A4D1C726E6C}" type="sibTrans" cxnId="{827C68CD-481C-4A4D-A6E2-9F1FDD26C484}">
      <dgm:prSet/>
      <dgm:spPr/>
      <dgm:t>
        <a:bodyPr/>
        <a:lstStyle/>
        <a:p>
          <a:endParaRPr lang="es-ES"/>
        </a:p>
      </dgm:t>
    </dgm:pt>
    <dgm:pt modelId="{20577B48-89AF-4EF6-BA83-6E72958EBD94}" type="asst">
      <dgm:prSet phldrT="[Texto]" custT="1"/>
      <dgm:spPr/>
      <dgm:t>
        <a:bodyPr/>
        <a:lstStyle/>
        <a:p>
          <a:r>
            <a:rPr lang="es-MX" sz="1000" b="1" dirty="0" err="1" smtClean="0"/>
            <a:t>LGPP</a:t>
          </a:r>
          <a:endParaRPr lang="es-MX" sz="1000" b="1" dirty="0"/>
        </a:p>
      </dgm:t>
    </dgm:pt>
    <dgm:pt modelId="{C3B365A2-234D-4A58-914A-DD59685F4A08}" type="parTrans" cxnId="{3DBFE7F4-E2F6-43D1-8A72-037D03F6A2C6}">
      <dgm:prSet/>
      <dgm:spPr/>
      <dgm:t>
        <a:bodyPr/>
        <a:lstStyle/>
        <a:p>
          <a:endParaRPr lang="es-ES"/>
        </a:p>
      </dgm:t>
    </dgm:pt>
    <dgm:pt modelId="{8C60B72A-742F-4077-99A6-E4A0CA8B7DD5}" type="sibTrans" cxnId="{3DBFE7F4-E2F6-43D1-8A72-037D03F6A2C6}">
      <dgm:prSet/>
      <dgm:spPr/>
      <dgm:t>
        <a:bodyPr/>
        <a:lstStyle/>
        <a:p>
          <a:endParaRPr lang="es-ES"/>
        </a:p>
      </dgm:t>
    </dgm:pt>
    <dgm:pt modelId="{A9E7122B-556D-4C84-A31B-C5E5D86DF37B}" type="asst">
      <dgm:prSet phldrT="[Texto]" custT="1"/>
      <dgm:spPr/>
      <dgm:t>
        <a:bodyPr/>
        <a:lstStyle/>
        <a:p>
          <a:r>
            <a:rPr lang="es-MX" sz="1000" b="1" dirty="0" err="1" smtClean="0"/>
            <a:t>LGMDE</a:t>
          </a:r>
          <a:endParaRPr lang="es-MX" sz="1000" b="1" dirty="0"/>
        </a:p>
      </dgm:t>
    </dgm:pt>
    <dgm:pt modelId="{EA7208F4-E7F7-41F2-A694-846E7E92B2AD}" type="parTrans" cxnId="{70677653-0A37-42F6-9942-6607761E09A2}">
      <dgm:prSet/>
      <dgm:spPr/>
      <dgm:t>
        <a:bodyPr/>
        <a:lstStyle/>
        <a:p>
          <a:endParaRPr lang="es-ES"/>
        </a:p>
      </dgm:t>
    </dgm:pt>
    <dgm:pt modelId="{E61C5009-6216-4F10-BA40-CC339D78B947}" type="sibTrans" cxnId="{70677653-0A37-42F6-9942-6607761E09A2}">
      <dgm:prSet/>
      <dgm:spPr/>
      <dgm:t>
        <a:bodyPr/>
        <a:lstStyle/>
        <a:p>
          <a:endParaRPr lang="es-ES"/>
        </a:p>
      </dgm:t>
    </dgm:pt>
    <dgm:pt modelId="{DA00C13F-121E-4A9B-AEA0-0540B5A44072}" type="asst">
      <dgm:prSet phldrT="[Texto]" custT="1"/>
      <dgm:spPr/>
      <dgm:t>
        <a:bodyPr/>
        <a:lstStyle/>
        <a:p>
          <a:r>
            <a:rPr lang="es-MX" sz="1000" b="1" dirty="0" err="1" smtClean="0"/>
            <a:t>LGSMIME</a:t>
          </a:r>
          <a:endParaRPr lang="es-MX" sz="1000" b="1" dirty="0"/>
        </a:p>
      </dgm:t>
    </dgm:pt>
    <dgm:pt modelId="{7195B172-6884-4BF7-AEC8-529E9E611122}" type="parTrans" cxnId="{304D4F89-9832-403C-B594-8047E5B6D212}">
      <dgm:prSet/>
      <dgm:spPr/>
      <dgm:t>
        <a:bodyPr/>
        <a:lstStyle/>
        <a:p>
          <a:endParaRPr lang="es-ES"/>
        </a:p>
      </dgm:t>
    </dgm:pt>
    <dgm:pt modelId="{25572880-017F-40B0-AE2F-4D1A3BB96174}" type="sibTrans" cxnId="{304D4F89-9832-403C-B594-8047E5B6D212}">
      <dgm:prSet/>
      <dgm:spPr/>
      <dgm:t>
        <a:bodyPr/>
        <a:lstStyle/>
        <a:p>
          <a:endParaRPr lang="es-ES"/>
        </a:p>
      </dgm:t>
    </dgm:pt>
    <dgm:pt modelId="{837A7E33-04B2-4D03-BCBE-1050B27B460B}">
      <dgm:prSet phldrT="[Texto]" custT="1"/>
      <dgm:spPr/>
      <dgm:t>
        <a:bodyPr/>
        <a:lstStyle/>
        <a:p>
          <a:r>
            <a:rPr lang="es-MX" sz="1000" b="1" dirty="0" smtClean="0"/>
            <a:t>Tratados internacionales </a:t>
          </a:r>
          <a:br>
            <a:rPr lang="es-MX" sz="1000" b="1" dirty="0" smtClean="0"/>
          </a:br>
          <a:r>
            <a:rPr lang="es-MX" sz="1000" b="1" dirty="0" smtClean="0"/>
            <a:t/>
          </a:r>
          <a:br>
            <a:rPr lang="es-MX" sz="1000" b="1" dirty="0" smtClean="0"/>
          </a:br>
          <a:r>
            <a:rPr lang="es-MX" sz="1000" b="1" dirty="0" smtClean="0"/>
            <a:t>Constitución Política de los Estados Unidos Mexicanos</a:t>
          </a:r>
          <a:endParaRPr lang="es-MX" sz="1000" b="1" dirty="0"/>
        </a:p>
      </dgm:t>
    </dgm:pt>
    <dgm:pt modelId="{B04E0B8E-8033-4944-BD72-F72CF2E26FE7}" type="parTrans" cxnId="{5B1742C9-4945-4FEB-BCA1-C339F8D760AC}">
      <dgm:prSet/>
      <dgm:spPr/>
      <dgm:t>
        <a:bodyPr/>
        <a:lstStyle/>
        <a:p>
          <a:endParaRPr lang="es-ES"/>
        </a:p>
      </dgm:t>
    </dgm:pt>
    <dgm:pt modelId="{9E027669-A0C9-4681-9181-5DAB1C695F46}" type="sibTrans" cxnId="{5B1742C9-4945-4FEB-BCA1-C339F8D760AC}">
      <dgm:prSet/>
      <dgm:spPr/>
      <dgm:t>
        <a:bodyPr/>
        <a:lstStyle/>
        <a:p>
          <a:endParaRPr lang="es-ES"/>
        </a:p>
      </dgm:t>
    </dgm:pt>
    <dgm:pt modelId="{7AE40DB0-D2CE-4A9B-A62A-C8D2C362251A}" type="pres">
      <dgm:prSet presAssocID="{90644F59-9A4B-44B5-9D35-1D1CA59913B4}" presName="hierChild1" presStyleCnt="0">
        <dgm:presLayoutVars>
          <dgm:orgChart val="1"/>
          <dgm:chPref val="1"/>
          <dgm:dir/>
          <dgm:animOne val="branch"/>
          <dgm:animLvl val="lvl"/>
          <dgm:resizeHandles/>
        </dgm:presLayoutVars>
      </dgm:prSet>
      <dgm:spPr/>
      <dgm:t>
        <a:bodyPr/>
        <a:lstStyle/>
        <a:p>
          <a:endParaRPr lang="es-MX"/>
        </a:p>
      </dgm:t>
    </dgm:pt>
    <dgm:pt modelId="{025AB23C-A625-4DDF-8EB3-B52131686524}" type="pres">
      <dgm:prSet presAssocID="{837A7E33-04B2-4D03-BCBE-1050B27B460B}" presName="hierRoot1" presStyleCnt="0">
        <dgm:presLayoutVars>
          <dgm:hierBranch val="init"/>
        </dgm:presLayoutVars>
      </dgm:prSet>
      <dgm:spPr/>
    </dgm:pt>
    <dgm:pt modelId="{18463980-2312-4C7B-9B6E-9D115751ABDF}" type="pres">
      <dgm:prSet presAssocID="{837A7E33-04B2-4D03-BCBE-1050B27B460B}" presName="rootComposite1" presStyleCnt="0"/>
      <dgm:spPr/>
    </dgm:pt>
    <dgm:pt modelId="{D719D154-81F2-46BF-94FF-96BCF97D5C61}" type="pres">
      <dgm:prSet presAssocID="{837A7E33-04B2-4D03-BCBE-1050B27B460B}" presName="rootText1" presStyleLbl="node0" presStyleIdx="0" presStyleCnt="1" custScaleX="219932" custScaleY="162895">
        <dgm:presLayoutVars>
          <dgm:chPref val="3"/>
        </dgm:presLayoutVars>
      </dgm:prSet>
      <dgm:spPr/>
      <dgm:t>
        <a:bodyPr/>
        <a:lstStyle/>
        <a:p>
          <a:endParaRPr lang="es-ES"/>
        </a:p>
      </dgm:t>
    </dgm:pt>
    <dgm:pt modelId="{9190CC1B-ACC7-4652-A493-7878CED70BD7}" type="pres">
      <dgm:prSet presAssocID="{837A7E33-04B2-4D03-BCBE-1050B27B460B}" presName="rootConnector1" presStyleLbl="node1" presStyleIdx="0" presStyleCnt="0"/>
      <dgm:spPr/>
      <dgm:t>
        <a:bodyPr/>
        <a:lstStyle/>
        <a:p>
          <a:endParaRPr lang="es-ES"/>
        </a:p>
      </dgm:t>
    </dgm:pt>
    <dgm:pt modelId="{1E1B147C-B5F3-45E3-A22B-C498CF572B39}" type="pres">
      <dgm:prSet presAssocID="{837A7E33-04B2-4D03-BCBE-1050B27B460B}" presName="hierChild2" presStyleCnt="0"/>
      <dgm:spPr/>
    </dgm:pt>
    <dgm:pt modelId="{B5786B01-621E-4C6E-9C25-754AB38F8740}" type="pres">
      <dgm:prSet presAssocID="{244B579B-D83A-41BF-BAD7-74E0590FFB86}" presName="Name37" presStyleLbl="parChTrans1D2" presStyleIdx="0" presStyleCnt="10"/>
      <dgm:spPr/>
      <dgm:t>
        <a:bodyPr/>
        <a:lstStyle/>
        <a:p>
          <a:endParaRPr lang="es-MX"/>
        </a:p>
      </dgm:t>
    </dgm:pt>
    <dgm:pt modelId="{5C99431C-2C2D-4212-B505-E118CCEE5712}" type="pres">
      <dgm:prSet presAssocID="{FE97CFC3-7D77-4F7E-9DAE-B3E4AED66B9F}" presName="hierRoot2" presStyleCnt="0">
        <dgm:presLayoutVars>
          <dgm:hierBranch val="init"/>
        </dgm:presLayoutVars>
      </dgm:prSet>
      <dgm:spPr/>
      <dgm:t>
        <a:bodyPr/>
        <a:lstStyle/>
        <a:p>
          <a:endParaRPr lang="es-ES"/>
        </a:p>
      </dgm:t>
    </dgm:pt>
    <dgm:pt modelId="{D6779A77-6BA7-4C34-910C-9264924A3221}" type="pres">
      <dgm:prSet presAssocID="{FE97CFC3-7D77-4F7E-9DAE-B3E4AED66B9F}" presName="rootComposite" presStyleCnt="0"/>
      <dgm:spPr/>
      <dgm:t>
        <a:bodyPr/>
        <a:lstStyle/>
        <a:p>
          <a:endParaRPr lang="es-ES"/>
        </a:p>
      </dgm:t>
    </dgm:pt>
    <dgm:pt modelId="{17485C6C-E3B2-47B3-B145-8E6EB00F5488}" type="pres">
      <dgm:prSet presAssocID="{FE97CFC3-7D77-4F7E-9DAE-B3E4AED66B9F}" presName="rootText" presStyleLbl="node2" presStyleIdx="0" presStyleCnt="6" custScaleX="120317">
        <dgm:presLayoutVars>
          <dgm:chPref val="3"/>
        </dgm:presLayoutVars>
      </dgm:prSet>
      <dgm:spPr/>
      <dgm:t>
        <a:bodyPr/>
        <a:lstStyle/>
        <a:p>
          <a:endParaRPr lang="es-MX"/>
        </a:p>
      </dgm:t>
    </dgm:pt>
    <dgm:pt modelId="{CDFD3E29-4209-48A4-9B73-9C6B2C08A227}" type="pres">
      <dgm:prSet presAssocID="{FE97CFC3-7D77-4F7E-9DAE-B3E4AED66B9F}" presName="rootConnector" presStyleLbl="node2" presStyleIdx="0" presStyleCnt="6"/>
      <dgm:spPr/>
      <dgm:t>
        <a:bodyPr/>
        <a:lstStyle/>
        <a:p>
          <a:endParaRPr lang="es-MX"/>
        </a:p>
      </dgm:t>
    </dgm:pt>
    <dgm:pt modelId="{E941FB71-5068-412A-9869-247DF8B3DCDD}" type="pres">
      <dgm:prSet presAssocID="{FE97CFC3-7D77-4F7E-9DAE-B3E4AED66B9F}" presName="hierChild4" presStyleCnt="0"/>
      <dgm:spPr/>
      <dgm:t>
        <a:bodyPr/>
        <a:lstStyle/>
        <a:p>
          <a:endParaRPr lang="es-ES"/>
        </a:p>
      </dgm:t>
    </dgm:pt>
    <dgm:pt modelId="{FEA6DCD4-0B19-4B66-A2F0-E6AC0F9C6240}" type="pres">
      <dgm:prSet presAssocID="{FE97CFC3-7D77-4F7E-9DAE-B3E4AED66B9F}" presName="hierChild5" presStyleCnt="0"/>
      <dgm:spPr/>
      <dgm:t>
        <a:bodyPr/>
        <a:lstStyle/>
        <a:p>
          <a:endParaRPr lang="es-ES"/>
        </a:p>
      </dgm:t>
    </dgm:pt>
    <dgm:pt modelId="{757F58F1-1E48-47A8-8789-8E9C820255D6}" type="pres">
      <dgm:prSet presAssocID="{D093A9AD-45C7-490D-A1A0-9910D19DA76E}" presName="Name37" presStyleLbl="parChTrans1D2" presStyleIdx="1" presStyleCnt="10"/>
      <dgm:spPr/>
      <dgm:t>
        <a:bodyPr/>
        <a:lstStyle/>
        <a:p>
          <a:endParaRPr lang="es-MX"/>
        </a:p>
      </dgm:t>
    </dgm:pt>
    <dgm:pt modelId="{1EAFBCE0-7F83-4FA8-B72C-494213EB0F3E}" type="pres">
      <dgm:prSet presAssocID="{145AEE22-D327-4A55-8F13-33605EAB4820}" presName="hierRoot2" presStyleCnt="0">
        <dgm:presLayoutVars>
          <dgm:hierBranch val="init"/>
        </dgm:presLayoutVars>
      </dgm:prSet>
      <dgm:spPr/>
      <dgm:t>
        <a:bodyPr/>
        <a:lstStyle/>
        <a:p>
          <a:endParaRPr lang="es-ES"/>
        </a:p>
      </dgm:t>
    </dgm:pt>
    <dgm:pt modelId="{F64D42A6-0BCB-4FF5-A30B-1C8E34975C07}" type="pres">
      <dgm:prSet presAssocID="{145AEE22-D327-4A55-8F13-33605EAB4820}" presName="rootComposite" presStyleCnt="0"/>
      <dgm:spPr/>
      <dgm:t>
        <a:bodyPr/>
        <a:lstStyle/>
        <a:p>
          <a:endParaRPr lang="es-ES"/>
        </a:p>
      </dgm:t>
    </dgm:pt>
    <dgm:pt modelId="{96838E15-D1F8-482E-A4BD-70B8913ECD1A}" type="pres">
      <dgm:prSet presAssocID="{145AEE22-D327-4A55-8F13-33605EAB4820}" presName="rootText" presStyleLbl="node2" presStyleIdx="1" presStyleCnt="6">
        <dgm:presLayoutVars>
          <dgm:chPref val="3"/>
        </dgm:presLayoutVars>
      </dgm:prSet>
      <dgm:spPr/>
      <dgm:t>
        <a:bodyPr/>
        <a:lstStyle/>
        <a:p>
          <a:endParaRPr lang="es-MX"/>
        </a:p>
      </dgm:t>
    </dgm:pt>
    <dgm:pt modelId="{D0BBD2C8-3CC9-42CD-BC32-E58396AB5A8D}" type="pres">
      <dgm:prSet presAssocID="{145AEE22-D327-4A55-8F13-33605EAB4820}" presName="rootConnector" presStyleLbl="node2" presStyleIdx="1" presStyleCnt="6"/>
      <dgm:spPr/>
      <dgm:t>
        <a:bodyPr/>
        <a:lstStyle/>
        <a:p>
          <a:endParaRPr lang="es-MX"/>
        </a:p>
      </dgm:t>
    </dgm:pt>
    <dgm:pt modelId="{40E2B295-83F3-45FA-A805-21533F4A5DEF}" type="pres">
      <dgm:prSet presAssocID="{145AEE22-D327-4A55-8F13-33605EAB4820}" presName="hierChild4" presStyleCnt="0"/>
      <dgm:spPr/>
      <dgm:t>
        <a:bodyPr/>
        <a:lstStyle/>
        <a:p>
          <a:endParaRPr lang="es-ES"/>
        </a:p>
      </dgm:t>
    </dgm:pt>
    <dgm:pt modelId="{280F5A8F-DCF4-4EDB-B5F3-A0ACC2D32E87}" type="pres">
      <dgm:prSet presAssocID="{145AEE22-D327-4A55-8F13-33605EAB4820}" presName="hierChild5" presStyleCnt="0"/>
      <dgm:spPr/>
      <dgm:t>
        <a:bodyPr/>
        <a:lstStyle/>
        <a:p>
          <a:endParaRPr lang="es-ES"/>
        </a:p>
      </dgm:t>
    </dgm:pt>
    <dgm:pt modelId="{916BEA1A-D667-4B18-8257-CF1D9DAB0A2D}" type="pres">
      <dgm:prSet presAssocID="{C7D22647-9950-4C00-9511-305F0F2B55F2}" presName="Name37" presStyleLbl="parChTrans1D2" presStyleIdx="2" presStyleCnt="10"/>
      <dgm:spPr/>
      <dgm:t>
        <a:bodyPr/>
        <a:lstStyle/>
        <a:p>
          <a:endParaRPr lang="es-MX"/>
        </a:p>
      </dgm:t>
    </dgm:pt>
    <dgm:pt modelId="{8A7525CB-C1B8-45D3-B958-B9FDBAA66A09}" type="pres">
      <dgm:prSet presAssocID="{1DDEDFBE-7D59-4A7B-A9E9-FE721DFF8DE6}" presName="hierRoot2" presStyleCnt="0">
        <dgm:presLayoutVars>
          <dgm:hierBranch val="init"/>
        </dgm:presLayoutVars>
      </dgm:prSet>
      <dgm:spPr/>
      <dgm:t>
        <a:bodyPr/>
        <a:lstStyle/>
        <a:p>
          <a:endParaRPr lang="es-ES"/>
        </a:p>
      </dgm:t>
    </dgm:pt>
    <dgm:pt modelId="{C78ED088-4F3B-4C9A-AE34-E60DB45105EB}" type="pres">
      <dgm:prSet presAssocID="{1DDEDFBE-7D59-4A7B-A9E9-FE721DFF8DE6}" presName="rootComposite" presStyleCnt="0"/>
      <dgm:spPr/>
      <dgm:t>
        <a:bodyPr/>
        <a:lstStyle/>
        <a:p>
          <a:endParaRPr lang="es-ES"/>
        </a:p>
      </dgm:t>
    </dgm:pt>
    <dgm:pt modelId="{64488A7B-A289-4D1D-A84B-CEBA8BF968B5}" type="pres">
      <dgm:prSet presAssocID="{1DDEDFBE-7D59-4A7B-A9E9-FE721DFF8DE6}" presName="rootText" presStyleLbl="node2" presStyleIdx="2" presStyleCnt="6">
        <dgm:presLayoutVars>
          <dgm:chPref val="3"/>
        </dgm:presLayoutVars>
      </dgm:prSet>
      <dgm:spPr/>
      <dgm:t>
        <a:bodyPr/>
        <a:lstStyle/>
        <a:p>
          <a:endParaRPr lang="es-MX"/>
        </a:p>
      </dgm:t>
    </dgm:pt>
    <dgm:pt modelId="{6D3D774A-6011-4D4D-8404-337268407BEA}" type="pres">
      <dgm:prSet presAssocID="{1DDEDFBE-7D59-4A7B-A9E9-FE721DFF8DE6}" presName="rootConnector" presStyleLbl="node2" presStyleIdx="2" presStyleCnt="6"/>
      <dgm:spPr/>
      <dgm:t>
        <a:bodyPr/>
        <a:lstStyle/>
        <a:p>
          <a:endParaRPr lang="es-MX"/>
        </a:p>
      </dgm:t>
    </dgm:pt>
    <dgm:pt modelId="{0F5773FE-C2CF-4C5D-90B5-BDBA160D1B38}" type="pres">
      <dgm:prSet presAssocID="{1DDEDFBE-7D59-4A7B-A9E9-FE721DFF8DE6}" presName="hierChild4" presStyleCnt="0"/>
      <dgm:spPr/>
      <dgm:t>
        <a:bodyPr/>
        <a:lstStyle/>
        <a:p>
          <a:endParaRPr lang="es-ES"/>
        </a:p>
      </dgm:t>
    </dgm:pt>
    <dgm:pt modelId="{CE088D71-FD05-41C6-B275-6858F55A12B9}" type="pres">
      <dgm:prSet presAssocID="{1DDEDFBE-7D59-4A7B-A9E9-FE721DFF8DE6}" presName="hierChild5" presStyleCnt="0"/>
      <dgm:spPr/>
      <dgm:t>
        <a:bodyPr/>
        <a:lstStyle/>
        <a:p>
          <a:endParaRPr lang="es-ES"/>
        </a:p>
      </dgm:t>
    </dgm:pt>
    <dgm:pt modelId="{CE713800-2788-48A4-967C-BB84BB2E57F0}" type="pres">
      <dgm:prSet presAssocID="{CB005C64-0ADD-42EC-933D-49CF34773FA2}" presName="Name37" presStyleLbl="parChTrans1D2" presStyleIdx="3" presStyleCnt="10"/>
      <dgm:spPr/>
      <dgm:t>
        <a:bodyPr/>
        <a:lstStyle/>
        <a:p>
          <a:endParaRPr lang="es-MX"/>
        </a:p>
      </dgm:t>
    </dgm:pt>
    <dgm:pt modelId="{DE499F48-0C05-4F1D-B203-FBF1B36C6788}" type="pres">
      <dgm:prSet presAssocID="{8C507C02-E4D6-4CC0-AC51-D918CD838D3B}" presName="hierRoot2" presStyleCnt="0">
        <dgm:presLayoutVars>
          <dgm:hierBranch val="init"/>
        </dgm:presLayoutVars>
      </dgm:prSet>
      <dgm:spPr/>
      <dgm:t>
        <a:bodyPr/>
        <a:lstStyle/>
        <a:p>
          <a:endParaRPr lang="es-ES"/>
        </a:p>
      </dgm:t>
    </dgm:pt>
    <dgm:pt modelId="{DCC2823A-E16C-4F34-A718-4A67EB159169}" type="pres">
      <dgm:prSet presAssocID="{8C507C02-E4D6-4CC0-AC51-D918CD838D3B}" presName="rootComposite" presStyleCnt="0"/>
      <dgm:spPr/>
      <dgm:t>
        <a:bodyPr/>
        <a:lstStyle/>
        <a:p>
          <a:endParaRPr lang="es-ES"/>
        </a:p>
      </dgm:t>
    </dgm:pt>
    <dgm:pt modelId="{F89FC4AB-D575-428B-84AB-ABDE054D4533}" type="pres">
      <dgm:prSet presAssocID="{8C507C02-E4D6-4CC0-AC51-D918CD838D3B}" presName="rootText" presStyleLbl="node2" presStyleIdx="3" presStyleCnt="6">
        <dgm:presLayoutVars>
          <dgm:chPref val="3"/>
        </dgm:presLayoutVars>
      </dgm:prSet>
      <dgm:spPr/>
      <dgm:t>
        <a:bodyPr/>
        <a:lstStyle/>
        <a:p>
          <a:endParaRPr lang="es-MX"/>
        </a:p>
      </dgm:t>
    </dgm:pt>
    <dgm:pt modelId="{8EADC9F6-A7E7-4104-A85B-A5F2FCFB5238}" type="pres">
      <dgm:prSet presAssocID="{8C507C02-E4D6-4CC0-AC51-D918CD838D3B}" presName="rootConnector" presStyleLbl="node2" presStyleIdx="3" presStyleCnt="6"/>
      <dgm:spPr/>
      <dgm:t>
        <a:bodyPr/>
        <a:lstStyle/>
        <a:p>
          <a:endParaRPr lang="es-MX"/>
        </a:p>
      </dgm:t>
    </dgm:pt>
    <dgm:pt modelId="{C2714549-8829-46C3-939A-0371077B0609}" type="pres">
      <dgm:prSet presAssocID="{8C507C02-E4D6-4CC0-AC51-D918CD838D3B}" presName="hierChild4" presStyleCnt="0"/>
      <dgm:spPr/>
      <dgm:t>
        <a:bodyPr/>
        <a:lstStyle/>
        <a:p>
          <a:endParaRPr lang="es-ES"/>
        </a:p>
      </dgm:t>
    </dgm:pt>
    <dgm:pt modelId="{125AAD35-F363-4573-BFAA-6D48122EE95C}" type="pres">
      <dgm:prSet presAssocID="{8C507C02-E4D6-4CC0-AC51-D918CD838D3B}" presName="hierChild5" presStyleCnt="0"/>
      <dgm:spPr/>
      <dgm:t>
        <a:bodyPr/>
        <a:lstStyle/>
        <a:p>
          <a:endParaRPr lang="es-ES"/>
        </a:p>
      </dgm:t>
    </dgm:pt>
    <dgm:pt modelId="{95EA05DA-5C6E-40C5-9DB1-8236ECF5F989}" type="pres">
      <dgm:prSet presAssocID="{FE5539F8-6286-488F-9ECE-380241A7978F}" presName="Name37" presStyleLbl="parChTrans1D2" presStyleIdx="4" presStyleCnt="10"/>
      <dgm:spPr/>
      <dgm:t>
        <a:bodyPr/>
        <a:lstStyle/>
        <a:p>
          <a:endParaRPr lang="es-MX"/>
        </a:p>
      </dgm:t>
    </dgm:pt>
    <dgm:pt modelId="{617E39E5-5CA6-4FF2-9095-506FE374F84F}" type="pres">
      <dgm:prSet presAssocID="{D14E102D-34C3-4E38-A44E-2DE36321F8C6}" presName="hierRoot2" presStyleCnt="0">
        <dgm:presLayoutVars>
          <dgm:hierBranch val="init"/>
        </dgm:presLayoutVars>
      </dgm:prSet>
      <dgm:spPr/>
      <dgm:t>
        <a:bodyPr/>
        <a:lstStyle/>
        <a:p>
          <a:endParaRPr lang="es-ES"/>
        </a:p>
      </dgm:t>
    </dgm:pt>
    <dgm:pt modelId="{DE61C95F-0648-41AE-AE9D-98406B3A4EE7}" type="pres">
      <dgm:prSet presAssocID="{D14E102D-34C3-4E38-A44E-2DE36321F8C6}" presName="rootComposite" presStyleCnt="0"/>
      <dgm:spPr/>
      <dgm:t>
        <a:bodyPr/>
        <a:lstStyle/>
        <a:p>
          <a:endParaRPr lang="es-ES"/>
        </a:p>
      </dgm:t>
    </dgm:pt>
    <dgm:pt modelId="{198D18B6-0148-4AE1-8B1D-BF11929B04F8}" type="pres">
      <dgm:prSet presAssocID="{D14E102D-34C3-4E38-A44E-2DE36321F8C6}" presName="rootText" presStyleLbl="node2" presStyleIdx="4" presStyleCnt="6">
        <dgm:presLayoutVars>
          <dgm:chPref val="3"/>
        </dgm:presLayoutVars>
      </dgm:prSet>
      <dgm:spPr/>
      <dgm:t>
        <a:bodyPr/>
        <a:lstStyle/>
        <a:p>
          <a:endParaRPr lang="es-MX"/>
        </a:p>
      </dgm:t>
    </dgm:pt>
    <dgm:pt modelId="{F408F271-BD94-4878-A27B-2901F60C2BF5}" type="pres">
      <dgm:prSet presAssocID="{D14E102D-34C3-4E38-A44E-2DE36321F8C6}" presName="rootConnector" presStyleLbl="node2" presStyleIdx="4" presStyleCnt="6"/>
      <dgm:spPr/>
      <dgm:t>
        <a:bodyPr/>
        <a:lstStyle/>
        <a:p>
          <a:endParaRPr lang="es-MX"/>
        </a:p>
      </dgm:t>
    </dgm:pt>
    <dgm:pt modelId="{5386B5B0-F795-4696-8525-C7603078032C}" type="pres">
      <dgm:prSet presAssocID="{D14E102D-34C3-4E38-A44E-2DE36321F8C6}" presName="hierChild4" presStyleCnt="0"/>
      <dgm:spPr/>
      <dgm:t>
        <a:bodyPr/>
        <a:lstStyle/>
        <a:p>
          <a:endParaRPr lang="es-ES"/>
        </a:p>
      </dgm:t>
    </dgm:pt>
    <dgm:pt modelId="{0A116E9F-483E-4911-81C5-D39CEB7D7626}" type="pres">
      <dgm:prSet presAssocID="{D14E102D-34C3-4E38-A44E-2DE36321F8C6}" presName="hierChild5" presStyleCnt="0"/>
      <dgm:spPr/>
      <dgm:t>
        <a:bodyPr/>
        <a:lstStyle/>
        <a:p>
          <a:endParaRPr lang="es-ES"/>
        </a:p>
      </dgm:t>
    </dgm:pt>
    <dgm:pt modelId="{12D17F51-E6D0-46DA-9863-7A09E1BFE36B}" type="pres">
      <dgm:prSet presAssocID="{8CAFB699-3D08-4BEA-A0ED-570AD225AF0D}" presName="Name37" presStyleLbl="parChTrans1D2" presStyleIdx="5" presStyleCnt="10"/>
      <dgm:spPr/>
      <dgm:t>
        <a:bodyPr/>
        <a:lstStyle/>
        <a:p>
          <a:endParaRPr lang="es-MX"/>
        </a:p>
      </dgm:t>
    </dgm:pt>
    <dgm:pt modelId="{FC831C72-E875-40A2-A6AD-6FE9956220C2}" type="pres">
      <dgm:prSet presAssocID="{36ADDA5D-59CA-478B-B662-887FC641D7E7}" presName="hierRoot2" presStyleCnt="0">
        <dgm:presLayoutVars>
          <dgm:hierBranch val="init"/>
        </dgm:presLayoutVars>
      </dgm:prSet>
      <dgm:spPr/>
      <dgm:t>
        <a:bodyPr/>
        <a:lstStyle/>
        <a:p>
          <a:endParaRPr lang="es-ES"/>
        </a:p>
      </dgm:t>
    </dgm:pt>
    <dgm:pt modelId="{7AE39064-B36F-40B7-87E9-EC693CC67923}" type="pres">
      <dgm:prSet presAssocID="{36ADDA5D-59CA-478B-B662-887FC641D7E7}" presName="rootComposite" presStyleCnt="0"/>
      <dgm:spPr/>
      <dgm:t>
        <a:bodyPr/>
        <a:lstStyle/>
        <a:p>
          <a:endParaRPr lang="es-ES"/>
        </a:p>
      </dgm:t>
    </dgm:pt>
    <dgm:pt modelId="{ADA1127C-1D31-46FD-B1FD-50CFC0FC1E30}" type="pres">
      <dgm:prSet presAssocID="{36ADDA5D-59CA-478B-B662-887FC641D7E7}" presName="rootText" presStyleLbl="node2" presStyleIdx="5" presStyleCnt="6">
        <dgm:presLayoutVars>
          <dgm:chPref val="3"/>
        </dgm:presLayoutVars>
      </dgm:prSet>
      <dgm:spPr/>
      <dgm:t>
        <a:bodyPr/>
        <a:lstStyle/>
        <a:p>
          <a:endParaRPr lang="es-MX"/>
        </a:p>
      </dgm:t>
    </dgm:pt>
    <dgm:pt modelId="{099CA13A-9EDB-4AC0-9846-D058F6C6AE4F}" type="pres">
      <dgm:prSet presAssocID="{36ADDA5D-59CA-478B-B662-887FC641D7E7}" presName="rootConnector" presStyleLbl="node2" presStyleIdx="5" presStyleCnt="6"/>
      <dgm:spPr/>
      <dgm:t>
        <a:bodyPr/>
        <a:lstStyle/>
        <a:p>
          <a:endParaRPr lang="es-MX"/>
        </a:p>
      </dgm:t>
    </dgm:pt>
    <dgm:pt modelId="{0A8513D9-EFEE-41A5-BFF7-51C9D48C9602}" type="pres">
      <dgm:prSet presAssocID="{36ADDA5D-59CA-478B-B662-887FC641D7E7}" presName="hierChild4" presStyleCnt="0"/>
      <dgm:spPr/>
      <dgm:t>
        <a:bodyPr/>
        <a:lstStyle/>
        <a:p>
          <a:endParaRPr lang="es-ES"/>
        </a:p>
      </dgm:t>
    </dgm:pt>
    <dgm:pt modelId="{E719BE3F-0FA7-45C2-858A-45E1652008B4}" type="pres">
      <dgm:prSet presAssocID="{36ADDA5D-59CA-478B-B662-887FC641D7E7}" presName="hierChild5" presStyleCnt="0"/>
      <dgm:spPr/>
      <dgm:t>
        <a:bodyPr/>
        <a:lstStyle/>
        <a:p>
          <a:endParaRPr lang="es-ES"/>
        </a:p>
      </dgm:t>
    </dgm:pt>
    <dgm:pt modelId="{A60598F9-2DDB-41F0-BDF7-8A6142E3DA1A}" type="pres">
      <dgm:prSet presAssocID="{837A7E33-04B2-4D03-BCBE-1050B27B460B}" presName="hierChild3" presStyleCnt="0"/>
      <dgm:spPr/>
    </dgm:pt>
    <dgm:pt modelId="{F34697F0-1F36-4B0B-B801-3CA6C88D217F}" type="pres">
      <dgm:prSet presAssocID="{4C2B1133-AFF3-4A7F-9E21-BD1CFBD5DDBB}" presName="Name111" presStyleLbl="parChTrans1D2" presStyleIdx="6" presStyleCnt="10"/>
      <dgm:spPr/>
      <dgm:t>
        <a:bodyPr/>
        <a:lstStyle/>
        <a:p>
          <a:endParaRPr lang="es-ES"/>
        </a:p>
      </dgm:t>
    </dgm:pt>
    <dgm:pt modelId="{B75BFB20-B86E-4E17-9FD5-EE7CBB3E7A58}" type="pres">
      <dgm:prSet presAssocID="{CFC51623-5437-402B-BAA1-824702D81EA9}" presName="hierRoot3" presStyleCnt="0">
        <dgm:presLayoutVars>
          <dgm:hierBranch val="init"/>
        </dgm:presLayoutVars>
      </dgm:prSet>
      <dgm:spPr/>
    </dgm:pt>
    <dgm:pt modelId="{6A05DB47-C234-4821-90B2-2543F7F4DF51}" type="pres">
      <dgm:prSet presAssocID="{CFC51623-5437-402B-BAA1-824702D81EA9}" presName="rootComposite3" presStyleCnt="0"/>
      <dgm:spPr/>
    </dgm:pt>
    <dgm:pt modelId="{9948A777-7E2A-45BE-BFD7-DEC1363DDB78}" type="pres">
      <dgm:prSet presAssocID="{CFC51623-5437-402B-BAA1-824702D81EA9}" presName="rootText3" presStyleLbl="asst1" presStyleIdx="0" presStyleCnt="4">
        <dgm:presLayoutVars>
          <dgm:chPref val="3"/>
        </dgm:presLayoutVars>
      </dgm:prSet>
      <dgm:spPr/>
      <dgm:t>
        <a:bodyPr/>
        <a:lstStyle/>
        <a:p>
          <a:endParaRPr lang="es-ES"/>
        </a:p>
      </dgm:t>
    </dgm:pt>
    <dgm:pt modelId="{45327751-F6C1-4048-962B-BE1A76073547}" type="pres">
      <dgm:prSet presAssocID="{CFC51623-5437-402B-BAA1-824702D81EA9}" presName="rootConnector3" presStyleLbl="asst1" presStyleIdx="0" presStyleCnt="4"/>
      <dgm:spPr/>
      <dgm:t>
        <a:bodyPr/>
        <a:lstStyle/>
        <a:p>
          <a:endParaRPr lang="es-ES"/>
        </a:p>
      </dgm:t>
    </dgm:pt>
    <dgm:pt modelId="{48D54B72-9A47-4415-B0D2-FB564E4C34ED}" type="pres">
      <dgm:prSet presAssocID="{CFC51623-5437-402B-BAA1-824702D81EA9}" presName="hierChild6" presStyleCnt="0"/>
      <dgm:spPr/>
    </dgm:pt>
    <dgm:pt modelId="{15089C66-AFCA-4008-B96D-C9A7D0013D53}" type="pres">
      <dgm:prSet presAssocID="{CFC51623-5437-402B-BAA1-824702D81EA9}" presName="hierChild7" presStyleCnt="0"/>
      <dgm:spPr/>
    </dgm:pt>
    <dgm:pt modelId="{D9BB11D0-166E-43F9-B89A-915CB26B07CC}" type="pres">
      <dgm:prSet presAssocID="{C3B365A2-234D-4A58-914A-DD59685F4A08}" presName="Name111" presStyleLbl="parChTrans1D2" presStyleIdx="7" presStyleCnt="10"/>
      <dgm:spPr/>
      <dgm:t>
        <a:bodyPr/>
        <a:lstStyle/>
        <a:p>
          <a:endParaRPr lang="es-ES"/>
        </a:p>
      </dgm:t>
    </dgm:pt>
    <dgm:pt modelId="{6FCEA8E7-697A-4E5E-AC89-EDF0483D66FD}" type="pres">
      <dgm:prSet presAssocID="{20577B48-89AF-4EF6-BA83-6E72958EBD94}" presName="hierRoot3" presStyleCnt="0">
        <dgm:presLayoutVars>
          <dgm:hierBranch val="init"/>
        </dgm:presLayoutVars>
      </dgm:prSet>
      <dgm:spPr/>
    </dgm:pt>
    <dgm:pt modelId="{A711A7A0-A2A3-405E-BCF2-E53E49C63EA0}" type="pres">
      <dgm:prSet presAssocID="{20577B48-89AF-4EF6-BA83-6E72958EBD94}" presName="rootComposite3" presStyleCnt="0"/>
      <dgm:spPr/>
    </dgm:pt>
    <dgm:pt modelId="{92183EE8-DC3B-4167-9FA8-B2FB72AA4DAB}" type="pres">
      <dgm:prSet presAssocID="{20577B48-89AF-4EF6-BA83-6E72958EBD94}" presName="rootText3" presStyleLbl="asst1" presStyleIdx="1" presStyleCnt="4">
        <dgm:presLayoutVars>
          <dgm:chPref val="3"/>
        </dgm:presLayoutVars>
      </dgm:prSet>
      <dgm:spPr/>
      <dgm:t>
        <a:bodyPr/>
        <a:lstStyle/>
        <a:p>
          <a:endParaRPr lang="es-ES"/>
        </a:p>
      </dgm:t>
    </dgm:pt>
    <dgm:pt modelId="{4D863E5B-14A0-4316-9DBB-C362AEE87F2A}" type="pres">
      <dgm:prSet presAssocID="{20577B48-89AF-4EF6-BA83-6E72958EBD94}" presName="rootConnector3" presStyleLbl="asst1" presStyleIdx="1" presStyleCnt="4"/>
      <dgm:spPr/>
      <dgm:t>
        <a:bodyPr/>
        <a:lstStyle/>
        <a:p>
          <a:endParaRPr lang="es-ES"/>
        </a:p>
      </dgm:t>
    </dgm:pt>
    <dgm:pt modelId="{965042D5-4518-4A8C-A976-8B981F5DEDB4}" type="pres">
      <dgm:prSet presAssocID="{20577B48-89AF-4EF6-BA83-6E72958EBD94}" presName="hierChild6" presStyleCnt="0"/>
      <dgm:spPr/>
    </dgm:pt>
    <dgm:pt modelId="{50CA766B-79F6-4C25-BE0F-42888FDEE157}" type="pres">
      <dgm:prSet presAssocID="{20577B48-89AF-4EF6-BA83-6E72958EBD94}" presName="hierChild7" presStyleCnt="0"/>
      <dgm:spPr/>
    </dgm:pt>
    <dgm:pt modelId="{EA9B2841-C934-4570-87A8-8AD875CD19C3}" type="pres">
      <dgm:prSet presAssocID="{EA7208F4-E7F7-41F2-A694-846E7E92B2AD}" presName="Name111" presStyleLbl="parChTrans1D2" presStyleIdx="8" presStyleCnt="10"/>
      <dgm:spPr/>
      <dgm:t>
        <a:bodyPr/>
        <a:lstStyle/>
        <a:p>
          <a:endParaRPr lang="es-ES"/>
        </a:p>
      </dgm:t>
    </dgm:pt>
    <dgm:pt modelId="{3981DE60-0C8F-4BE1-9BE7-36BF414AE534}" type="pres">
      <dgm:prSet presAssocID="{A9E7122B-556D-4C84-A31B-C5E5D86DF37B}" presName="hierRoot3" presStyleCnt="0">
        <dgm:presLayoutVars>
          <dgm:hierBranch val="init"/>
        </dgm:presLayoutVars>
      </dgm:prSet>
      <dgm:spPr/>
    </dgm:pt>
    <dgm:pt modelId="{A9D083D5-F581-4FA9-8DEB-084022471559}" type="pres">
      <dgm:prSet presAssocID="{A9E7122B-556D-4C84-A31B-C5E5D86DF37B}" presName="rootComposite3" presStyleCnt="0"/>
      <dgm:spPr/>
    </dgm:pt>
    <dgm:pt modelId="{CD618367-E5C8-4D54-B390-0A8FA75F557C}" type="pres">
      <dgm:prSet presAssocID="{A9E7122B-556D-4C84-A31B-C5E5D86DF37B}" presName="rootText3" presStyleLbl="asst1" presStyleIdx="2" presStyleCnt="4">
        <dgm:presLayoutVars>
          <dgm:chPref val="3"/>
        </dgm:presLayoutVars>
      </dgm:prSet>
      <dgm:spPr/>
      <dgm:t>
        <a:bodyPr/>
        <a:lstStyle/>
        <a:p>
          <a:endParaRPr lang="es-ES"/>
        </a:p>
      </dgm:t>
    </dgm:pt>
    <dgm:pt modelId="{A55D87C0-6091-4AB7-B72B-7FA5C658833E}" type="pres">
      <dgm:prSet presAssocID="{A9E7122B-556D-4C84-A31B-C5E5D86DF37B}" presName="rootConnector3" presStyleLbl="asst1" presStyleIdx="2" presStyleCnt="4"/>
      <dgm:spPr/>
      <dgm:t>
        <a:bodyPr/>
        <a:lstStyle/>
        <a:p>
          <a:endParaRPr lang="es-ES"/>
        </a:p>
      </dgm:t>
    </dgm:pt>
    <dgm:pt modelId="{A3E4C077-2F18-4D81-8FFC-FFB35329A308}" type="pres">
      <dgm:prSet presAssocID="{A9E7122B-556D-4C84-A31B-C5E5D86DF37B}" presName="hierChild6" presStyleCnt="0"/>
      <dgm:spPr/>
    </dgm:pt>
    <dgm:pt modelId="{7F8B96F1-F0B2-42B8-A97B-32936D7AB8FB}" type="pres">
      <dgm:prSet presAssocID="{A9E7122B-556D-4C84-A31B-C5E5D86DF37B}" presName="hierChild7" presStyleCnt="0"/>
      <dgm:spPr/>
    </dgm:pt>
    <dgm:pt modelId="{957DC4CA-D081-4B9E-A9E9-9A5F1B1B2E33}" type="pres">
      <dgm:prSet presAssocID="{7195B172-6884-4BF7-AEC8-529E9E611122}" presName="Name111" presStyleLbl="parChTrans1D2" presStyleIdx="9" presStyleCnt="10"/>
      <dgm:spPr/>
      <dgm:t>
        <a:bodyPr/>
        <a:lstStyle/>
        <a:p>
          <a:endParaRPr lang="es-ES"/>
        </a:p>
      </dgm:t>
    </dgm:pt>
    <dgm:pt modelId="{8A44457D-1468-48FF-A1F5-FD6E0C998A74}" type="pres">
      <dgm:prSet presAssocID="{DA00C13F-121E-4A9B-AEA0-0540B5A44072}" presName="hierRoot3" presStyleCnt="0">
        <dgm:presLayoutVars>
          <dgm:hierBranch val="init"/>
        </dgm:presLayoutVars>
      </dgm:prSet>
      <dgm:spPr/>
    </dgm:pt>
    <dgm:pt modelId="{FFEA1D67-CD66-4BBF-8CB1-BD583707255E}" type="pres">
      <dgm:prSet presAssocID="{DA00C13F-121E-4A9B-AEA0-0540B5A44072}" presName="rootComposite3" presStyleCnt="0"/>
      <dgm:spPr/>
    </dgm:pt>
    <dgm:pt modelId="{2488115D-14FB-4844-BC7F-F9967708E74E}" type="pres">
      <dgm:prSet presAssocID="{DA00C13F-121E-4A9B-AEA0-0540B5A44072}" presName="rootText3" presStyleLbl="asst1" presStyleIdx="3" presStyleCnt="4">
        <dgm:presLayoutVars>
          <dgm:chPref val="3"/>
        </dgm:presLayoutVars>
      </dgm:prSet>
      <dgm:spPr/>
      <dgm:t>
        <a:bodyPr/>
        <a:lstStyle/>
        <a:p>
          <a:endParaRPr lang="es-ES"/>
        </a:p>
      </dgm:t>
    </dgm:pt>
    <dgm:pt modelId="{4832CF1F-E104-4E5E-B3A4-A59A811B3982}" type="pres">
      <dgm:prSet presAssocID="{DA00C13F-121E-4A9B-AEA0-0540B5A44072}" presName="rootConnector3" presStyleLbl="asst1" presStyleIdx="3" presStyleCnt="4"/>
      <dgm:spPr/>
      <dgm:t>
        <a:bodyPr/>
        <a:lstStyle/>
        <a:p>
          <a:endParaRPr lang="es-ES"/>
        </a:p>
      </dgm:t>
    </dgm:pt>
    <dgm:pt modelId="{D3B8B8B4-430A-4467-83A5-CC3D0FD455B1}" type="pres">
      <dgm:prSet presAssocID="{DA00C13F-121E-4A9B-AEA0-0540B5A44072}" presName="hierChild6" presStyleCnt="0"/>
      <dgm:spPr/>
    </dgm:pt>
    <dgm:pt modelId="{8E03ECDA-2A64-4478-94D0-A5710079FF4C}" type="pres">
      <dgm:prSet presAssocID="{DA00C13F-121E-4A9B-AEA0-0540B5A44072}" presName="hierChild7" presStyleCnt="0"/>
      <dgm:spPr/>
    </dgm:pt>
  </dgm:ptLst>
  <dgm:cxnLst>
    <dgm:cxn modelId="{D3D6A260-7602-4ABA-B9FD-3B76EA035B23}" type="presOf" srcId="{DA00C13F-121E-4A9B-AEA0-0540B5A44072}" destId="{4832CF1F-E104-4E5E-B3A4-A59A811B3982}" srcOrd="1" destOrd="0" presId="urn:microsoft.com/office/officeart/2005/8/layout/orgChart1"/>
    <dgm:cxn modelId="{3DBFE7F4-E2F6-43D1-8A72-037D03F6A2C6}" srcId="{837A7E33-04B2-4D03-BCBE-1050B27B460B}" destId="{20577B48-89AF-4EF6-BA83-6E72958EBD94}" srcOrd="1" destOrd="0" parTransId="{C3B365A2-234D-4A58-914A-DD59685F4A08}" sibTransId="{8C60B72A-742F-4077-99A6-E4A0CA8B7DD5}"/>
    <dgm:cxn modelId="{B88BE1DE-BB7B-46F2-B82E-3945A715296B}" type="presOf" srcId="{837A7E33-04B2-4D03-BCBE-1050B27B460B}" destId="{D719D154-81F2-46BF-94FF-96BCF97D5C61}" srcOrd="0" destOrd="0" presId="urn:microsoft.com/office/officeart/2005/8/layout/orgChart1"/>
    <dgm:cxn modelId="{AADE17E4-564F-4522-8011-D84AB956208E}" type="presOf" srcId="{36ADDA5D-59CA-478B-B662-887FC641D7E7}" destId="{099CA13A-9EDB-4AC0-9846-D058F6C6AE4F}" srcOrd="1" destOrd="0" presId="urn:microsoft.com/office/officeart/2005/8/layout/orgChart1"/>
    <dgm:cxn modelId="{960CA72E-9D47-435B-811C-37A32A3FB662}" type="presOf" srcId="{145AEE22-D327-4A55-8F13-33605EAB4820}" destId="{96838E15-D1F8-482E-A4BD-70B8913ECD1A}" srcOrd="0" destOrd="0" presId="urn:microsoft.com/office/officeart/2005/8/layout/orgChart1"/>
    <dgm:cxn modelId="{70677653-0A37-42F6-9942-6607761E09A2}" srcId="{837A7E33-04B2-4D03-BCBE-1050B27B460B}" destId="{A9E7122B-556D-4C84-A31B-C5E5D86DF37B}" srcOrd="2" destOrd="0" parTransId="{EA7208F4-E7F7-41F2-A694-846E7E92B2AD}" sibTransId="{E61C5009-6216-4F10-BA40-CC339D78B947}"/>
    <dgm:cxn modelId="{0514F93A-A102-41E3-A717-C18C825E2A48}" type="presOf" srcId="{90644F59-9A4B-44B5-9D35-1D1CA59913B4}" destId="{7AE40DB0-D2CE-4A9B-A62A-C8D2C362251A}" srcOrd="0" destOrd="0" presId="urn:microsoft.com/office/officeart/2005/8/layout/orgChart1"/>
    <dgm:cxn modelId="{2AC3D981-0179-4E48-8BC6-69E3D296BFEE}" type="presOf" srcId="{EA7208F4-E7F7-41F2-A694-846E7E92B2AD}" destId="{EA9B2841-C934-4570-87A8-8AD875CD19C3}" srcOrd="0" destOrd="0" presId="urn:microsoft.com/office/officeart/2005/8/layout/orgChart1"/>
    <dgm:cxn modelId="{1830A335-E1BB-41A9-B074-CE4CD7C75DB4}" type="presOf" srcId="{DA00C13F-121E-4A9B-AEA0-0540B5A44072}" destId="{2488115D-14FB-4844-BC7F-F9967708E74E}" srcOrd="0" destOrd="0" presId="urn:microsoft.com/office/officeart/2005/8/layout/orgChart1"/>
    <dgm:cxn modelId="{AE896E36-2A4C-4163-A088-45501DB53C55}" srcId="{837A7E33-04B2-4D03-BCBE-1050B27B460B}" destId="{FE97CFC3-7D77-4F7E-9DAE-B3E4AED66B9F}" srcOrd="4" destOrd="0" parTransId="{244B579B-D83A-41BF-BAD7-74E0590FFB86}" sibTransId="{4F2FADA8-6D97-4181-ACCB-B70A3B1F9A01}"/>
    <dgm:cxn modelId="{5F8498EF-9A90-4C4E-8484-6A59BF9D4CB1}" type="presOf" srcId="{20577B48-89AF-4EF6-BA83-6E72958EBD94}" destId="{92183EE8-DC3B-4167-9FA8-B2FB72AA4DAB}" srcOrd="0" destOrd="0" presId="urn:microsoft.com/office/officeart/2005/8/layout/orgChart1"/>
    <dgm:cxn modelId="{2DA271C7-44F0-4330-9192-8B253C526BC5}" type="presOf" srcId="{8C507C02-E4D6-4CC0-AC51-D918CD838D3B}" destId="{F89FC4AB-D575-428B-84AB-ABDE054D4533}" srcOrd="0" destOrd="0" presId="urn:microsoft.com/office/officeart/2005/8/layout/orgChart1"/>
    <dgm:cxn modelId="{7BCB2F42-08E4-476D-A610-9A86DB78B80A}" type="presOf" srcId="{244B579B-D83A-41BF-BAD7-74E0590FFB86}" destId="{B5786B01-621E-4C6E-9C25-754AB38F8740}" srcOrd="0" destOrd="0" presId="urn:microsoft.com/office/officeart/2005/8/layout/orgChart1"/>
    <dgm:cxn modelId="{3112D489-8B10-461E-8B00-BA110C8EC664}" type="presOf" srcId="{145AEE22-D327-4A55-8F13-33605EAB4820}" destId="{D0BBD2C8-3CC9-42CD-BC32-E58396AB5A8D}" srcOrd="1" destOrd="0" presId="urn:microsoft.com/office/officeart/2005/8/layout/orgChart1"/>
    <dgm:cxn modelId="{304D4F89-9832-403C-B594-8047E5B6D212}" srcId="{837A7E33-04B2-4D03-BCBE-1050B27B460B}" destId="{DA00C13F-121E-4A9B-AEA0-0540B5A44072}" srcOrd="3" destOrd="0" parTransId="{7195B172-6884-4BF7-AEC8-529E9E611122}" sibTransId="{25572880-017F-40B0-AE2F-4D1A3BB96174}"/>
    <dgm:cxn modelId="{5B1742C9-4945-4FEB-BCA1-C339F8D760AC}" srcId="{90644F59-9A4B-44B5-9D35-1D1CA59913B4}" destId="{837A7E33-04B2-4D03-BCBE-1050B27B460B}" srcOrd="0" destOrd="0" parTransId="{B04E0B8E-8033-4944-BD72-F72CF2E26FE7}" sibTransId="{9E027669-A0C9-4681-9181-5DAB1C695F46}"/>
    <dgm:cxn modelId="{D3C3BED1-AA0D-437B-BAA6-2AC0D5152A2D}" type="presOf" srcId="{A9E7122B-556D-4C84-A31B-C5E5D86DF37B}" destId="{CD618367-E5C8-4D54-B390-0A8FA75F557C}" srcOrd="0" destOrd="0" presId="urn:microsoft.com/office/officeart/2005/8/layout/orgChart1"/>
    <dgm:cxn modelId="{FA6D4657-5112-4154-82CA-E6518D5F9D36}" type="presOf" srcId="{1DDEDFBE-7D59-4A7B-A9E9-FE721DFF8DE6}" destId="{6D3D774A-6011-4D4D-8404-337268407BEA}" srcOrd="1" destOrd="0" presId="urn:microsoft.com/office/officeart/2005/8/layout/orgChart1"/>
    <dgm:cxn modelId="{78C048AC-E20E-444E-85C0-4AF4CC11A744}" srcId="{837A7E33-04B2-4D03-BCBE-1050B27B460B}" destId="{145AEE22-D327-4A55-8F13-33605EAB4820}" srcOrd="5" destOrd="0" parTransId="{D093A9AD-45C7-490D-A1A0-9910D19DA76E}" sibTransId="{3533610D-4FCA-4F69-9767-91707FA3C2DA}"/>
    <dgm:cxn modelId="{A95EF810-7D01-4155-AFC2-47FF1D0FAB38}" type="presOf" srcId="{A9E7122B-556D-4C84-A31B-C5E5D86DF37B}" destId="{A55D87C0-6091-4AB7-B72B-7FA5C658833E}" srcOrd="1" destOrd="0" presId="urn:microsoft.com/office/officeart/2005/8/layout/orgChart1"/>
    <dgm:cxn modelId="{84689840-5CC5-434F-8EF1-6FA78B1006B0}" type="presOf" srcId="{8CAFB699-3D08-4BEA-A0ED-570AD225AF0D}" destId="{12D17F51-E6D0-46DA-9863-7A09E1BFE36B}" srcOrd="0" destOrd="0" presId="urn:microsoft.com/office/officeart/2005/8/layout/orgChart1"/>
    <dgm:cxn modelId="{8B77816F-E7CD-4816-9BD1-477D54F179BE}" type="presOf" srcId="{D14E102D-34C3-4E38-A44E-2DE36321F8C6}" destId="{F408F271-BD94-4878-A27B-2901F60C2BF5}" srcOrd="1" destOrd="0" presId="urn:microsoft.com/office/officeart/2005/8/layout/orgChart1"/>
    <dgm:cxn modelId="{F3A5FF64-6E93-4746-9E8D-1A90B0FF3DA2}" type="presOf" srcId="{FE5539F8-6286-488F-9ECE-380241A7978F}" destId="{95EA05DA-5C6E-40C5-9DB1-8236ECF5F989}" srcOrd="0" destOrd="0" presId="urn:microsoft.com/office/officeart/2005/8/layout/orgChart1"/>
    <dgm:cxn modelId="{0DA9CA93-D7C7-44F7-B886-CB636A5C01E3}" type="presOf" srcId="{8C507C02-E4D6-4CC0-AC51-D918CD838D3B}" destId="{8EADC9F6-A7E7-4104-A85B-A5F2FCFB5238}" srcOrd="1" destOrd="0" presId="urn:microsoft.com/office/officeart/2005/8/layout/orgChart1"/>
    <dgm:cxn modelId="{E5C189B8-7B39-4E3D-8809-C8919374D91C}" type="presOf" srcId="{FE97CFC3-7D77-4F7E-9DAE-B3E4AED66B9F}" destId="{17485C6C-E3B2-47B3-B145-8E6EB00F5488}" srcOrd="0" destOrd="0" presId="urn:microsoft.com/office/officeart/2005/8/layout/orgChart1"/>
    <dgm:cxn modelId="{EE116A2C-675C-4860-A902-8C10495C9293}" type="presOf" srcId="{C7D22647-9950-4C00-9511-305F0F2B55F2}" destId="{916BEA1A-D667-4B18-8257-CF1D9DAB0A2D}" srcOrd="0" destOrd="0" presId="urn:microsoft.com/office/officeart/2005/8/layout/orgChart1"/>
    <dgm:cxn modelId="{F3B7A96B-59A0-4C11-A3B7-1DB0ED96B49D}" type="presOf" srcId="{C3B365A2-234D-4A58-914A-DD59685F4A08}" destId="{D9BB11D0-166E-43F9-B89A-915CB26B07CC}" srcOrd="0" destOrd="0" presId="urn:microsoft.com/office/officeart/2005/8/layout/orgChart1"/>
    <dgm:cxn modelId="{976C1D0A-FDE2-4896-B57B-4467212DC91A}" type="presOf" srcId="{4C2B1133-AFF3-4A7F-9E21-BD1CFBD5DDBB}" destId="{F34697F0-1F36-4B0B-B801-3CA6C88D217F}" srcOrd="0" destOrd="0" presId="urn:microsoft.com/office/officeart/2005/8/layout/orgChart1"/>
    <dgm:cxn modelId="{438B799D-FA9D-4A54-9852-FB504E8485C4}" srcId="{837A7E33-04B2-4D03-BCBE-1050B27B460B}" destId="{8C507C02-E4D6-4CC0-AC51-D918CD838D3B}" srcOrd="7" destOrd="0" parTransId="{CB005C64-0ADD-42EC-933D-49CF34773FA2}" sibTransId="{0527FF0D-5D02-4E6A-B134-F0E129285E80}"/>
    <dgm:cxn modelId="{2D611C18-5987-40A7-B7C5-4EC18E261782}" type="presOf" srcId="{FE97CFC3-7D77-4F7E-9DAE-B3E4AED66B9F}" destId="{CDFD3E29-4209-48A4-9B73-9C6B2C08A227}" srcOrd="1" destOrd="0" presId="urn:microsoft.com/office/officeart/2005/8/layout/orgChart1"/>
    <dgm:cxn modelId="{B66F8BD4-1285-4BBE-8B79-0DD6FC4E59F6}" type="presOf" srcId="{837A7E33-04B2-4D03-BCBE-1050B27B460B}" destId="{9190CC1B-ACC7-4652-A493-7878CED70BD7}" srcOrd="1" destOrd="0" presId="urn:microsoft.com/office/officeart/2005/8/layout/orgChart1"/>
    <dgm:cxn modelId="{FE4E0274-6760-4FC9-BED8-2CFF6C7B0E00}" srcId="{837A7E33-04B2-4D03-BCBE-1050B27B460B}" destId="{D14E102D-34C3-4E38-A44E-2DE36321F8C6}" srcOrd="8" destOrd="0" parTransId="{FE5539F8-6286-488F-9ECE-380241A7978F}" sibTransId="{83972102-F718-4EE8-9F68-E5C17E19F6D8}"/>
    <dgm:cxn modelId="{53484BB2-0787-4E20-B98B-087357E6D64B}" type="presOf" srcId="{D14E102D-34C3-4E38-A44E-2DE36321F8C6}" destId="{198D18B6-0148-4AE1-8B1D-BF11929B04F8}" srcOrd="0" destOrd="0" presId="urn:microsoft.com/office/officeart/2005/8/layout/orgChart1"/>
    <dgm:cxn modelId="{9F4119EB-20AB-43BF-ACFC-D34D748E311E}" type="presOf" srcId="{D093A9AD-45C7-490D-A1A0-9910D19DA76E}" destId="{757F58F1-1E48-47A8-8789-8E9C820255D6}" srcOrd="0" destOrd="0" presId="urn:microsoft.com/office/officeart/2005/8/layout/orgChart1"/>
    <dgm:cxn modelId="{D27DB623-72F8-4902-8602-919149360094}" type="presOf" srcId="{CFC51623-5437-402B-BAA1-824702D81EA9}" destId="{9948A777-7E2A-45BE-BFD7-DEC1363DDB78}" srcOrd="0" destOrd="0" presId="urn:microsoft.com/office/officeart/2005/8/layout/orgChart1"/>
    <dgm:cxn modelId="{B3AE9D38-B489-4706-B049-3E03EED77F66}" type="presOf" srcId="{CB005C64-0ADD-42EC-933D-49CF34773FA2}" destId="{CE713800-2788-48A4-967C-BB84BB2E57F0}" srcOrd="0" destOrd="0" presId="urn:microsoft.com/office/officeart/2005/8/layout/orgChart1"/>
    <dgm:cxn modelId="{9ED65BE1-DF33-4281-88F9-69DFA16F1B6D}" srcId="{837A7E33-04B2-4D03-BCBE-1050B27B460B}" destId="{36ADDA5D-59CA-478B-B662-887FC641D7E7}" srcOrd="9" destOrd="0" parTransId="{8CAFB699-3D08-4BEA-A0ED-570AD225AF0D}" sibTransId="{F6D9FA6F-95BD-4508-A5D2-D979EBE7028E}"/>
    <dgm:cxn modelId="{827C68CD-481C-4A4D-A6E2-9F1FDD26C484}" srcId="{837A7E33-04B2-4D03-BCBE-1050B27B460B}" destId="{CFC51623-5437-402B-BAA1-824702D81EA9}" srcOrd="0" destOrd="0" parTransId="{4C2B1133-AFF3-4A7F-9E21-BD1CFBD5DDBB}" sibTransId="{FD786343-10E0-40C8-A249-7A4D1C726E6C}"/>
    <dgm:cxn modelId="{7A6BEBC4-A772-4896-B08F-BAD238510A65}" type="presOf" srcId="{36ADDA5D-59CA-478B-B662-887FC641D7E7}" destId="{ADA1127C-1D31-46FD-B1FD-50CFC0FC1E30}" srcOrd="0" destOrd="0" presId="urn:microsoft.com/office/officeart/2005/8/layout/orgChart1"/>
    <dgm:cxn modelId="{557E2846-7CF2-4C99-A604-B5C3B9E1E5B2}" type="presOf" srcId="{20577B48-89AF-4EF6-BA83-6E72958EBD94}" destId="{4D863E5B-14A0-4316-9DBB-C362AEE87F2A}" srcOrd="1" destOrd="0" presId="urn:microsoft.com/office/officeart/2005/8/layout/orgChart1"/>
    <dgm:cxn modelId="{6CBC74A9-A046-47F4-89C2-661962A75C62}" type="presOf" srcId="{7195B172-6884-4BF7-AEC8-529E9E611122}" destId="{957DC4CA-D081-4B9E-A9E9-9A5F1B1B2E33}" srcOrd="0" destOrd="0" presId="urn:microsoft.com/office/officeart/2005/8/layout/orgChart1"/>
    <dgm:cxn modelId="{FAE5611E-ADC4-4723-9FF6-7C370C05A82B}" srcId="{837A7E33-04B2-4D03-BCBE-1050B27B460B}" destId="{1DDEDFBE-7D59-4A7B-A9E9-FE721DFF8DE6}" srcOrd="6" destOrd="0" parTransId="{C7D22647-9950-4C00-9511-305F0F2B55F2}" sibTransId="{7091403A-1C68-47CD-B8A5-D83934E4BCEB}"/>
    <dgm:cxn modelId="{19E94D14-7573-414B-B992-D671A11FD34E}" type="presOf" srcId="{CFC51623-5437-402B-BAA1-824702D81EA9}" destId="{45327751-F6C1-4048-962B-BE1A76073547}" srcOrd="1" destOrd="0" presId="urn:microsoft.com/office/officeart/2005/8/layout/orgChart1"/>
    <dgm:cxn modelId="{A3CBD45E-3262-425C-928A-E0E5772E0515}" type="presOf" srcId="{1DDEDFBE-7D59-4A7B-A9E9-FE721DFF8DE6}" destId="{64488A7B-A289-4D1D-A84B-CEBA8BF968B5}" srcOrd="0" destOrd="0" presId="urn:microsoft.com/office/officeart/2005/8/layout/orgChart1"/>
    <dgm:cxn modelId="{73580F32-26AB-4AB5-80B6-5E733042FC7D}" type="presParOf" srcId="{7AE40DB0-D2CE-4A9B-A62A-C8D2C362251A}" destId="{025AB23C-A625-4DDF-8EB3-B52131686524}" srcOrd="0" destOrd="0" presId="urn:microsoft.com/office/officeart/2005/8/layout/orgChart1"/>
    <dgm:cxn modelId="{82B4F9FD-F370-422B-9A02-013CBD09ABA6}" type="presParOf" srcId="{025AB23C-A625-4DDF-8EB3-B52131686524}" destId="{18463980-2312-4C7B-9B6E-9D115751ABDF}" srcOrd="0" destOrd="0" presId="urn:microsoft.com/office/officeart/2005/8/layout/orgChart1"/>
    <dgm:cxn modelId="{CE775776-A1C8-4797-8201-82AFD052D854}" type="presParOf" srcId="{18463980-2312-4C7B-9B6E-9D115751ABDF}" destId="{D719D154-81F2-46BF-94FF-96BCF97D5C61}" srcOrd="0" destOrd="0" presId="urn:microsoft.com/office/officeart/2005/8/layout/orgChart1"/>
    <dgm:cxn modelId="{E2DDD88C-D19C-4379-A31C-97F0AB0E4238}" type="presParOf" srcId="{18463980-2312-4C7B-9B6E-9D115751ABDF}" destId="{9190CC1B-ACC7-4652-A493-7878CED70BD7}" srcOrd="1" destOrd="0" presId="urn:microsoft.com/office/officeart/2005/8/layout/orgChart1"/>
    <dgm:cxn modelId="{E06AB837-B61B-4AD9-948E-3245CB374001}" type="presParOf" srcId="{025AB23C-A625-4DDF-8EB3-B52131686524}" destId="{1E1B147C-B5F3-45E3-A22B-C498CF572B39}" srcOrd="1" destOrd="0" presId="urn:microsoft.com/office/officeart/2005/8/layout/orgChart1"/>
    <dgm:cxn modelId="{100DBD92-0475-49ED-924E-A59AAA85A773}" type="presParOf" srcId="{1E1B147C-B5F3-45E3-A22B-C498CF572B39}" destId="{B5786B01-621E-4C6E-9C25-754AB38F8740}" srcOrd="0" destOrd="0" presId="urn:microsoft.com/office/officeart/2005/8/layout/orgChart1"/>
    <dgm:cxn modelId="{A83B3154-1050-4E7E-97D2-501B7486D7CA}" type="presParOf" srcId="{1E1B147C-B5F3-45E3-A22B-C498CF572B39}" destId="{5C99431C-2C2D-4212-B505-E118CCEE5712}" srcOrd="1" destOrd="0" presId="urn:microsoft.com/office/officeart/2005/8/layout/orgChart1"/>
    <dgm:cxn modelId="{2E7A93BB-9868-41F5-8BBD-415EB5EC81DB}" type="presParOf" srcId="{5C99431C-2C2D-4212-B505-E118CCEE5712}" destId="{D6779A77-6BA7-4C34-910C-9264924A3221}" srcOrd="0" destOrd="0" presId="urn:microsoft.com/office/officeart/2005/8/layout/orgChart1"/>
    <dgm:cxn modelId="{0EE0A1CC-63B1-45ED-BD8A-AC981A55B05E}" type="presParOf" srcId="{D6779A77-6BA7-4C34-910C-9264924A3221}" destId="{17485C6C-E3B2-47B3-B145-8E6EB00F5488}" srcOrd="0" destOrd="0" presId="urn:microsoft.com/office/officeart/2005/8/layout/orgChart1"/>
    <dgm:cxn modelId="{758C5042-E15C-48AB-B562-BF5ACFF93B0C}" type="presParOf" srcId="{D6779A77-6BA7-4C34-910C-9264924A3221}" destId="{CDFD3E29-4209-48A4-9B73-9C6B2C08A227}" srcOrd="1" destOrd="0" presId="urn:microsoft.com/office/officeart/2005/8/layout/orgChart1"/>
    <dgm:cxn modelId="{342B9EF8-4E5D-4298-95F2-B4A74A727506}" type="presParOf" srcId="{5C99431C-2C2D-4212-B505-E118CCEE5712}" destId="{E941FB71-5068-412A-9869-247DF8B3DCDD}" srcOrd="1" destOrd="0" presId="urn:microsoft.com/office/officeart/2005/8/layout/orgChart1"/>
    <dgm:cxn modelId="{98FC3E4D-1C49-4E7E-B2EA-F380D82B8830}" type="presParOf" srcId="{5C99431C-2C2D-4212-B505-E118CCEE5712}" destId="{FEA6DCD4-0B19-4B66-A2F0-E6AC0F9C6240}" srcOrd="2" destOrd="0" presId="urn:microsoft.com/office/officeart/2005/8/layout/orgChart1"/>
    <dgm:cxn modelId="{D95DD7EB-AC69-4F5F-9E0F-EC4D0C91F3E0}" type="presParOf" srcId="{1E1B147C-B5F3-45E3-A22B-C498CF572B39}" destId="{757F58F1-1E48-47A8-8789-8E9C820255D6}" srcOrd="2" destOrd="0" presId="urn:microsoft.com/office/officeart/2005/8/layout/orgChart1"/>
    <dgm:cxn modelId="{47622CBE-CDAA-4182-BF8F-2760424D95E4}" type="presParOf" srcId="{1E1B147C-B5F3-45E3-A22B-C498CF572B39}" destId="{1EAFBCE0-7F83-4FA8-B72C-494213EB0F3E}" srcOrd="3" destOrd="0" presId="urn:microsoft.com/office/officeart/2005/8/layout/orgChart1"/>
    <dgm:cxn modelId="{3D808EA8-FB8A-4F80-9150-EEBCB5373012}" type="presParOf" srcId="{1EAFBCE0-7F83-4FA8-B72C-494213EB0F3E}" destId="{F64D42A6-0BCB-4FF5-A30B-1C8E34975C07}" srcOrd="0" destOrd="0" presId="urn:microsoft.com/office/officeart/2005/8/layout/orgChart1"/>
    <dgm:cxn modelId="{81EB38D7-D80C-4BEA-97A4-CA038604819A}" type="presParOf" srcId="{F64D42A6-0BCB-4FF5-A30B-1C8E34975C07}" destId="{96838E15-D1F8-482E-A4BD-70B8913ECD1A}" srcOrd="0" destOrd="0" presId="urn:microsoft.com/office/officeart/2005/8/layout/orgChart1"/>
    <dgm:cxn modelId="{7369E371-7ACE-403D-92BA-ADBCDE0532AD}" type="presParOf" srcId="{F64D42A6-0BCB-4FF5-A30B-1C8E34975C07}" destId="{D0BBD2C8-3CC9-42CD-BC32-E58396AB5A8D}" srcOrd="1" destOrd="0" presId="urn:microsoft.com/office/officeart/2005/8/layout/orgChart1"/>
    <dgm:cxn modelId="{7BDB13C8-6A44-4C04-BBF5-25EC70B57DF6}" type="presParOf" srcId="{1EAFBCE0-7F83-4FA8-B72C-494213EB0F3E}" destId="{40E2B295-83F3-45FA-A805-21533F4A5DEF}" srcOrd="1" destOrd="0" presId="urn:microsoft.com/office/officeart/2005/8/layout/orgChart1"/>
    <dgm:cxn modelId="{8AB5A2E7-1FF1-4C49-8623-E21A8049EBDD}" type="presParOf" srcId="{1EAFBCE0-7F83-4FA8-B72C-494213EB0F3E}" destId="{280F5A8F-DCF4-4EDB-B5F3-A0ACC2D32E87}" srcOrd="2" destOrd="0" presId="urn:microsoft.com/office/officeart/2005/8/layout/orgChart1"/>
    <dgm:cxn modelId="{021FBD7C-BABD-4C1B-BE6B-0FD3CAFC1526}" type="presParOf" srcId="{1E1B147C-B5F3-45E3-A22B-C498CF572B39}" destId="{916BEA1A-D667-4B18-8257-CF1D9DAB0A2D}" srcOrd="4" destOrd="0" presId="urn:microsoft.com/office/officeart/2005/8/layout/orgChart1"/>
    <dgm:cxn modelId="{C52006FC-2332-4633-BB98-581C6BDDF9AB}" type="presParOf" srcId="{1E1B147C-B5F3-45E3-A22B-C498CF572B39}" destId="{8A7525CB-C1B8-45D3-B958-B9FDBAA66A09}" srcOrd="5" destOrd="0" presId="urn:microsoft.com/office/officeart/2005/8/layout/orgChart1"/>
    <dgm:cxn modelId="{84858211-7C64-4B9B-AA33-D888C2B9CF02}" type="presParOf" srcId="{8A7525CB-C1B8-45D3-B958-B9FDBAA66A09}" destId="{C78ED088-4F3B-4C9A-AE34-E60DB45105EB}" srcOrd="0" destOrd="0" presId="urn:microsoft.com/office/officeart/2005/8/layout/orgChart1"/>
    <dgm:cxn modelId="{427D6296-6CA3-406B-AB52-8AC8A9FADE26}" type="presParOf" srcId="{C78ED088-4F3B-4C9A-AE34-E60DB45105EB}" destId="{64488A7B-A289-4D1D-A84B-CEBA8BF968B5}" srcOrd="0" destOrd="0" presId="urn:microsoft.com/office/officeart/2005/8/layout/orgChart1"/>
    <dgm:cxn modelId="{4CC145E7-486E-4B61-AE5A-B1241CFB7932}" type="presParOf" srcId="{C78ED088-4F3B-4C9A-AE34-E60DB45105EB}" destId="{6D3D774A-6011-4D4D-8404-337268407BEA}" srcOrd="1" destOrd="0" presId="urn:microsoft.com/office/officeart/2005/8/layout/orgChart1"/>
    <dgm:cxn modelId="{8515F44E-9B3D-4A87-B7DE-090922CE0C6E}" type="presParOf" srcId="{8A7525CB-C1B8-45D3-B958-B9FDBAA66A09}" destId="{0F5773FE-C2CF-4C5D-90B5-BDBA160D1B38}" srcOrd="1" destOrd="0" presId="urn:microsoft.com/office/officeart/2005/8/layout/orgChart1"/>
    <dgm:cxn modelId="{2D7FF483-0791-42C6-BC31-768097BA00FF}" type="presParOf" srcId="{8A7525CB-C1B8-45D3-B958-B9FDBAA66A09}" destId="{CE088D71-FD05-41C6-B275-6858F55A12B9}" srcOrd="2" destOrd="0" presId="urn:microsoft.com/office/officeart/2005/8/layout/orgChart1"/>
    <dgm:cxn modelId="{28F8AB22-8D50-4198-8473-9694550206CC}" type="presParOf" srcId="{1E1B147C-B5F3-45E3-A22B-C498CF572B39}" destId="{CE713800-2788-48A4-967C-BB84BB2E57F0}" srcOrd="6" destOrd="0" presId="urn:microsoft.com/office/officeart/2005/8/layout/orgChart1"/>
    <dgm:cxn modelId="{E9A27958-A79F-496A-87D4-55824B297E04}" type="presParOf" srcId="{1E1B147C-B5F3-45E3-A22B-C498CF572B39}" destId="{DE499F48-0C05-4F1D-B203-FBF1B36C6788}" srcOrd="7" destOrd="0" presId="urn:microsoft.com/office/officeart/2005/8/layout/orgChart1"/>
    <dgm:cxn modelId="{6F07CDBE-DE33-4986-B575-BD9F8E4AB8DE}" type="presParOf" srcId="{DE499F48-0C05-4F1D-B203-FBF1B36C6788}" destId="{DCC2823A-E16C-4F34-A718-4A67EB159169}" srcOrd="0" destOrd="0" presId="urn:microsoft.com/office/officeart/2005/8/layout/orgChart1"/>
    <dgm:cxn modelId="{988A6274-EFA5-472F-912D-82F87BFB2A58}" type="presParOf" srcId="{DCC2823A-E16C-4F34-A718-4A67EB159169}" destId="{F89FC4AB-D575-428B-84AB-ABDE054D4533}" srcOrd="0" destOrd="0" presId="urn:microsoft.com/office/officeart/2005/8/layout/orgChart1"/>
    <dgm:cxn modelId="{C9836907-D5AE-43D6-A6E1-9F538771AAE2}" type="presParOf" srcId="{DCC2823A-E16C-4F34-A718-4A67EB159169}" destId="{8EADC9F6-A7E7-4104-A85B-A5F2FCFB5238}" srcOrd="1" destOrd="0" presId="urn:microsoft.com/office/officeart/2005/8/layout/orgChart1"/>
    <dgm:cxn modelId="{BEDAFF36-2154-46E2-BE9C-4AC8448F9691}" type="presParOf" srcId="{DE499F48-0C05-4F1D-B203-FBF1B36C6788}" destId="{C2714549-8829-46C3-939A-0371077B0609}" srcOrd="1" destOrd="0" presId="urn:microsoft.com/office/officeart/2005/8/layout/orgChart1"/>
    <dgm:cxn modelId="{7A7F43DE-A4A2-402E-BD16-EEBA952B9F6A}" type="presParOf" srcId="{DE499F48-0C05-4F1D-B203-FBF1B36C6788}" destId="{125AAD35-F363-4573-BFAA-6D48122EE95C}" srcOrd="2" destOrd="0" presId="urn:microsoft.com/office/officeart/2005/8/layout/orgChart1"/>
    <dgm:cxn modelId="{C6C690E1-72EA-466F-83E1-EFDA3ACEA7DC}" type="presParOf" srcId="{1E1B147C-B5F3-45E3-A22B-C498CF572B39}" destId="{95EA05DA-5C6E-40C5-9DB1-8236ECF5F989}" srcOrd="8" destOrd="0" presId="urn:microsoft.com/office/officeart/2005/8/layout/orgChart1"/>
    <dgm:cxn modelId="{997AD7D4-B0BD-48D8-8BC6-AEB31B566DCD}" type="presParOf" srcId="{1E1B147C-B5F3-45E3-A22B-C498CF572B39}" destId="{617E39E5-5CA6-4FF2-9095-506FE374F84F}" srcOrd="9" destOrd="0" presId="urn:microsoft.com/office/officeart/2005/8/layout/orgChart1"/>
    <dgm:cxn modelId="{D4AB93BB-BCF5-4240-B77B-EF8D8DE4193C}" type="presParOf" srcId="{617E39E5-5CA6-4FF2-9095-506FE374F84F}" destId="{DE61C95F-0648-41AE-AE9D-98406B3A4EE7}" srcOrd="0" destOrd="0" presId="urn:microsoft.com/office/officeart/2005/8/layout/orgChart1"/>
    <dgm:cxn modelId="{45C2B6D9-05D6-4D37-934D-74C18A8517B7}" type="presParOf" srcId="{DE61C95F-0648-41AE-AE9D-98406B3A4EE7}" destId="{198D18B6-0148-4AE1-8B1D-BF11929B04F8}" srcOrd="0" destOrd="0" presId="urn:microsoft.com/office/officeart/2005/8/layout/orgChart1"/>
    <dgm:cxn modelId="{BFE8D359-75B7-43A1-9144-8F2CF29A7EC4}" type="presParOf" srcId="{DE61C95F-0648-41AE-AE9D-98406B3A4EE7}" destId="{F408F271-BD94-4878-A27B-2901F60C2BF5}" srcOrd="1" destOrd="0" presId="urn:microsoft.com/office/officeart/2005/8/layout/orgChart1"/>
    <dgm:cxn modelId="{058FE2AE-AD95-47DD-9A5A-2D84712B455B}" type="presParOf" srcId="{617E39E5-5CA6-4FF2-9095-506FE374F84F}" destId="{5386B5B0-F795-4696-8525-C7603078032C}" srcOrd="1" destOrd="0" presId="urn:microsoft.com/office/officeart/2005/8/layout/orgChart1"/>
    <dgm:cxn modelId="{08252666-09D9-4EBF-B32F-D263DE78B4E5}" type="presParOf" srcId="{617E39E5-5CA6-4FF2-9095-506FE374F84F}" destId="{0A116E9F-483E-4911-81C5-D39CEB7D7626}" srcOrd="2" destOrd="0" presId="urn:microsoft.com/office/officeart/2005/8/layout/orgChart1"/>
    <dgm:cxn modelId="{37BEC041-E88B-467A-85C0-965364EB6584}" type="presParOf" srcId="{1E1B147C-B5F3-45E3-A22B-C498CF572B39}" destId="{12D17F51-E6D0-46DA-9863-7A09E1BFE36B}" srcOrd="10" destOrd="0" presId="urn:microsoft.com/office/officeart/2005/8/layout/orgChart1"/>
    <dgm:cxn modelId="{80D87B33-A83D-42E2-8C74-012723EE5C17}" type="presParOf" srcId="{1E1B147C-B5F3-45E3-A22B-C498CF572B39}" destId="{FC831C72-E875-40A2-A6AD-6FE9956220C2}" srcOrd="11" destOrd="0" presId="urn:microsoft.com/office/officeart/2005/8/layout/orgChart1"/>
    <dgm:cxn modelId="{2DA53CFF-C634-4ACF-8F57-1E0678F189F9}" type="presParOf" srcId="{FC831C72-E875-40A2-A6AD-6FE9956220C2}" destId="{7AE39064-B36F-40B7-87E9-EC693CC67923}" srcOrd="0" destOrd="0" presId="urn:microsoft.com/office/officeart/2005/8/layout/orgChart1"/>
    <dgm:cxn modelId="{01B71183-3449-42F6-A22C-0782D52AC008}" type="presParOf" srcId="{7AE39064-B36F-40B7-87E9-EC693CC67923}" destId="{ADA1127C-1D31-46FD-B1FD-50CFC0FC1E30}" srcOrd="0" destOrd="0" presId="urn:microsoft.com/office/officeart/2005/8/layout/orgChart1"/>
    <dgm:cxn modelId="{6DF3D5C9-712F-4C17-88B6-1C4A0AE4FFDF}" type="presParOf" srcId="{7AE39064-B36F-40B7-87E9-EC693CC67923}" destId="{099CA13A-9EDB-4AC0-9846-D058F6C6AE4F}" srcOrd="1" destOrd="0" presId="urn:microsoft.com/office/officeart/2005/8/layout/orgChart1"/>
    <dgm:cxn modelId="{61704257-82D3-4037-8761-D8AE91FA1E64}" type="presParOf" srcId="{FC831C72-E875-40A2-A6AD-6FE9956220C2}" destId="{0A8513D9-EFEE-41A5-BFF7-51C9D48C9602}" srcOrd="1" destOrd="0" presId="urn:microsoft.com/office/officeart/2005/8/layout/orgChart1"/>
    <dgm:cxn modelId="{8FDBB89A-7BF9-4760-A23B-0D0A89E8B7DA}" type="presParOf" srcId="{FC831C72-E875-40A2-A6AD-6FE9956220C2}" destId="{E719BE3F-0FA7-45C2-858A-45E1652008B4}" srcOrd="2" destOrd="0" presId="urn:microsoft.com/office/officeart/2005/8/layout/orgChart1"/>
    <dgm:cxn modelId="{3789B810-8459-4CF7-BCA5-83717901B1D5}" type="presParOf" srcId="{025AB23C-A625-4DDF-8EB3-B52131686524}" destId="{A60598F9-2DDB-41F0-BDF7-8A6142E3DA1A}" srcOrd="2" destOrd="0" presId="urn:microsoft.com/office/officeart/2005/8/layout/orgChart1"/>
    <dgm:cxn modelId="{B29BB134-8D19-4DED-9831-5FDB1BB2B239}" type="presParOf" srcId="{A60598F9-2DDB-41F0-BDF7-8A6142E3DA1A}" destId="{F34697F0-1F36-4B0B-B801-3CA6C88D217F}" srcOrd="0" destOrd="0" presId="urn:microsoft.com/office/officeart/2005/8/layout/orgChart1"/>
    <dgm:cxn modelId="{4C8FBF74-25BD-44C3-B8D7-48EE6490A555}" type="presParOf" srcId="{A60598F9-2DDB-41F0-BDF7-8A6142E3DA1A}" destId="{B75BFB20-B86E-4E17-9FD5-EE7CBB3E7A58}" srcOrd="1" destOrd="0" presId="urn:microsoft.com/office/officeart/2005/8/layout/orgChart1"/>
    <dgm:cxn modelId="{402B0DAD-36FB-47C7-91CB-FD27BCA6FFF0}" type="presParOf" srcId="{B75BFB20-B86E-4E17-9FD5-EE7CBB3E7A58}" destId="{6A05DB47-C234-4821-90B2-2543F7F4DF51}" srcOrd="0" destOrd="0" presId="urn:microsoft.com/office/officeart/2005/8/layout/orgChart1"/>
    <dgm:cxn modelId="{F83AAAAD-30FD-4D2F-A22A-92B99A171C89}" type="presParOf" srcId="{6A05DB47-C234-4821-90B2-2543F7F4DF51}" destId="{9948A777-7E2A-45BE-BFD7-DEC1363DDB78}" srcOrd="0" destOrd="0" presId="urn:microsoft.com/office/officeart/2005/8/layout/orgChart1"/>
    <dgm:cxn modelId="{88038042-92E9-4D91-992B-A22FEB43CA52}" type="presParOf" srcId="{6A05DB47-C234-4821-90B2-2543F7F4DF51}" destId="{45327751-F6C1-4048-962B-BE1A76073547}" srcOrd="1" destOrd="0" presId="urn:microsoft.com/office/officeart/2005/8/layout/orgChart1"/>
    <dgm:cxn modelId="{0469BDA3-390E-4EB1-B2C6-922AD3CF9FC9}" type="presParOf" srcId="{B75BFB20-B86E-4E17-9FD5-EE7CBB3E7A58}" destId="{48D54B72-9A47-4415-B0D2-FB564E4C34ED}" srcOrd="1" destOrd="0" presId="urn:microsoft.com/office/officeart/2005/8/layout/orgChart1"/>
    <dgm:cxn modelId="{47974F52-4116-4A40-AFC5-B152F086AED3}" type="presParOf" srcId="{B75BFB20-B86E-4E17-9FD5-EE7CBB3E7A58}" destId="{15089C66-AFCA-4008-B96D-C9A7D0013D53}" srcOrd="2" destOrd="0" presId="urn:microsoft.com/office/officeart/2005/8/layout/orgChart1"/>
    <dgm:cxn modelId="{13F13503-BA03-4088-8ABC-304516844586}" type="presParOf" srcId="{A60598F9-2DDB-41F0-BDF7-8A6142E3DA1A}" destId="{D9BB11D0-166E-43F9-B89A-915CB26B07CC}" srcOrd="2" destOrd="0" presId="urn:microsoft.com/office/officeart/2005/8/layout/orgChart1"/>
    <dgm:cxn modelId="{8AF0FABB-90D4-451C-94A0-12B7E9A40880}" type="presParOf" srcId="{A60598F9-2DDB-41F0-BDF7-8A6142E3DA1A}" destId="{6FCEA8E7-697A-4E5E-AC89-EDF0483D66FD}" srcOrd="3" destOrd="0" presId="urn:microsoft.com/office/officeart/2005/8/layout/orgChart1"/>
    <dgm:cxn modelId="{E71F676F-BD10-4135-B531-4E28C1FCFE20}" type="presParOf" srcId="{6FCEA8E7-697A-4E5E-AC89-EDF0483D66FD}" destId="{A711A7A0-A2A3-405E-BCF2-E53E49C63EA0}" srcOrd="0" destOrd="0" presId="urn:microsoft.com/office/officeart/2005/8/layout/orgChart1"/>
    <dgm:cxn modelId="{C3C119BD-4369-4CCB-8B58-6D60F0362498}" type="presParOf" srcId="{A711A7A0-A2A3-405E-BCF2-E53E49C63EA0}" destId="{92183EE8-DC3B-4167-9FA8-B2FB72AA4DAB}" srcOrd="0" destOrd="0" presId="urn:microsoft.com/office/officeart/2005/8/layout/orgChart1"/>
    <dgm:cxn modelId="{376235F8-9D9E-4C3A-862E-94DD463EE009}" type="presParOf" srcId="{A711A7A0-A2A3-405E-BCF2-E53E49C63EA0}" destId="{4D863E5B-14A0-4316-9DBB-C362AEE87F2A}" srcOrd="1" destOrd="0" presId="urn:microsoft.com/office/officeart/2005/8/layout/orgChart1"/>
    <dgm:cxn modelId="{63425AD9-4785-4E91-BEAD-CF0A44DF6F07}" type="presParOf" srcId="{6FCEA8E7-697A-4E5E-AC89-EDF0483D66FD}" destId="{965042D5-4518-4A8C-A976-8B981F5DEDB4}" srcOrd="1" destOrd="0" presId="urn:microsoft.com/office/officeart/2005/8/layout/orgChart1"/>
    <dgm:cxn modelId="{418924F8-F1B3-4FAB-8FE4-3CA50417F7A1}" type="presParOf" srcId="{6FCEA8E7-697A-4E5E-AC89-EDF0483D66FD}" destId="{50CA766B-79F6-4C25-BE0F-42888FDEE157}" srcOrd="2" destOrd="0" presId="urn:microsoft.com/office/officeart/2005/8/layout/orgChart1"/>
    <dgm:cxn modelId="{AD603156-7C79-40FC-82ED-E5C896AF10E1}" type="presParOf" srcId="{A60598F9-2DDB-41F0-BDF7-8A6142E3DA1A}" destId="{EA9B2841-C934-4570-87A8-8AD875CD19C3}" srcOrd="4" destOrd="0" presId="urn:microsoft.com/office/officeart/2005/8/layout/orgChart1"/>
    <dgm:cxn modelId="{34195021-5D38-49E3-B478-78CC84F0E711}" type="presParOf" srcId="{A60598F9-2DDB-41F0-BDF7-8A6142E3DA1A}" destId="{3981DE60-0C8F-4BE1-9BE7-36BF414AE534}" srcOrd="5" destOrd="0" presId="urn:microsoft.com/office/officeart/2005/8/layout/orgChart1"/>
    <dgm:cxn modelId="{BCC313B3-8B69-45C1-A6BD-B570B381A9F1}" type="presParOf" srcId="{3981DE60-0C8F-4BE1-9BE7-36BF414AE534}" destId="{A9D083D5-F581-4FA9-8DEB-084022471559}" srcOrd="0" destOrd="0" presId="urn:microsoft.com/office/officeart/2005/8/layout/orgChart1"/>
    <dgm:cxn modelId="{4531609D-B737-45B3-998D-6451C2DEEE86}" type="presParOf" srcId="{A9D083D5-F581-4FA9-8DEB-084022471559}" destId="{CD618367-E5C8-4D54-B390-0A8FA75F557C}" srcOrd="0" destOrd="0" presId="urn:microsoft.com/office/officeart/2005/8/layout/orgChart1"/>
    <dgm:cxn modelId="{6246EF40-D9F5-4B8D-8432-437309A4A845}" type="presParOf" srcId="{A9D083D5-F581-4FA9-8DEB-084022471559}" destId="{A55D87C0-6091-4AB7-B72B-7FA5C658833E}" srcOrd="1" destOrd="0" presId="urn:microsoft.com/office/officeart/2005/8/layout/orgChart1"/>
    <dgm:cxn modelId="{763EB327-D9BD-40C8-8B93-943151AF7FBB}" type="presParOf" srcId="{3981DE60-0C8F-4BE1-9BE7-36BF414AE534}" destId="{A3E4C077-2F18-4D81-8FFC-FFB35329A308}" srcOrd="1" destOrd="0" presId="urn:microsoft.com/office/officeart/2005/8/layout/orgChart1"/>
    <dgm:cxn modelId="{B6F9507B-B84F-4F08-B1A2-2F7C1D476C4B}" type="presParOf" srcId="{3981DE60-0C8F-4BE1-9BE7-36BF414AE534}" destId="{7F8B96F1-F0B2-42B8-A97B-32936D7AB8FB}" srcOrd="2" destOrd="0" presId="urn:microsoft.com/office/officeart/2005/8/layout/orgChart1"/>
    <dgm:cxn modelId="{F0C1665C-0257-494E-B976-F2AAF1824AC4}" type="presParOf" srcId="{A60598F9-2DDB-41F0-BDF7-8A6142E3DA1A}" destId="{957DC4CA-D081-4B9E-A9E9-9A5F1B1B2E33}" srcOrd="6" destOrd="0" presId="urn:microsoft.com/office/officeart/2005/8/layout/orgChart1"/>
    <dgm:cxn modelId="{F5494BAD-0C5E-4995-817F-0DABD75088B4}" type="presParOf" srcId="{A60598F9-2DDB-41F0-BDF7-8A6142E3DA1A}" destId="{8A44457D-1468-48FF-A1F5-FD6E0C998A74}" srcOrd="7" destOrd="0" presId="urn:microsoft.com/office/officeart/2005/8/layout/orgChart1"/>
    <dgm:cxn modelId="{BBD62FAD-B932-4092-ABB2-DC1873AC8D3B}" type="presParOf" srcId="{8A44457D-1468-48FF-A1F5-FD6E0C998A74}" destId="{FFEA1D67-CD66-4BBF-8CB1-BD583707255E}" srcOrd="0" destOrd="0" presId="urn:microsoft.com/office/officeart/2005/8/layout/orgChart1"/>
    <dgm:cxn modelId="{62D1EB9C-B4C1-4B45-8BAE-E815EE3AEF27}" type="presParOf" srcId="{FFEA1D67-CD66-4BBF-8CB1-BD583707255E}" destId="{2488115D-14FB-4844-BC7F-F9967708E74E}" srcOrd="0" destOrd="0" presId="urn:microsoft.com/office/officeart/2005/8/layout/orgChart1"/>
    <dgm:cxn modelId="{0164BB4B-B204-45B4-9F6E-5952BD322725}" type="presParOf" srcId="{FFEA1D67-CD66-4BBF-8CB1-BD583707255E}" destId="{4832CF1F-E104-4E5E-B3A4-A59A811B3982}" srcOrd="1" destOrd="0" presId="urn:microsoft.com/office/officeart/2005/8/layout/orgChart1"/>
    <dgm:cxn modelId="{B14641DE-8493-46FB-85EB-CE8D97CEE1D9}" type="presParOf" srcId="{8A44457D-1468-48FF-A1F5-FD6E0C998A74}" destId="{D3B8B8B4-430A-4467-83A5-CC3D0FD455B1}" srcOrd="1" destOrd="0" presId="urn:microsoft.com/office/officeart/2005/8/layout/orgChart1"/>
    <dgm:cxn modelId="{5F538F8E-228B-43D8-8506-3A94FF6C767E}" type="presParOf" srcId="{8A44457D-1468-48FF-A1F5-FD6E0C998A74}" destId="{8E03ECDA-2A64-4478-94D0-A5710079FF4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1AC919B-EE59-4823-B9A9-F532ACE3B3A5}" type="doc">
      <dgm:prSet loTypeId="urn:microsoft.com/office/officeart/2005/8/layout/orgChart1" loCatId="hierarchy" qsTypeId="urn:microsoft.com/office/officeart/2005/8/quickstyle/3d4" qsCatId="3D" csTypeId="urn:microsoft.com/office/officeart/2005/8/colors/accent4_3" csCatId="accent4" phldr="1"/>
      <dgm:spPr/>
      <dgm:t>
        <a:bodyPr/>
        <a:lstStyle/>
        <a:p>
          <a:endParaRPr lang="es-MX"/>
        </a:p>
      </dgm:t>
    </dgm:pt>
    <dgm:pt modelId="{148C5634-0B7B-4911-A951-9E555EF05FCF}">
      <dgm:prSet phldrT="[Texto]"/>
      <dgm:spPr/>
      <dgm:t>
        <a:bodyPr/>
        <a:lstStyle/>
        <a:p>
          <a:r>
            <a:rPr lang="es-MX" smtClean="0"/>
            <a:t>Derechos fundamentales estrechamente vinculados</a:t>
          </a:r>
          <a:endParaRPr lang="es-MX" dirty="0"/>
        </a:p>
      </dgm:t>
    </dgm:pt>
    <dgm:pt modelId="{3BDBBBBC-9E88-46CC-9DA1-88A9B323277A}" type="parTrans" cxnId="{6E6997F8-ABCD-4E1B-9444-CCE22BC2E6C8}">
      <dgm:prSet/>
      <dgm:spPr/>
      <dgm:t>
        <a:bodyPr/>
        <a:lstStyle/>
        <a:p>
          <a:endParaRPr lang="es-MX"/>
        </a:p>
      </dgm:t>
    </dgm:pt>
    <dgm:pt modelId="{044BF234-AFBC-4BBE-84E1-426A115E6444}" type="sibTrans" cxnId="{6E6997F8-ABCD-4E1B-9444-CCE22BC2E6C8}">
      <dgm:prSet/>
      <dgm:spPr/>
      <dgm:t>
        <a:bodyPr/>
        <a:lstStyle/>
        <a:p>
          <a:endParaRPr lang="es-MX"/>
        </a:p>
      </dgm:t>
    </dgm:pt>
    <dgm:pt modelId="{746794C4-F9AB-49C9-845F-0CC557466D2D}">
      <dgm:prSet phldrT="[Texto]"/>
      <dgm:spPr/>
      <dgm:t>
        <a:bodyPr/>
        <a:lstStyle/>
        <a:p>
          <a:r>
            <a:rPr lang="es-MX" dirty="0" smtClean="0"/>
            <a:t>Libertad de expresión y difusión de ideas</a:t>
          </a:r>
          <a:endParaRPr lang="es-MX" dirty="0"/>
        </a:p>
      </dgm:t>
    </dgm:pt>
    <dgm:pt modelId="{C4075CB4-3AF9-4CFF-9E27-CEDC37CF37B7}" type="parTrans" cxnId="{FA93D7BE-94BC-4528-8EC6-2C6DADDB8557}">
      <dgm:prSet/>
      <dgm:spPr/>
      <dgm:t>
        <a:bodyPr/>
        <a:lstStyle/>
        <a:p>
          <a:endParaRPr lang="es-MX"/>
        </a:p>
      </dgm:t>
    </dgm:pt>
    <dgm:pt modelId="{DE0E0C13-31B3-4700-83DE-26B18960E51F}" type="sibTrans" cxnId="{FA93D7BE-94BC-4528-8EC6-2C6DADDB8557}">
      <dgm:prSet/>
      <dgm:spPr/>
      <dgm:t>
        <a:bodyPr/>
        <a:lstStyle/>
        <a:p>
          <a:endParaRPr lang="es-MX"/>
        </a:p>
      </dgm:t>
    </dgm:pt>
    <dgm:pt modelId="{9218E645-2260-4625-A1EF-284A7A17899F}">
      <dgm:prSet phldrT="[Texto]"/>
      <dgm:spPr/>
      <dgm:t>
        <a:bodyPr/>
        <a:lstStyle/>
        <a:p>
          <a:r>
            <a:rPr lang="es-MX" smtClean="0"/>
            <a:t>Información</a:t>
          </a:r>
          <a:endParaRPr lang="es-MX" dirty="0"/>
        </a:p>
      </dgm:t>
    </dgm:pt>
    <dgm:pt modelId="{73BBECE1-A775-42D7-8939-BEAD1EC7EBDE}" type="parTrans" cxnId="{5104F3E4-F4E6-42CE-B3FE-10DB19C4F6B4}">
      <dgm:prSet/>
      <dgm:spPr/>
      <dgm:t>
        <a:bodyPr/>
        <a:lstStyle/>
        <a:p>
          <a:endParaRPr lang="es-MX"/>
        </a:p>
      </dgm:t>
    </dgm:pt>
    <dgm:pt modelId="{BE338E4D-4DD9-4DA4-942B-577FF00268AD}" type="sibTrans" cxnId="{5104F3E4-F4E6-42CE-B3FE-10DB19C4F6B4}">
      <dgm:prSet/>
      <dgm:spPr/>
      <dgm:t>
        <a:bodyPr/>
        <a:lstStyle/>
        <a:p>
          <a:endParaRPr lang="es-MX"/>
        </a:p>
      </dgm:t>
    </dgm:pt>
    <dgm:pt modelId="{08BB5991-7F3C-471F-8835-C868E5595B2B}">
      <dgm:prSet phldrT="[Texto]"/>
      <dgm:spPr/>
      <dgm:t>
        <a:bodyPr/>
        <a:lstStyle/>
        <a:p>
          <a:r>
            <a:rPr lang="es-MX" smtClean="0"/>
            <a:t>Reunión</a:t>
          </a:r>
          <a:endParaRPr lang="es-MX" dirty="0"/>
        </a:p>
      </dgm:t>
    </dgm:pt>
    <dgm:pt modelId="{96CCAB71-93F4-4C2A-8625-BEB3A3BD5501}" type="parTrans" cxnId="{5574A31F-06AD-4FDE-BFC2-5A0F83F22200}">
      <dgm:prSet/>
      <dgm:spPr/>
      <dgm:t>
        <a:bodyPr/>
        <a:lstStyle/>
        <a:p>
          <a:endParaRPr lang="es-MX"/>
        </a:p>
      </dgm:t>
    </dgm:pt>
    <dgm:pt modelId="{BD5C91CC-8AC3-4E38-B2CD-0D392B3D1570}" type="sibTrans" cxnId="{5574A31F-06AD-4FDE-BFC2-5A0F83F22200}">
      <dgm:prSet/>
      <dgm:spPr/>
      <dgm:t>
        <a:bodyPr/>
        <a:lstStyle/>
        <a:p>
          <a:endParaRPr lang="es-MX"/>
        </a:p>
      </dgm:t>
    </dgm:pt>
    <dgm:pt modelId="{487E0C05-3DAA-4BAD-BFA0-F4B44D89F158}">
      <dgm:prSet/>
      <dgm:spPr/>
      <dgm:t>
        <a:bodyPr/>
        <a:lstStyle/>
        <a:p>
          <a:r>
            <a:rPr lang="es-MX" smtClean="0"/>
            <a:t>Petición</a:t>
          </a:r>
          <a:endParaRPr lang="es-MX" dirty="0"/>
        </a:p>
      </dgm:t>
    </dgm:pt>
    <dgm:pt modelId="{4B8ED9CA-A8E4-4791-8CF1-B14321CD957F}" type="parTrans" cxnId="{56D30A85-01AE-4B24-B1A9-585D5D7F3F85}">
      <dgm:prSet/>
      <dgm:spPr/>
      <dgm:t>
        <a:bodyPr/>
        <a:lstStyle/>
        <a:p>
          <a:endParaRPr lang="es-MX"/>
        </a:p>
      </dgm:t>
    </dgm:pt>
    <dgm:pt modelId="{4BC7EE0B-766C-4FCE-BE15-111962D73D71}" type="sibTrans" cxnId="{56D30A85-01AE-4B24-B1A9-585D5D7F3F85}">
      <dgm:prSet/>
      <dgm:spPr/>
      <dgm:t>
        <a:bodyPr/>
        <a:lstStyle/>
        <a:p>
          <a:endParaRPr lang="es-MX"/>
        </a:p>
      </dgm:t>
    </dgm:pt>
    <dgm:pt modelId="{37345A28-6AE1-43BB-A6A0-F1C87BE3919E}">
      <dgm:prSet/>
      <dgm:spPr/>
      <dgm:t>
        <a:bodyPr/>
        <a:lstStyle/>
        <a:p>
          <a:r>
            <a:rPr lang="es-MX" smtClean="0"/>
            <a:t>Libertad de prensa</a:t>
          </a:r>
          <a:endParaRPr lang="es-MX" dirty="0"/>
        </a:p>
      </dgm:t>
    </dgm:pt>
    <dgm:pt modelId="{A8808C63-5296-4262-88FA-A6A16CEA01AB}" type="parTrans" cxnId="{32BE47CD-8742-47E8-BD0B-DDAC35EFF96C}">
      <dgm:prSet/>
      <dgm:spPr/>
      <dgm:t>
        <a:bodyPr/>
        <a:lstStyle/>
        <a:p>
          <a:endParaRPr lang="es-MX"/>
        </a:p>
      </dgm:t>
    </dgm:pt>
    <dgm:pt modelId="{7E70C3CC-443C-43B7-BF8F-D2B14BDC3AC7}" type="sibTrans" cxnId="{32BE47CD-8742-47E8-BD0B-DDAC35EFF96C}">
      <dgm:prSet/>
      <dgm:spPr/>
      <dgm:t>
        <a:bodyPr/>
        <a:lstStyle/>
        <a:p>
          <a:endParaRPr lang="es-MX"/>
        </a:p>
      </dgm:t>
    </dgm:pt>
    <dgm:pt modelId="{9C990ED8-D1DC-4D26-B90D-629B480F3406}" type="pres">
      <dgm:prSet presAssocID="{71AC919B-EE59-4823-B9A9-F532ACE3B3A5}" presName="hierChild1" presStyleCnt="0">
        <dgm:presLayoutVars>
          <dgm:orgChart val="1"/>
          <dgm:chPref val="1"/>
          <dgm:dir/>
          <dgm:animOne val="branch"/>
          <dgm:animLvl val="lvl"/>
          <dgm:resizeHandles/>
        </dgm:presLayoutVars>
      </dgm:prSet>
      <dgm:spPr/>
      <dgm:t>
        <a:bodyPr/>
        <a:lstStyle/>
        <a:p>
          <a:endParaRPr lang="es-MX"/>
        </a:p>
      </dgm:t>
    </dgm:pt>
    <dgm:pt modelId="{32130CFD-14AD-4104-8570-793318DBE845}" type="pres">
      <dgm:prSet presAssocID="{148C5634-0B7B-4911-A951-9E555EF05FCF}" presName="hierRoot1" presStyleCnt="0">
        <dgm:presLayoutVars>
          <dgm:hierBranch val="init"/>
        </dgm:presLayoutVars>
      </dgm:prSet>
      <dgm:spPr/>
      <dgm:t>
        <a:bodyPr/>
        <a:lstStyle/>
        <a:p>
          <a:endParaRPr lang="es-ES"/>
        </a:p>
      </dgm:t>
    </dgm:pt>
    <dgm:pt modelId="{DD0760E7-2BEE-4DA9-9FA0-7A3D81725657}" type="pres">
      <dgm:prSet presAssocID="{148C5634-0B7B-4911-A951-9E555EF05FCF}" presName="rootComposite1" presStyleCnt="0"/>
      <dgm:spPr/>
      <dgm:t>
        <a:bodyPr/>
        <a:lstStyle/>
        <a:p>
          <a:endParaRPr lang="es-ES"/>
        </a:p>
      </dgm:t>
    </dgm:pt>
    <dgm:pt modelId="{30159AC4-0788-499A-B8B0-BCDB6C094547}" type="pres">
      <dgm:prSet presAssocID="{148C5634-0B7B-4911-A951-9E555EF05FCF}" presName="rootText1" presStyleLbl="node0" presStyleIdx="0" presStyleCnt="1" custScaleX="340211" custScaleY="42526">
        <dgm:presLayoutVars>
          <dgm:chPref val="3"/>
        </dgm:presLayoutVars>
      </dgm:prSet>
      <dgm:spPr/>
      <dgm:t>
        <a:bodyPr/>
        <a:lstStyle/>
        <a:p>
          <a:endParaRPr lang="es-MX"/>
        </a:p>
      </dgm:t>
    </dgm:pt>
    <dgm:pt modelId="{333B6DAE-F367-4364-B826-C16C0998F61A}" type="pres">
      <dgm:prSet presAssocID="{148C5634-0B7B-4911-A951-9E555EF05FCF}" presName="rootConnector1" presStyleLbl="node1" presStyleIdx="0" presStyleCnt="0"/>
      <dgm:spPr/>
      <dgm:t>
        <a:bodyPr/>
        <a:lstStyle/>
        <a:p>
          <a:endParaRPr lang="es-MX"/>
        </a:p>
      </dgm:t>
    </dgm:pt>
    <dgm:pt modelId="{1AD5465E-2F35-45F2-BC6D-442283B7A41F}" type="pres">
      <dgm:prSet presAssocID="{148C5634-0B7B-4911-A951-9E555EF05FCF}" presName="hierChild2" presStyleCnt="0"/>
      <dgm:spPr/>
      <dgm:t>
        <a:bodyPr/>
        <a:lstStyle/>
        <a:p>
          <a:endParaRPr lang="es-ES"/>
        </a:p>
      </dgm:t>
    </dgm:pt>
    <dgm:pt modelId="{6C1C686E-E6E4-45EB-9924-2010301BB4BC}" type="pres">
      <dgm:prSet presAssocID="{C4075CB4-3AF9-4CFF-9E27-CEDC37CF37B7}" presName="Name37" presStyleLbl="parChTrans1D2" presStyleIdx="0" presStyleCnt="5"/>
      <dgm:spPr/>
      <dgm:t>
        <a:bodyPr/>
        <a:lstStyle/>
        <a:p>
          <a:endParaRPr lang="es-MX"/>
        </a:p>
      </dgm:t>
    </dgm:pt>
    <dgm:pt modelId="{382D89AA-53E4-493B-AA04-96DACCAED26C}" type="pres">
      <dgm:prSet presAssocID="{746794C4-F9AB-49C9-845F-0CC557466D2D}" presName="hierRoot2" presStyleCnt="0">
        <dgm:presLayoutVars>
          <dgm:hierBranch val="init"/>
        </dgm:presLayoutVars>
      </dgm:prSet>
      <dgm:spPr/>
      <dgm:t>
        <a:bodyPr/>
        <a:lstStyle/>
        <a:p>
          <a:endParaRPr lang="es-ES"/>
        </a:p>
      </dgm:t>
    </dgm:pt>
    <dgm:pt modelId="{4248CB6E-7A65-47FC-8EAC-F7DFD4F53987}" type="pres">
      <dgm:prSet presAssocID="{746794C4-F9AB-49C9-845F-0CC557466D2D}" presName="rootComposite" presStyleCnt="0"/>
      <dgm:spPr/>
      <dgm:t>
        <a:bodyPr/>
        <a:lstStyle/>
        <a:p>
          <a:endParaRPr lang="es-ES"/>
        </a:p>
      </dgm:t>
    </dgm:pt>
    <dgm:pt modelId="{75EB11C7-6D2D-4FD3-94F1-20D2064AE846}" type="pres">
      <dgm:prSet presAssocID="{746794C4-F9AB-49C9-845F-0CC557466D2D}" presName="rootText" presStyleLbl="node2" presStyleIdx="0" presStyleCnt="5">
        <dgm:presLayoutVars>
          <dgm:chPref val="3"/>
        </dgm:presLayoutVars>
      </dgm:prSet>
      <dgm:spPr/>
      <dgm:t>
        <a:bodyPr/>
        <a:lstStyle/>
        <a:p>
          <a:endParaRPr lang="es-MX"/>
        </a:p>
      </dgm:t>
    </dgm:pt>
    <dgm:pt modelId="{4599633D-7A9E-4517-A8F2-467FDFC7EFFE}" type="pres">
      <dgm:prSet presAssocID="{746794C4-F9AB-49C9-845F-0CC557466D2D}" presName="rootConnector" presStyleLbl="node2" presStyleIdx="0" presStyleCnt="5"/>
      <dgm:spPr/>
      <dgm:t>
        <a:bodyPr/>
        <a:lstStyle/>
        <a:p>
          <a:endParaRPr lang="es-MX"/>
        </a:p>
      </dgm:t>
    </dgm:pt>
    <dgm:pt modelId="{C0252531-6663-48D8-A0AB-FF769AA300AC}" type="pres">
      <dgm:prSet presAssocID="{746794C4-F9AB-49C9-845F-0CC557466D2D}" presName="hierChild4" presStyleCnt="0"/>
      <dgm:spPr/>
      <dgm:t>
        <a:bodyPr/>
        <a:lstStyle/>
        <a:p>
          <a:endParaRPr lang="es-ES"/>
        </a:p>
      </dgm:t>
    </dgm:pt>
    <dgm:pt modelId="{17F35DC5-1797-4B63-AF53-FB8885C617E0}" type="pres">
      <dgm:prSet presAssocID="{746794C4-F9AB-49C9-845F-0CC557466D2D}" presName="hierChild5" presStyleCnt="0"/>
      <dgm:spPr/>
      <dgm:t>
        <a:bodyPr/>
        <a:lstStyle/>
        <a:p>
          <a:endParaRPr lang="es-ES"/>
        </a:p>
      </dgm:t>
    </dgm:pt>
    <dgm:pt modelId="{92F65442-421B-48C4-BAE1-E9755501163C}" type="pres">
      <dgm:prSet presAssocID="{73BBECE1-A775-42D7-8939-BEAD1EC7EBDE}" presName="Name37" presStyleLbl="parChTrans1D2" presStyleIdx="1" presStyleCnt="5"/>
      <dgm:spPr/>
      <dgm:t>
        <a:bodyPr/>
        <a:lstStyle/>
        <a:p>
          <a:endParaRPr lang="es-MX"/>
        </a:p>
      </dgm:t>
    </dgm:pt>
    <dgm:pt modelId="{D002AD4B-5A61-49D5-BFF1-41FD0883F2B2}" type="pres">
      <dgm:prSet presAssocID="{9218E645-2260-4625-A1EF-284A7A17899F}" presName="hierRoot2" presStyleCnt="0">
        <dgm:presLayoutVars>
          <dgm:hierBranch val="init"/>
        </dgm:presLayoutVars>
      </dgm:prSet>
      <dgm:spPr/>
      <dgm:t>
        <a:bodyPr/>
        <a:lstStyle/>
        <a:p>
          <a:endParaRPr lang="es-ES"/>
        </a:p>
      </dgm:t>
    </dgm:pt>
    <dgm:pt modelId="{494738B6-2C9C-4302-85C5-7A5798C0A16A}" type="pres">
      <dgm:prSet presAssocID="{9218E645-2260-4625-A1EF-284A7A17899F}" presName="rootComposite" presStyleCnt="0"/>
      <dgm:spPr/>
      <dgm:t>
        <a:bodyPr/>
        <a:lstStyle/>
        <a:p>
          <a:endParaRPr lang="es-ES"/>
        </a:p>
      </dgm:t>
    </dgm:pt>
    <dgm:pt modelId="{CD50BBDC-B02A-4E21-A5B7-D63B842DEE84}" type="pres">
      <dgm:prSet presAssocID="{9218E645-2260-4625-A1EF-284A7A17899F}" presName="rootText" presStyleLbl="node2" presStyleIdx="1" presStyleCnt="5">
        <dgm:presLayoutVars>
          <dgm:chPref val="3"/>
        </dgm:presLayoutVars>
      </dgm:prSet>
      <dgm:spPr/>
      <dgm:t>
        <a:bodyPr/>
        <a:lstStyle/>
        <a:p>
          <a:endParaRPr lang="es-MX"/>
        </a:p>
      </dgm:t>
    </dgm:pt>
    <dgm:pt modelId="{00869BEC-6A9A-46E5-A8F2-017B56E48AD7}" type="pres">
      <dgm:prSet presAssocID="{9218E645-2260-4625-A1EF-284A7A17899F}" presName="rootConnector" presStyleLbl="node2" presStyleIdx="1" presStyleCnt="5"/>
      <dgm:spPr/>
      <dgm:t>
        <a:bodyPr/>
        <a:lstStyle/>
        <a:p>
          <a:endParaRPr lang="es-MX"/>
        </a:p>
      </dgm:t>
    </dgm:pt>
    <dgm:pt modelId="{01DE13F9-1483-4B8D-82D0-11727BE74D42}" type="pres">
      <dgm:prSet presAssocID="{9218E645-2260-4625-A1EF-284A7A17899F}" presName="hierChild4" presStyleCnt="0"/>
      <dgm:spPr/>
      <dgm:t>
        <a:bodyPr/>
        <a:lstStyle/>
        <a:p>
          <a:endParaRPr lang="es-ES"/>
        </a:p>
      </dgm:t>
    </dgm:pt>
    <dgm:pt modelId="{C9E86EC6-0523-40F0-864D-D3CF823EC48A}" type="pres">
      <dgm:prSet presAssocID="{9218E645-2260-4625-A1EF-284A7A17899F}" presName="hierChild5" presStyleCnt="0"/>
      <dgm:spPr/>
      <dgm:t>
        <a:bodyPr/>
        <a:lstStyle/>
        <a:p>
          <a:endParaRPr lang="es-ES"/>
        </a:p>
      </dgm:t>
    </dgm:pt>
    <dgm:pt modelId="{3CC97AC5-F631-497A-8B33-1F44077452EC}" type="pres">
      <dgm:prSet presAssocID="{96CCAB71-93F4-4C2A-8625-BEB3A3BD5501}" presName="Name37" presStyleLbl="parChTrans1D2" presStyleIdx="2" presStyleCnt="5"/>
      <dgm:spPr/>
      <dgm:t>
        <a:bodyPr/>
        <a:lstStyle/>
        <a:p>
          <a:endParaRPr lang="es-MX"/>
        </a:p>
      </dgm:t>
    </dgm:pt>
    <dgm:pt modelId="{230F330C-486E-42C4-A42F-BF6A75F22779}" type="pres">
      <dgm:prSet presAssocID="{08BB5991-7F3C-471F-8835-C868E5595B2B}" presName="hierRoot2" presStyleCnt="0">
        <dgm:presLayoutVars>
          <dgm:hierBranch val="init"/>
        </dgm:presLayoutVars>
      </dgm:prSet>
      <dgm:spPr/>
      <dgm:t>
        <a:bodyPr/>
        <a:lstStyle/>
        <a:p>
          <a:endParaRPr lang="es-ES"/>
        </a:p>
      </dgm:t>
    </dgm:pt>
    <dgm:pt modelId="{CA0FC526-C2A6-4B77-8715-80CC19DA680B}" type="pres">
      <dgm:prSet presAssocID="{08BB5991-7F3C-471F-8835-C868E5595B2B}" presName="rootComposite" presStyleCnt="0"/>
      <dgm:spPr/>
      <dgm:t>
        <a:bodyPr/>
        <a:lstStyle/>
        <a:p>
          <a:endParaRPr lang="es-ES"/>
        </a:p>
      </dgm:t>
    </dgm:pt>
    <dgm:pt modelId="{39C16736-2598-4D67-A768-F9534AB2931F}" type="pres">
      <dgm:prSet presAssocID="{08BB5991-7F3C-471F-8835-C868E5595B2B}" presName="rootText" presStyleLbl="node2" presStyleIdx="2" presStyleCnt="5">
        <dgm:presLayoutVars>
          <dgm:chPref val="3"/>
        </dgm:presLayoutVars>
      </dgm:prSet>
      <dgm:spPr/>
      <dgm:t>
        <a:bodyPr/>
        <a:lstStyle/>
        <a:p>
          <a:endParaRPr lang="es-MX"/>
        </a:p>
      </dgm:t>
    </dgm:pt>
    <dgm:pt modelId="{F99E1428-42C6-44B3-9DDB-3BCDC7AF227C}" type="pres">
      <dgm:prSet presAssocID="{08BB5991-7F3C-471F-8835-C868E5595B2B}" presName="rootConnector" presStyleLbl="node2" presStyleIdx="2" presStyleCnt="5"/>
      <dgm:spPr/>
      <dgm:t>
        <a:bodyPr/>
        <a:lstStyle/>
        <a:p>
          <a:endParaRPr lang="es-MX"/>
        </a:p>
      </dgm:t>
    </dgm:pt>
    <dgm:pt modelId="{0CAA414D-9B11-4E07-A9CA-45A824B11FB0}" type="pres">
      <dgm:prSet presAssocID="{08BB5991-7F3C-471F-8835-C868E5595B2B}" presName="hierChild4" presStyleCnt="0"/>
      <dgm:spPr/>
      <dgm:t>
        <a:bodyPr/>
        <a:lstStyle/>
        <a:p>
          <a:endParaRPr lang="es-ES"/>
        </a:p>
      </dgm:t>
    </dgm:pt>
    <dgm:pt modelId="{0FED7028-75C4-4A82-B1C7-0C95D6141497}" type="pres">
      <dgm:prSet presAssocID="{08BB5991-7F3C-471F-8835-C868E5595B2B}" presName="hierChild5" presStyleCnt="0"/>
      <dgm:spPr/>
      <dgm:t>
        <a:bodyPr/>
        <a:lstStyle/>
        <a:p>
          <a:endParaRPr lang="es-ES"/>
        </a:p>
      </dgm:t>
    </dgm:pt>
    <dgm:pt modelId="{CE146BDA-D535-4567-BFDC-6B89324DEE82}" type="pres">
      <dgm:prSet presAssocID="{4B8ED9CA-A8E4-4791-8CF1-B14321CD957F}" presName="Name37" presStyleLbl="parChTrans1D2" presStyleIdx="3" presStyleCnt="5"/>
      <dgm:spPr/>
      <dgm:t>
        <a:bodyPr/>
        <a:lstStyle/>
        <a:p>
          <a:endParaRPr lang="es-MX"/>
        </a:p>
      </dgm:t>
    </dgm:pt>
    <dgm:pt modelId="{9BA61A00-1BE6-4DA8-8197-3C24135E46CD}" type="pres">
      <dgm:prSet presAssocID="{487E0C05-3DAA-4BAD-BFA0-F4B44D89F158}" presName="hierRoot2" presStyleCnt="0">
        <dgm:presLayoutVars>
          <dgm:hierBranch val="init"/>
        </dgm:presLayoutVars>
      </dgm:prSet>
      <dgm:spPr/>
      <dgm:t>
        <a:bodyPr/>
        <a:lstStyle/>
        <a:p>
          <a:endParaRPr lang="es-ES"/>
        </a:p>
      </dgm:t>
    </dgm:pt>
    <dgm:pt modelId="{BFEFEED1-3656-47B2-959B-4733049AB714}" type="pres">
      <dgm:prSet presAssocID="{487E0C05-3DAA-4BAD-BFA0-F4B44D89F158}" presName="rootComposite" presStyleCnt="0"/>
      <dgm:spPr/>
      <dgm:t>
        <a:bodyPr/>
        <a:lstStyle/>
        <a:p>
          <a:endParaRPr lang="es-ES"/>
        </a:p>
      </dgm:t>
    </dgm:pt>
    <dgm:pt modelId="{A9078440-B278-440F-A7D3-4F5076E4000F}" type="pres">
      <dgm:prSet presAssocID="{487E0C05-3DAA-4BAD-BFA0-F4B44D89F158}" presName="rootText" presStyleLbl="node2" presStyleIdx="3" presStyleCnt="5">
        <dgm:presLayoutVars>
          <dgm:chPref val="3"/>
        </dgm:presLayoutVars>
      </dgm:prSet>
      <dgm:spPr/>
      <dgm:t>
        <a:bodyPr/>
        <a:lstStyle/>
        <a:p>
          <a:endParaRPr lang="es-MX"/>
        </a:p>
      </dgm:t>
    </dgm:pt>
    <dgm:pt modelId="{56AD3728-04AB-494A-9FD7-037998E00CA1}" type="pres">
      <dgm:prSet presAssocID="{487E0C05-3DAA-4BAD-BFA0-F4B44D89F158}" presName="rootConnector" presStyleLbl="node2" presStyleIdx="3" presStyleCnt="5"/>
      <dgm:spPr/>
      <dgm:t>
        <a:bodyPr/>
        <a:lstStyle/>
        <a:p>
          <a:endParaRPr lang="es-MX"/>
        </a:p>
      </dgm:t>
    </dgm:pt>
    <dgm:pt modelId="{D5A422FB-D44C-4D48-89AA-67561727360A}" type="pres">
      <dgm:prSet presAssocID="{487E0C05-3DAA-4BAD-BFA0-F4B44D89F158}" presName="hierChild4" presStyleCnt="0"/>
      <dgm:spPr/>
      <dgm:t>
        <a:bodyPr/>
        <a:lstStyle/>
        <a:p>
          <a:endParaRPr lang="es-ES"/>
        </a:p>
      </dgm:t>
    </dgm:pt>
    <dgm:pt modelId="{737B63D0-047B-47FB-96BA-7C79C64CBDA0}" type="pres">
      <dgm:prSet presAssocID="{487E0C05-3DAA-4BAD-BFA0-F4B44D89F158}" presName="hierChild5" presStyleCnt="0"/>
      <dgm:spPr/>
      <dgm:t>
        <a:bodyPr/>
        <a:lstStyle/>
        <a:p>
          <a:endParaRPr lang="es-ES"/>
        </a:p>
      </dgm:t>
    </dgm:pt>
    <dgm:pt modelId="{7060D95C-3F62-48D0-9789-BDD1A16FCB3B}" type="pres">
      <dgm:prSet presAssocID="{A8808C63-5296-4262-88FA-A6A16CEA01AB}" presName="Name37" presStyleLbl="parChTrans1D2" presStyleIdx="4" presStyleCnt="5"/>
      <dgm:spPr/>
      <dgm:t>
        <a:bodyPr/>
        <a:lstStyle/>
        <a:p>
          <a:endParaRPr lang="es-MX"/>
        </a:p>
      </dgm:t>
    </dgm:pt>
    <dgm:pt modelId="{61C19DED-04AC-4957-9863-0E08B0808C40}" type="pres">
      <dgm:prSet presAssocID="{37345A28-6AE1-43BB-A6A0-F1C87BE3919E}" presName="hierRoot2" presStyleCnt="0">
        <dgm:presLayoutVars>
          <dgm:hierBranch val="init"/>
        </dgm:presLayoutVars>
      </dgm:prSet>
      <dgm:spPr/>
      <dgm:t>
        <a:bodyPr/>
        <a:lstStyle/>
        <a:p>
          <a:endParaRPr lang="es-ES"/>
        </a:p>
      </dgm:t>
    </dgm:pt>
    <dgm:pt modelId="{3FD5419E-A7EE-45CD-93D6-26FC47E23D15}" type="pres">
      <dgm:prSet presAssocID="{37345A28-6AE1-43BB-A6A0-F1C87BE3919E}" presName="rootComposite" presStyleCnt="0"/>
      <dgm:spPr/>
      <dgm:t>
        <a:bodyPr/>
        <a:lstStyle/>
        <a:p>
          <a:endParaRPr lang="es-ES"/>
        </a:p>
      </dgm:t>
    </dgm:pt>
    <dgm:pt modelId="{794432D5-A026-4668-8301-D1AF8EACA397}" type="pres">
      <dgm:prSet presAssocID="{37345A28-6AE1-43BB-A6A0-F1C87BE3919E}" presName="rootText" presStyleLbl="node2" presStyleIdx="4" presStyleCnt="5">
        <dgm:presLayoutVars>
          <dgm:chPref val="3"/>
        </dgm:presLayoutVars>
      </dgm:prSet>
      <dgm:spPr/>
      <dgm:t>
        <a:bodyPr/>
        <a:lstStyle/>
        <a:p>
          <a:endParaRPr lang="es-MX"/>
        </a:p>
      </dgm:t>
    </dgm:pt>
    <dgm:pt modelId="{F3C1E394-8F2E-4E38-BDB4-0942BF1DED8A}" type="pres">
      <dgm:prSet presAssocID="{37345A28-6AE1-43BB-A6A0-F1C87BE3919E}" presName="rootConnector" presStyleLbl="node2" presStyleIdx="4" presStyleCnt="5"/>
      <dgm:spPr/>
      <dgm:t>
        <a:bodyPr/>
        <a:lstStyle/>
        <a:p>
          <a:endParaRPr lang="es-MX"/>
        </a:p>
      </dgm:t>
    </dgm:pt>
    <dgm:pt modelId="{15662985-9E3F-428A-A380-8A035B3B87AB}" type="pres">
      <dgm:prSet presAssocID="{37345A28-6AE1-43BB-A6A0-F1C87BE3919E}" presName="hierChild4" presStyleCnt="0"/>
      <dgm:spPr/>
      <dgm:t>
        <a:bodyPr/>
        <a:lstStyle/>
        <a:p>
          <a:endParaRPr lang="es-ES"/>
        </a:p>
      </dgm:t>
    </dgm:pt>
    <dgm:pt modelId="{6F880D14-C34B-431D-A420-D0887DDD60CC}" type="pres">
      <dgm:prSet presAssocID="{37345A28-6AE1-43BB-A6A0-F1C87BE3919E}" presName="hierChild5" presStyleCnt="0"/>
      <dgm:spPr/>
      <dgm:t>
        <a:bodyPr/>
        <a:lstStyle/>
        <a:p>
          <a:endParaRPr lang="es-ES"/>
        </a:p>
      </dgm:t>
    </dgm:pt>
    <dgm:pt modelId="{A23C2E4C-7B18-4137-B6B5-978559877039}" type="pres">
      <dgm:prSet presAssocID="{148C5634-0B7B-4911-A951-9E555EF05FCF}" presName="hierChild3" presStyleCnt="0"/>
      <dgm:spPr/>
      <dgm:t>
        <a:bodyPr/>
        <a:lstStyle/>
        <a:p>
          <a:endParaRPr lang="es-ES"/>
        </a:p>
      </dgm:t>
    </dgm:pt>
  </dgm:ptLst>
  <dgm:cxnLst>
    <dgm:cxn modelId="{F0D434FC-F6A1-487B-84B2-ED1F596A9D7C}" type="presOf" srcId="{9218E645-2260-4625-A1EF-284A7A17899F}" destId="{CD50BBDC-B02A-4E21-A5B7-D63B842DEE84}" srcOrd="0" destOrd="0" presId="urn:microsoft.com/office/officeart/2005/8/layout/orgChart1"/>
    <dgm:cxn modelId="{C183E173-97CB-4F69-91D0-E8AD3E264BFF}" type="presOf" srcId="{C4075CB4-3AF9-4CFF-9E27-CEDC37CF37B7}" destId="{6C1C686E-E6E4-45EB-9924-2010301BB4BC}" srcOrd="0" destOrd="0" presId="urn:microsoft.com/office/officeart/2005/8/layout/orgChart1"/>
    <dgm:cxn modelId="{56D30A85-01AE-4B24-B1A9-585D5D7F3F85}" srcId="{148C5634-0B7B-4911-A951-9E555EF05FCF}" destId="{487E0C05-3DAA-4BAD-BFA0-F4B44D89F158}" srcOrd="3" destOrd="0" parTransId="{4B8ED9CA-A8E4-4791-8CF1-B14321CD957F}" sibTransId="{4BC7EE0B-766C-4FCE-BE15-111962D73D71}"/>
    <dgm:cxn modelId="{E5D7181D-02EE-4B53-9FDC-15BB6FEFE699}" type="presOf" srcId="{746794C4-F9AB-49C9-845F-0CC557466D2D}" destId="{75EB11C7-6D2D-4FD3-94F1-20D2064AE846}" srcOrd="0" destOrd="0" presId="urn:microsoft.com/office/officeart/2005/8/layout/orgChart1"/>
    <dgm:cxn modelId="{9A8DC240-019E-4AD6-9F70-F30798AA51D4}" type="presOf" srcId="{487E0C05-3DAA-4BAD-BFA0-F4B44D89F158}" destId="{A9078440-B278-440F-A7D3-4F5076E4000F}" srcOrd="0" destOrd="0" presId="urn:microsoft.com/office/officeart/2005/8/layout/orgChart1"/>
    <dgm:cxn modelId="{FFC5D37F-CB7E-4D4A-AC7C-FF47569C550C}" type="presOf" srcId="{148C5634-0B7B-4911-A951-9E555EF05FCF}" destId="{333B6DAE-F367-4364-B826-C16C0998F61A}" srcOrd="1" destOrd="0" presId="urn:microsoft.com/office/officeart/2005/8/layout/orgChart1"/>
    <dgm:cxn modelId="{75B40E28-E601-4749-BF0E-7B4AC684819A}" type="presOf" srcId="{148C5634-0B7B-4911-A951-9E555EF05FCF}" destId="{30159AC4-0788-499A-B8B0-BCDB6C094547}" srcOrd="0" destOrd="0" presId="urn:microsoft.com/office/officeart/2005/8/layout/orgChart1"/>
    <dgm:cxn modelId="{E0D1AF1E-DD26-423E-8749-DE986D69C732}" type="presOf" srcId="{37345A28-6AE1-43BB-A6A0-F1C87BE3919E}" destId="{F3C1E394-8F2E-4E38-BDB4-0942BF1DED8A}" srcOrd="1" destOrd="0" presId="urn:microsoft.com/office/officeart/2005/8/layout/orgChart1"/>
    <dgm:cxn modelId="{6E6997F8-ABCD-4E1B-9444-CCE22BC2E6C8}" srcId="{71AC919B-EE59-4823-B9A9-F532ACE3B3A5}" destId="{148C5634-0B7B-4911-A951-9E555EF05FCF}" srcOrd="0" destOrd="0" parTransId="{3BDBBBBC-9E88-46CC-9DA1-88A9B323277A}" sibTransId="{044BF234-AFBC-4BBE-84E1-426A115E6444}"/>
    <dgm:cxn modelId="{FA93D7BE-94BC-4528-8EC6-2C6DADDB8557}" srcId="{148C5634-0B7B-4911-A951-9E555EF05FCF}" destId="{746794C4-F9AB-49C9-845F-0CC557466D2D}" srcOrd="0" destOrd="0" parTransId="{C4075CB4-3AF9-4CFF-9E27-CEDC37CF37B7}" sibTransId="{DE0E0C13-31B3-4700-83DE-26B18960E51F}"/>
    <dgm:cxn modelId="{13070E03-E2F2-479F-AB14-B664447A4C61}" type="presOf" srcId="{96CCAB71-93F4-4C2A-8625-BEB3A3BD5501}" destId="{3CC97AC5-F631-497A-8B33-1F44077452EC}" srcOrd="0" destOrd="0" presId="urn:microsoft.com/office/officeart/2005/8/layout/orgChart1"/>
    <dgm:cxn modelId="{BF1D7EC9-287B-4186-930D-EF0689DA724B}" type="presOf" srcId="{746794C4-F9AB-49C9-845F-0CC557466D2D}" destId="{4599633D-7A9E-4517-A8F2-467FDFC7EFFE}" srcOrd="1" destOrd="0" presId="urn:microsoft.com/office/officeart/2005/8/layout/orgChart1"/>
    <dgm:cxn modelId="{5574A31F-06AD-4FDE-BFC2-5A0F83F22200}" srcId="{148C5634-0B7B-4911-A951-9E555EF05FCF}" destId="{08BB5991-7F3C-471F-8835-C868E5595B2B}" srcOrd="2" destOrd="0" parTransId="{96CCAB71-93F4-4C2A-8625-BEB3A3BD5501}" sibTransId="{BD5C91CC-8AC3-4E38-B2CD-0D392B3D1570}"/>
    <dgm:cxn modelId="{7731D5A0-D2C5-4BDD-BA86-1E20E71EA34D}" type="presOf" srcId="{4B8ED9CA-A8E4-4791-8CF1-B14321CD957F}" destId="{CE146BDA-D535-4567-BFDC-6B89324DEE82}" srcOrd="0" destOrd="0" presId="urn:microsoft.com/office/officeart/2005/8/layout/orgChart1"/>
    <dgm:cxn modelId="{4C8A543A-A77E-4088-B557-E0AC0171B4DA}" type="presOf" srcId="{71AC919B-EE59-4823-B9A9-F532ACE3B3A5}" destId="{9C990ED8-D1DC-4D26-B90D-629B480F3406}" srcOrd="0" destOrd="0" presId="urn:microsoft.com/office/officeart/2005/8/layout/orgChart1"/>
    <dgm:cxn modelId="{6739C302-D648-4B6D-9B33-46AAC98C19F6}" type="presOf" srcId="{487E0C05-3DAA-4BAD-BFA0-F4B44D89F158}" destId="{56AD3728-04AB-494A-9FD7-037998E00CA1}" srcOrd="1" destOrd="0" presId="urn:microsoft.com/office/officeart/2005/8/layout/orgChart1"/>
    <dgm:cxn modelId="{5104F3E4-F4E6-42CE-B3FE-10DB19C4F6B4}" srcId="{148C5634-0B7B-4911-A951-9E555EF05FCF}" destId="{9218E645-2260-4625-A1EF-284A7A17899F}" srcOrd="1" destOrd="0" parTransId="{73BBECE1-A775-42D7-8939-BEAD1EC7EBDE}" sibTransId="{BE338E4D-4DD9-4DA4-942B-577FF00268AD}"/>
    <dgm:cxn modelId="{6AA17906-FFD9-4C71-A710-9FEE80C34CC5}" type="presOf" srcId="{A8808C63-5296-4262-88FA-A6A16CEA01AB}" destId="{7060D95C-3F62-48D0-9789-BDD1A16FCB3B}" srcOrd="0" destOrd="0" presId="urn:microsoft.com/office/officeart/2005/8/layout/orgChart1"/>
    <dgm:cxn modelId="{32BE47CD-8742-47E8-BD0B-DDAC35EFF96C}" srcId="{148C5634-0B7B-4911-A951-9E555EF05FCF}" destId="{37345A28-6AE1-43BB-A6A0-F1C87BE3919E}" srcOrd="4" destOrd="0" parTransId="{A8808C63-5296-4262-88FA-A6A16CEA01AB}" sibTransId="{7E70C3CC-443C-43B7-BF8F-D2B14BDC3AC7}"/>
    <dgm:cxn modelId="{B7FEECBF-3035-48D0-A3DF-0C81C53A1A9C}" type="presOf" srcId="{37345A28-6AE1-43BB-A6A0-F1C87BE3919E}" destId="{794432D5-A026-4668-8301-D1AF8EACA397}" srcOrd="0" destOrd="0" presId="urn:microsoft.com/office/officeart/2005/8/layout/orgChart1"/>
    <dgm:cxn modelId="{650FD653-E05B-456B-9D96-1A8C734B4C8B}" type="presOf" srcId="{9218E645-2260-4625-A1EF-284A7A17899F}" destId="{00869BEC-6A9A-46E5-A8F2-017B56E48AD7}" srcOrd="1" destOrd="0" presId="urn:microsoft.com/office/officeart/2005/8/layout/orgChart1"/>
    <dgm:cxn modelId="{25843005-0C1D-47BB-AA4C-253A5E995757}" type="presOf" srcId="{08BB5991-7F3C-471F-8835-C868E5595B2B}" destId="{39C16736-2598-4D67-A768-F9534AB2931F}" srcOrd="0" destOrd="0" presId="urn:microsoft.com/office/officeart/2005/8/layout/orgChart1"/>
    <dgm:cxn modelId="{92F980BD-6E58-459B-86E2-FA1628854DDA}" type="presOf" srcId="{08BB5991-7F3C-471F-8835-C868E5595B2B}" destId="{F99E1428-42C6-44B3-9DDB-3BCDC7AF227C}" srcOrd="1" destOrd="0" presId="urn:microsoft.com/office/officeart/2005/8/layout/orgChart1"/>
    <dgm:cxn modelId="{AD379E75-BBF3-4D7D-BD46-9157CC0578D7}" type="presOf" srcId="{73BBECE1-A775-42D7-8939-BEAD1EC7EBDE}" destId="{92F65442-421B-48C4-BAE1-E9755501163C}" srcOrd="0" destOrd="0" presId="urn:microsoft.com/office/officeart/2005/8/layout/orgChart1"/>
    <dgm:cxn modelId="{4F9E7C7A-9C2B-44B7-8D35-F924F3A81069}" type="presParOf" srcId="{9C990ED8-D1DC-4D26-B90D-629B480F3406}" destId="{32130CFD-14AD-4104-8570-793318DBE845}" srcOrd="0" destOrd="0" presId="urn:microsoft.com/office/officeart/2005/8/layout/orgChart1"/>
    <dgm:cxn modelId="{DCCC52E3-288D-453C-9BE6-A60259E95AE3}" type="presParOf" srcId="{32130CFD-14AD-4104-8570-793318DBE845}" destId="{DD0760E7-2BEE-4DA9-9FA0-7A3D81725657}" srcOrd="0" destOrd="0" presId="urn:microsoft.com/office/officeart/2005/8/layout/orgChart1"/>
    <dgm:cxn modelId="{C8312744-E0FB-4CC5-95A7-CD775A88EA54}" type="presParOf" srcId="{DD0760E7-2BEE-4DA9-9FA0-7A3D81725657}" destId="{30159AC4-0788-499A-B8B0-BCDB6C094547}" srcOrd="0" destOrd="0" presId="urn:microsoft.com/office/officeart/2005/8/layout/orgChart1"/>
    <dgm:cxn modelId="{2BE39B3D-BC58-48B2-A7B6-583904C8BFF3}" type="presParOf" srcId="{DD0760E7-2BEE-4DA9-9FA0-7A3D81725657}" destId="{333B6DAE-F367-4364-B826-C16C0998F61A}" srcOrd="1" destOrd="0" presId="urn:microsoft.com/office/officeart/2005/8/layout/orgChart1"/>
    <dgm:cxn modelId="{2E0B72BB-4439-49BE-9816-BFD22CAA48EB}" type="presParOf" srcId="{32130CFD-14AD-4104-8570-793318DBE845}" destId="{1AD5465E-2F35-45F2-BC6D-442283B7A41F}" srcOrd="1" destOrd="0" presId="urn:microsoft.com/office/officeart/2005/8/layout/orgChart1"/>
    <dgm:cxn modelId="{205DAF3E-DBF4-447D-879A-D62784468742}" type="presParOf" srcId="{1AD5465E-2F35-45F2-BC6D-442283B7A41F}" destId="{6C1C686E-E6E4-45EB-9924-2010301BB4BC}" srcOrd="0" destOrd="0" presId="urn:microsoft.com/office/officeart/2005/8/layout/orgChart1"/>
    <dgm:cxn modelId="{0A465B02-E808-4437-90D2-C034D6F888E2}" type="presParOf" srcId="{1AD5465E-2F35-45F2-BC6D-442283B7A41F}" destId="{382D89AA-53E4-493B-AA04-96DACCAED26C}" srcOrd="1" destOrd="0" presId="urn:microsoft.com/office/officeart/2005/8/layout/orgChart1"/>
    <dgm:cxn modelId="{2A46C0CF-4639-4D3B-B9AF-BB3C3CEDD6FA}" type="presParOf" srcId="{382D89AA-53E4-493B-AA04-96DACCAED26C}" destId="{4248CB6E-7A65-47FC-8EAC-F7DFD4F53987}" srcOrd="0" destOrd="0" presId="urn:microsoft.com/office/officeart/2005/8/layout/orgChart1"/>
    <dgm:cxn modelId="{EACE6C59-9E15-41F5-BBDF-3B59AF5F9311}" type="presParOf" srcId="{4248CB6E-7A65-47FC-8EAC-F7DFD4F53987}" destId="{75EB11C7-6D2D-4FD3-94F1-20D2064AE846}" srcOrd="0" destOrd="0" presId="urn:microsoft.com/office/officeart/2005/8/layout/orgChart1"/>
    <dgm:cxn modelId="{D8D3123F-49EA-4CF5-AC38-14DC45A10E52}" type="presParOf" srcId="{4248CB6E-7A65-47FC-8EAC-F7DFD4F53987}" destId="{4599633D-7A9E-4517-A8F2-467FDFC7EFFE}" srcOrd="1" destOrd="0" presId="urn:microsoft.com/office/officeart/2005/8/layout/orgChart1"/>
    <dgm:cxn modelId="{4225110F-E6AA-4031-B530-50027C63CC23}" type="presParOf" srcId="{382D89AA-53E4-493B-AA04-96DACCAED26C}" destId="{C0252531-6663-48D8-A0AB-FF769AA300AC}" srcOrd="1" destOrd="0" presId="urn:microsoft.com/office/officeart/2005/8/layout/orgChart1"/>
    <dgm:cxn modelId="{C9210A6D-8B45-438E-BB7B-3B1A8AAA29C5}" type="presParOf" srcId="{382D89AA-53E4-493B-AA04-96DACCAED26C}" destId="{17F35DC5-1797-4B63-AF53-FB8885C617E0}" srcOrd="2" destOrd="0" presId="urn:microsoft.com/office/officeart/2005/8/layout/orgChart1"/>
    <dgm:cxn modelId="{4A4662F8-24CA-4ED4-95BB-0E152F19115D}" type="presParOf" srcId="{1AD5465E-2F35-45F2-BC6D-442283B7A41F}" destId="{92F65442-421B-48C4-BAE1-E9755501163C}" srcOrd="2" destOrd="0" presId="urn:microsoft.com/office/officeart/2005/8/layout/orgChart1"/>
    <dgm:cxn modelId="{B51561BA-67C6-4468-81F2-CF188A856154}" type="presParOf" srcId="{1AD5465E-2F35-45F2-BC6D-442283B7A41F}" destId="{D002AD4B-5A61-49D5-BFF1-41FD0883F2B2}" srcOrd="3" destOrd="0" presId="urn:microsoft.com/office/officeart/2005/8/layout/orgChart1"/>
    <dgm:cxn modelId="{579DEEB4-497F-46C4-A961-D327EE979458}" type="presParOf" srcId="{D002AD4B-5A61-49D5-BFF1-41FD0883F2B2}" destId="{494738B6-2C9C-4302-85C5-7A5798C0A16A}" srcOrd="0" destOrd="0" presId="urn:microsoft.com/office/officeart/2005/8/layout/orgChart1"/>
    <dgm:cxn modelId="{4DAC98EC-763C-4E1D-927D-0F722215E782}" type="presParOf" srcId="{494738B6-2C9C-4302-85C5-7A5798C0A16A}" destId="{CD50BBDC-B02A-4E21-A5B7-D63B842DEE84}" srcOrd="0" destOrd="0" presId="urn:microsoft.com/office/officeart/2005/8/layout/orgChart1"/>
    <dgm:cxn modelId="{DA987635-0127-4C74-894F-1A12E10798D9}" type="presParOf" srcId="{494738B6-2C9C-4302-85C5-7A5798C0A16A}" destId="{00869BEC-6A9A-46E5-A8F2-017B56E48AD7}" srcOrd="1" destOrd="0" presId="urn:microsoft.com/office/officeart/2005/8/layout/orgChart1"/>
    <dgm:cxn modelId="{E64A1C42-421B-4BB4-A78C-0B8F24F37AD2}" type="presParOf" srcId="{D002AD4B-5A61-49D5-BFF1-41FD0883F2B2}" destId="{01DE13F9-1483-4B8D-82D0-11727BE74D42}" srcOrd="1" destOrd="0" presId="urn:microsoft.com/office/officeart/2005/8/layout/orgChart1"/>
    <dgm:cxn modelId="{0EF276BA-67AF-4546-B257-4ADFF384BD19}" type="presParOf" srcId="{D002AD4B-5A61-49D5-BFF1-41FD0883F2B2}" destId="{C9E86EC6-0523-40F0-864D-D3CF823EC48A}" srcOrd="2" destOrd="0" presId="urn:microsoft.com/office/officeart/2005/8/layout/orgChart1"/>
    <dgm:cxn modelId="{5AEEAAA9-8F4C-49E3-B588-B130139FB230}" type="presParOf" srcId="{1AD5465E-2F35-45F2-BC6D-442283B7A41F}" destId="{3CC97AC5-F631-497A-8B33-1F44077452EC}" srcOrd="4" destOrd="0" presId="urn:microsoft.com/office/officeart/2005/8/layout/orgChart1"/>
    <dgm:cxn modelId="{F35A13EF-DC61-4A30-B8E8-3DE643E68DA7}" type="presParOf" srcId="{1AD5465E-2F35-45F2-BC6D-442283B7A41F}" destId="{230F330C-486E-42C4-A42F-BF6A75F22779}" srcOrd="5" destOrd="0" presId="urn:microsoft.com/office/officeart/2005/8/layout/orgChart1"/>
    <dgm:cxn modelId="{B9A75EA7-5A95-44FE-84FD-F9ADDC48D157}" type="presParOf" srcId="{230F330C-486E-42C4-A42F-BF6A75F22779}" destId="{CA0FC526-C2A6-4B77-8715-80CC19DA680B}" srcOrd="0" destOrd="0" presId="urn:microsoft.com/office/officeart/2005/8/layout/orgChart1"/>
    <dgm:cxn modelId="{3BF1E3C3-CE9A-4DCA-961A-900457592406}" type="presParOf" srcId="{CA0FC526-C2A6-4B77-8715-80CC19DA680B}" destId="{39C16736-2598-4D67-A768-F9534AB2931F}" srcOrd="0" destOrd="0" presId="urn:microsoft.com/office/officeart/2005/8/layout/orgChart1"/>
    <dgm:cxn modelId="{D126A5B1-5191-4B07-8F57-A40764C64976}" type="presParOf" srcId="{CA0FC526-C2A6-4B77-8715-80CC19DA680B}" destId="{F99E1428-42C6-44B3-9DDB-3BCDC7AF227C}" srcOrd="1" destOrd="0" presId="urn:microsoft.com/office/officeart/2005/8/layout/orgChart1"/>
    <dgm:cxn modelId="{23007165-9AA6-4127-8A25-DE1425E12243}" type="presParOf" srcId="{230F330C-486E-42C4-A42F-BF6A75F22779}" destId="{0CAA414D-9B11-4E07-A9CA-45A824B11FB0}" srcOrd="1" destOrd="0" presId="urn:microsoft.com/office/officeart/2005/8/layout/orgChart1"/>
    <dgm:cxn modelId="{24423E22-757F-45C8-8585-AB5C36A01531}" type="presParOf" srcId="{230F330C-486E-42C4-A42F-BF6A75F22779}" destId="{0FED7028-75C4-4A82-B1C7-0C95D6141497}" srcOrd="2" destOrd="0" presId="urn:microsoft.com/office/officeart/2005/8/layout/orgChart1"/>
    <dgm:cxn modelId="{6D48085B-257C-4603-AA9B-E57B4A2A0F40}" type="presParOf" srcId="{1AD5465E-2F35-45F2-BC6D-442283B7A41F}" destId="{CE146BDA-D535-4567-BFDC-6B89324DEE82}" srcOrd="6" destOrd="0" presId="urn:microsoft.com/office/officeart/2005/8/layout/orgChart1"/>
    <dgm:cxn modelId="{00ADD36E-44DB-466C-8F76-4B2E167E358B}" type="presParOf" srcId="{1AD5465E-2F35-45F2-BC6D-442283B7A41F}" destId="{9BA61A00-1BE6-4DA8-8197-3C24135E46CD}" srcOrd="7" destOrd="0" presId="urn:microsoft.com/office/officeart/2005/8/layout/orgChart1"/>
    <dgm:cxn modelId="{BD1A63D6-EF80-464B-89F5-5E26D79C2A72}" type="presParOf" srcId="{9BA61A00-1BE6-4DA8-8197-3C24135E46CD}" destId="{BFEFEED1-3656-47B2-959B-4733049AB714}" srcOrd="0" destOrd="0" presId="urn:microsoft.com/office/officeart/2005/8/layout/orgChart1"/>
    <dgm:cxn modelId="{3B155A61-11E8-4BB9-B144-2CF3B8E5F24E}" type="presParOf" srcId="{BFEFEED1-3656-47B2-959B-4733049AB714}" destId="{A9078440-B278-440F-A7D3-4F5076E4000F}" srcOrd="0" destOrd="0" presId="urn:microsoft.com/office/officeart/2005/8/layout/orgChart1"/>
    <dgm:cxn modelId="{16EAC4A2-4E49-4292-A1B0-C2A92D2BCFEB}" type="presParOf" srcId="{BFEFEED1-3656-47B2-959B-4733049AB714}" destId="{56AD3728-04AB-494A-9FD7-037998E00CA1}" srcOrd="1" destOrd="0" presId="urn:microsoft.com/office/officeart/2005/8/layout/orgChart1"/>
    <dgm:cxn modelId="{8517DFE5-CF56-4FC4-8DA4-B00BA1712DC4}" type="presParOf" srcId="{9BA61A00-1BE6-4DA8-8197-3C24135E46CD}" destId="{D5A422FB-D44C-4D48-89AA-67561727360A}" srcOrd="1" destOrd="0" presId="urn:microsoft.com/office/officeart/2005/8/layout/orgChart1"/>
    <dgm:cxn modelId="{C641D70B-54D9-4D56-813F-D17DFFD1DAD6}" type="presParOf" srcId="{9BA61A00-1BE6-4DA8-8197-3C24135E46CD}" destId="{737B63D0-047B-47FB-96BA-7C79C64CBDA0}" srcOrd="2" destOrd="0" presId="urn:microsoft.com/office/officeart/2005/8/layout/orgChart1"/>
    <dgm:cxn modelId="{5D5678FF-DF6F-4D2C-BD70-902A32E84993}" type="presParOf" srcId="{1AD5465E-2F35-45F2-BC6D-442283B7A41F}" destId="{7060D95C-3F62-48D0-9789-BDD1A16FCB3B}" srcOrd="8" destOrd="0" presId="urn:microsoft.com/office/officeart/2005/8/layout/orgChart1"/>
    <dgm:cxn modelId="{E16BB518-F7FF-46E5-9C3F-A79F95E5847C}" type="presParOf" srcId="{1AD5465E-2F35-45F2-BC6D-442283B7A41F}" destId="{61C19DED-04AC-4957-9863-0E08B0808C40}" srcOrd="9" destOrd="0" presId="urn:microsoft.com/office/officeart/2005/8/layout/orgChart1"/>
    <dgm:cxn modelId="{13029765-2C86-40BD-96D7-328F697A1C3E}" type="presParOf" srcId="{61C19DED-04AC-4957-9863-0E08B0808C40}" destId="{3FD5419E-A7EE-45CD-93D6-26FC47E23D15}" srcOrd="0" destOrd="0" presId="urn:microsoft.com/office/officeart/2005/8/layout/orgChart1"/>
    <dgm:cxn modelId="{3A61851D-64E6-45D6-A170-61712014FF67}" type="presParOf" srcId="{3FD5419E-A7EE-45CD-93D6-26FC47E23D15}" destId="{794432D5-A026-4668-8301-D1AF8EACA397}" srcOrd="0" destOrd="0" presId="urn:microsoft.com/office/officeart/2005/8/layout/orgChart1"/>
    <dgm:cxn modelId="{121BFBE2-A519-4BEC-A694-AB5572CC3071}" type="presParOf" srcId="{3FD5419E-A7EE-45CD-93D6-26FC47E23D15}" destId="{F3C1E394-8F2E-4E38-BDB4-0942BF1DED8A}" srcOrd="1" destOrd="0" presId="urn:microsoft.com/office/officeart/2005/8/layout/orgChart1"/>
    <dgm:cxn modelId="{2301A066-C967-40F2-9066-E88D22115E8C}" type="presParOf" srcId="{61C19DED-04AC-4957-9863-0E08B0808C40}" destId="{15662985-9E3F-428A-A380-8A035B3B87AB}" srcOrd="1" destOrd="0" presId="urn:microsoft.com/office/officeart/2005/8/layout/orgChart1"/>
    <dgm:cxn modelId="{AD86F1B3-E728-4763-A747-2953DA166E57}" type="presParOf" srcId="{61C19DED-04AC-4957-9863-0E08B0808C40}" destId="{6F880D14-C34B-431D-A420-D0887DDD60CC}" srcOrd="2" destOrd="0" presId="urn:microsoft.com/office/officeart/2005/8/layout/orgChart1"/>
    <dgm:cxn modelId="{DD5A444E-0D5D-441B-A059-2D60B81459DE}" type="presParOf" srcId="{32130CFD-14AD-4104-8570-793318DBE845}" destId="{A23C2E4C-7B18-4137-B6B5-978559877039}"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CE47C00-87F0-4EE1-81CF-5CEB6D749CFC}" type="doc">
      <dgm:prSet loTypeId="urn:microsoft.com/office/officeart/2005/8/layout/cycle6" loCatId="relationship" qsTypeId="urn:microsoft.com/office/officeart/2005/8/quickstyle/3d2" qsCatId="3D" csTypeId="urn:microsoft.com/office/officeart/2005/8/colors/accent4_3" csCatId="accent4" phldr="1"/>
      <dgm:spPr/>
      <dgm:t>
        <a:bodyPr/>
        <a:lstStyle/>
        <a:p>
          <a:endParaRPr lang="es-MX"/>
        </a:p>
      </dgm:t>
    </dgm:pt>
    <dgm:pt modelId="{BAD92634-20A2-4475-9D8A-7987C57E3E8B}">
      <dgm:prSet phldrT="[Texto]"/>
      <dgm:spPr/>
      <dgm:t>
        <a:bodyPr/>
        <a:lstStyle/>
        <a:p>
          <a:pPr algn="ctr"/>
          <a:r>
            <a:rPr lang="es-MX" dirty="0" smtClean="0"/>
            <a:t>TRIBUNAL ELECTORAL DEL PODER JUDICIAL DE LA FEDERACIÓN / TRIBUNALES LOCALES</a:t>
          </a:r>
          <a:endParaRPr lang="es-MX" dirty="0"/>
        </a:p>
      </dgm:t>
    </dgm:pt>
    <dgm:pt modelId="{35E95ECA-E801-4E1C-B83D-2321B3DD8049}" type="parTrans" cxnId="{D4DDE209-BFC0-4332-B91A-643BFA3D5357}">
      <dgm:prSet/>
      <dgm:spPr/>
      <dgm:t>
        <a:bodyPr/>
        <a:lstStyle/>
        <a:p>
          <a:endParaRPr lang="es-MX"/>
        </a:p>
      </dgm:t>
    </dgm:pt>
    <dgm:pt modelId="{E15357A7-2704-4864-897E-CFB2D53BEC7B}" type="sibTrans" cxnId="{D4DDE209-BFC0-4332-B91A-643BFA3D5357}">
      <dgm:prSet/>
      <dgm:spPr/>
      <dgm:t>
        <a:bodyPr/>
        <a:lstStyle/>
        <a:p>
          <a:endParaRPr lang="es-MX"/>
        </a:p>
      </dgm:t>
    </dgm:pt>
    <dgm:pt modelId="{9D4E42C7-DDF4-42BD-A601-E80D472BFDDA}">
      <dgm:prSet phldrT="[Texto]"/>
      <dgm:spPr/>
      <dgm:t>
        <a:bodyPr/>
        <a:lstStyle/>
        <a:p>
          <a:r>
            <a:rPr lang="es-MX" smtClean="0"/>
            <a:t>SUPREMA CORTE DE JUSTICIA DE LA NACIÓN</a:t>
          </a:r>
          <a:endParaRPr lang="es-MX" dirty="0"/>
        </a:p>
      </dgm:t>
    </dgm:pt>
    <dgm:pt modelId="{AEB120C8-F389-4D6B-815D-48FC1760D9E5}" type="sibTrans" cxnId="{7F57991A-3B46-493C-A62A-08A9119E5243}">
      <dgm:prSet/>
      <dgm:spPr/>
      <dgm:t>
        <a:bodyPr/>
        <a:lstStyle/>
        <a:p>
          <a:endParaRPr lang="es-MX"/>
        </a:p>
      </dgm:t>
    </dgm:pt>
    <dgm:pt modelId="{5605FE69-95B8-4830-82B9-3E9C3D62C891}" type="parTrans" cxnId="{7F57991A-3B46-493C-A62A-08A9119E5243}">
      <dgm:prSet/>
      <dgm:spPr/>
      <dgm:t>
        <a:bodyPr/>
        <a:lstStyle/>
        <a:p>
          <a:endParaRPr lang="es-MX"/>
        </a:p>
      </dgm:t>
    </dgm:pt>
    <dgm:pt modelId="{B0B745D6-E3B4-440F-BFFC-DF225566B998}">
      <dgm:prSet phldrT="[Texto]"/>
      <dgm:spPr/>
      <dgm:t>
        <a:bodyPr/>
        <a:lstStyle/>
        <a:p>
          <a:pPr algn="ctr"/>
          <a:r>
            <a:rPr lang="es-MX" dirty="0" smtClean="0"/>
            <a:t>INSTITUTO NACIONAL ELECTORAL / ORGANISMOS PÚBLICOS LOCALES</a:t>
          </a:r>
          <a:endParaRPr lang="es-MX" dirty="0"/>
        </a:p>
      </dgm:t>
    </dgm:pt>
    <dgm:pt modelId="{39E885D9-857B-4C7D-8120-A4F9D470A6DF}" type="parTrans" cxnId="{2DA3CC12-4124-43AB-9BC9-36304DC9C157}">
      <dgm:prSet/>
      <dgm:spPr/>
      <dgm:t>
        <a:bodyPr/>
        <a:lstStyle/>
        <a:p>
          <a:endParaRPr lang="es-ES"/>
        </a:p>
      </dgm:t>
    </dgm:pt>
    <dgm:pt modelId="{88C83DAB-1758-410D-8622-E98DCB1F80A3}" type="sibTrans" cxnId="{2DA3CC12-4124-43AB-9BC9-36304DC9C157}">
      <dgm:prSet/>
      <dgm:spPr/>
      <dgm:t>
        <a:bodyPr/>
        <a:lstStyle/>
        <a:p>
          <a:endParaRPr lang="es-ES"/>
        </a:p>
      </dgm:t>
    </dgm:pt>
    <dgm:pt modelId="{EC637017-752E-4985-8448-8E46B509EBEE}">
      <dgm:prSet phldrT="[Texto]"/>
      <dgm:spPr/>
      <dgm:t>
        <a:bodyPr/>
        <a:lstStyle/>
        <a:p>
          <a:pPr algn="ctr"/>
          <a:r>
            <a:rPr lang="es-MX" smtClean="0"/>
            <a:t>FEDE / FISCALÍAS LOCALES</a:t>
          </a:r>
          <a:endParaRPr lang="es-MX" dirty="0"/>
        </a:p>
      </dgm:t>
    </dgm:pt>
    <dgm:pt modelId="{4C83E9EA-E84A-471C-BBCE-846314E96994}" type="parTrans" cxnId="{9C991993-35D4-4402-B00E-EDB7BD353E60}">
      <dgm:prSet/>
      <dgm:spPr/>
      <dgm:t>
        <a:bodyPr/>
        <a:lstStyle/>
        <a:p>
          <a:endParaRPr lang="es-ES"/>
        </a:p>
      </dgm:t>
    </dgm:pt>
    <dgm:pt modelId="{8DD7C806-3EF1-4AB1-B57D-124512B697FE}" type="sibTrans" cxnId="{9C991993-35D4-4402-B00E-EDB7BD353E60}">
      <dgm:prSet/>
      <dgm:spPr/>
      <dgm:t>
        <a:bodyPr/>
        <a:lstStyle/>
        <a:p>
          <a:endParaRPr lang="es-ES"/>
        </a:p>
      </dgm:t>
    </dgm:pt>
    <dgm:pt modelId="{4F5B69BE-1A6F-4DD1-BA61-C08CF2ECFB2E}" type="pres">
      <dgm:prSet presAssocID="{9CE47C00-87F0-4EE1-81CF-5CEB6D749CFC}" presName="cycle" presStyleCnt="0">
        <dgm:presLayoutVars>
          <dgm:dir/>
          <dgm:resizeHandles val="exact"/>
        </dgm:presLayoutVars>
      </dgm:prSet>
      <dgm:spPr/>
      <dgm:t>
        <a:bodyPr/>
        <a:lstStyle/>
        <a:p>
          <a:endParaRPr lang="es-ES"/>
        </a:p>
      </dgm:t>
    </dgm:pt>
    <dgm:pt modelId="{717C742B-3DB6-4CF2-9093-C29611D0A270}" type="pres">
      <dgm:prSet presAssocID="{9D4E42C7-DDF4-42BD-A601-E80D472BFDDA}" presName="node" presStyleLbl="node1" presStyleIdx="0" presStyleCnt="4">
        <dgm:presLayoutVars>
          <dgm:bulletEnabled val="1"/>
        </dgm:presLayoutVars>
      </dgm:prSet>
      <dgm:spPr/>
      <dgm:t>
        <a:bodyPr/>
        <a:lstStyle/>
        <a:p>
          <a:endParaRPr lang="es-ES"/>
        </a:p>
      </dgm:t>
    </dgm:pt>
    <dgm:pt modelId="{08B4BD26-BCB8-49F4-822D-A5313EF82E90}" type="pres">
      <dgm:prSet presAssocID="{9D4E42C7-DDF4-42BD-A601-E80D472BFDDA}" presName="spNode" presStyleCnt="0"/>
      <dgm:spPr/>
      <dgm:t>
        <a:bodyPr/>
        <a:lstStyle/>
        <a:p>
          <a:endParaRPr lang="es-ES"/>
        </a:p>
      </dgm:t>
    </dgm:pt>
    <dgm:pt modelId="{2EB010C3-A144-4614-921A-4094424BE9F3}" type="pres">
      <dgm:prSet presAssocID="{AEB120C8-F389-4D6B-815D-48FC1760D9E5}" presName="sibTrans" presStyleLbl="sibTrans1D1" presStyleIdx="0" presStyleCnt="4"/>
      <dgm:spPr/>
      <dgm:t>
        <a:bodyPr/>
        <a:lstStyle/>
        <a:p>
          <a:endParaRPr lang="es-ES"/>
        </a:p>
      </dgm:t>
    </dgm:pt>
    <dgm:pt modelId="{B7FE9716-83CC-442F-BF81-ACDB688DE0C6}" type="pres">
      <dgm:prSet presAssocID="{BAD92634-20A2-4475-9D8A-7987C57E3E8B}" presName="node" presStyleLbl="node1" presStyleIdx="1" presStyleCnt="4">
        <dgm:presLayoutVars>
          <dgm:bulletEnabled val="1"/>
        </dgm:presLayoutVars>
      </dgm:prSet>
      <dgm:spPr/>
      <dgm:t>
        <a:bodyPr/>
        <a:lstStyle/>
        <a:p>
          <a:endParaRPr lang="es-ES"/>
        </a:p>
      </dgm:t>
    </dgm:pt>
    <dgm:pt modelId="{A2C3D0CC-F9A2-4160-AAB6-78163EFF744C}" type="pres">
      <dgm:prSet presAssocID="{BAD92634-20A2-4475-9D8A-7987C57E3E8B}" presName="spNode" presStyleCnt="0"/>
      <dgm:spPr/>
      <dgm:t>
        <a:bodyPr/>
        <a:lstStyle/>
        <a:p>
          <a:endParaRPr lang="es-ES"/>
        </a:p>
      </dgm:t>
    </dgm:pt>
    <dgm:pt modelId="{08CE2A6D-6E60-4FC5-BF07-121A39513442}" type="pres">
      <dgm:prSet presAssocID="{E15357A7-2704-4864-897E-CFB2D53BEC7B}" presName="sibTrans" presStyleLbl="sibTrans1D1" presStyleIdx="1" presStyleCnt="4"/>
      <dgm:spPr/>
      <dgm:t>
        <a:bodyPr/>
        <a:lstStyle/>
        <a:p>
          <a:endParaRPr lang="es-ES"/>
        </a:p>
      </dgm:t>
    </dgm:pt>
    <dgm:pt modelId="{45BEE828-489A-4E3B-B02E-6C68E7F6F92C}" type="pres">
      <dgm:prSet presAssocID="{B0B745D6-E3B4-440F-BFFC-DF225566B998}" presName="node" presStyleLbl="node1" presStyleIdx="2" presStyleCnt="4">
        <dgm:presLayoutVars>
          <dgm:bulletEnabled val="1"/>
        </dgm:presLayoutVars>
      </dgm:prSet>
      <dgm:spPr/>
      <dgm:t>
        <a:bodyPr/>
        <a:lstStyle/>
        <a:p>
          <a:endParaRPr lang="es-ES"/>
        </a:p>
      </dgm:t>
    </dgm:pt>
    <dgm:pt modelId="{65D1D8AB-7753-46D1-8BF9-2A4399D0D3A8}" type="pres">
      <dgm:prSet presAssocID="{B0B745D6-E3B4-440F-BFFC-DF225566B998}" presName="spNode" presStyleCnt="0"/>
      <dgm:spPr/>
      <dgm:t>
        <a:bodyPr/>
        <a:lstStyle/>
        <a:p>
          <a:endParaRPr lang="es-ES"/>
        </a:p>
      </dgm:t>
    </dgm:pt>
    <dgm:pt modelId="{5CE914CC-58FC-4248-96E1-677BE4DB6F25}" type="pres">
      <dgm:prSet presAssocID="{88C83DAB-1758-410D-8622-E98DCB1F80A3}" presName="sibTrans" presStyleLbl="sibTrans1D1" presStyleIdx="2" presStyleCnt="4"/>
      <dgm:spPr/>
      <dgm:t>
        <a:bodyPr/>
        <a:lstStyle/>
        <a:p>
          <a:endParaRPr lang="es-ES"/>
        </a:p>
      </dgm:t>
    </dgm:pt>
    <dgm:pt modelId="{42487F33-87A7-4113-B715-50A3BD60281F}" type="pres">
      <dgm:prSet presAssocID="{EC637017-752E-4985-8448-8E46B509EBEE}" presName="node" presStyleLbl="node1" presStyleIdx="3" presStyleCnt="4">
        <dgm:presLayoutVars>
          <dgm:bulletEnabled val="1"/>
        </dgm:presLayoutVars>
      </dgm:prSet>
      <dgm:spPr/>
      <dgm:t>
        <a:bodyPr/>
        <a:lstStyle/>
        <a:p>
          <a:endParaRPr lang="es-ES"/>
        </a:p>
      </dgm:t>
    </dgm:pt>
    <dgm:pt modelId="{39818470-0C10-4106-B557-9BB73C364B8B}" type="pres">
      <dgm:prSet presAssocID="{EC637017-752E-4985-8448-8E46B509EBEE}" presName="spNode" presStyleCnt="0"/>
      <dgm:spPr/>
      <dgm:t>
        <a:bodyPr/>
        <a:lstStyle/>
        <a:p>
          <a:endParaRPr lang="es-ES"/>
        </a:p>
      </dgm:t>
    </dgm:pt>
    <dgm:pt modelId="{C7F36EED-2F6D-442A-9353-537FDF161ED7}" type="pres">
      <dgm:prSet presAssocID="{8DD7C806-3EF1-4AB1-B57D-124512B697FE}" presName="sibTrans" presStyleLbl="sibTrans1D1" presStyleIdx="3" presStyleCnt="4"/>
      <dgm:spPr/>
      <dgm:t>
        <a:bodyPr/>
        <a:lstStyle/>
        <a:p>
          <a:endParaRPr lang="es-ES"/>
        </a:p>
      </dgm:t>
    </dgm:pt>
  </dgm:ptLst>
  <dgm:cxnLst>
    <dgm:cxn modelId="{FAB3E7B2-B79C-4842-BDDF-E81F36B0F066}" type="presOf" srcId="{9CE47C00-87F0-4EE1-81CF-5CEB6D749CFC}" destId="{4F5B69BE-1A6F-4DD1-BA61-C08CF2ECFB2E}" srcOrd="0" destOrd="0" presId="urn:microsoft.com/office/officeart/2005/8/layout/cycle6"/>
    <dgm:cxn modelId="{0732DBA3-23A2-4606-BE77-8B3154FBD65A}" type="presOf" srcId="{E15357A7-2704-4864-897E-CFB2D53BEC7B}" destId="{08CE2A6D-6E60-4FC5-BF07-121A39513442}" srcOrd="0" destOrd="0" presId="urn:microsoft.com/office/officeart/2005/8/layout/cycle6"/>
    <dgm:cxn modelId="{3BC02CC0-BD8D-4025-8F37-F865B6A1E89B}" type="presOf" srcId="{BAD92634-20A2-4475-9D8A-7987C57E3E8B}" destId="{B7FE9716-83CC-442F-BF81-ACDB688DE0C6}" srcOrd="0" destOrd="0" presId="urn:microsoft.com/office/officeart/2005/8/layout/cycle6"/>
    <dgm:cxn modelId="{AF34E2A5-0BBA-4C3D-8FB0-5A883D5FD4D3}" type="presOf" srcId="{8DD7C806-3EF1-4AB1-B57D-124512B697FE}" destId="{C7F36EED-2F6D-442A-9353-537FDF161ED7}" srcOrd="0" destOrd="0" presId="urn:microsoft.com/office/officeart/2005/8/layout/cycle6"/>
    <dgm:cxn modelId="{DB4B7450-92C2-473B-A0BA-4F75680953BD}" type="presOf" srcId="{88C83DAB-1758-410D-8622-E98DCB1F80A3}" destId="{5CE914CC-58FC-4248-96E1-677BE4DB6F25}" srcOrd="0" destOrd="0" presId="urn:microsoft.com/office/officeart/2005/8/layout/cycle6"/>
    <dgm:cxn modelId="{8F9A6001-986C-4EE1-B255-B358644290C5}" type="presOf" srcId="{B0B745D6-E3B4-440F-BFFC-DF225566B998}" destId="{45BEE828-489A-4E3B-B02E-6C68E7F6F92C}" srcOrd="0" destOrd="0" presId="urn:microsoft.com/office/officeart/2005/8/layout/cycle6"/>
    <dgm:cxn modelId="{7B002805-D2D3-4252-A656-9398FBB085E2}" type="presOf" srcId="{9D4E42C7-DDF4-42BD-A601-E80D472BFDDA}" destId="{717C742B-3DB6-4CF2-9093-C29611D0A270}" srcOrd="0" destOrd="0" presId="urn:microsoft.com/office/officeart/2005/8/layout/cycle6"/>
    <dgm:cxn modelId="{D4DDE209-BFC0-4332-B91A-643BFA3D5357}" srcId="{9CE47C00-87F0-4EE1-81CF-5CEB6D749CFC}" destId="{BAD92634-20A2-4475-9D8A-7987C57E3E8B}" srcOrd="1" destOrd="0" parTransId="{35E95ECA-E801-4E1C-B83D-2321B3DD8049}" sibTransId="{E15357A7-2704-4864-897E-CFB2D53BEC7B}"/>
    <dgm:cxn modelId="{7F57991A-3B46-493C-A62A-08A9119E5243}" srcId="{9CE47C00-87F0-4EE1-81CF-5CEB6D749CFC}" destId="{9D4E42C7-DDF4-42BD-A601-E80D472BFDDA}" srcOrd="0" destOrd="0" parTransId="{5605FE69-95B8-4830-82B9-3E9C3D62C891}" sibTransId="{AEB120C8-F389-4D6B-815D-48FC1760D9E5}"/>
    <dgm:cxn modelId="{9C991993-35D4-4402-B00E-EDB7BD353E60}" srcId="{9CE47C00-87F0-4EE1-81CF-5CEB6D749CFC}" destId="{EC637017-752E-4985-8448-8E46B509EBEE}" srcOrd="3" destOrd="0" parTransId="{4C83E9EA-E84A-471C-BBCE-846314E96994}" sibTransId="{8DD7C806-3EF1-4AB1-B57D-124512B697FE}"/>
    <dgm:cxn modelId="{70A3EF5F-7525-4DB0-BB06-577FCAEE50F5}" type="presOf" srcId="{AEB120C8-F389-4D6B-815D-48FC1760D9E5}" destId="{2EB010C3-A144-4614-921A-4094424BE9F3}" srcOrd="0" destOrd="0" presId="urn:microsoft.com/office/officeart/2005/8/layout/cycle6"/>
    <dgm:cxn modelId="{8E445AB1-F345-4C43-9843-CF05CDAC2198}" type="presOf" srcId="{EC637017-752E-4985-8448-8E46B509EBEE}" destId="{42487F33-87A7-4113-B715-50A3BD60281F}" srcOrd="0" destOrd="0" presId="urn:microsoft.com/office/officeart/2005/8/layout/cycle6"/>
    <dgm:cxn modelId="{2DA3CC12-4124-43AB-9BC9-36304DC9C157}" srcId="{9CE47C00-87F0-4EE1-81CF-5CEB6D749CFC}" destId="{B0B745D6-E3B4-440F-BFFC-DF225566B998}" srcOrd="2" destOrd="0" parTransId="{39E885D9-857B-4C7D-8120-A4F9D470A6DF}" sibTransId="{88C83DAB-1758-410D-8622-E98DCB1F80A3}"/>
    <dgm:cxn modelId="{F5FDE8CA-22C6-444A-AE47-4EC3D10AAF01}" type="presParOf" srcId="{4F5B69BE-1A6F-4DD1-BA61-C08CF2ECFB2E}" destId="{717C742B-3DB6-4CF2-9093-C29611D0A270}" srcOrd="0" destOrd="0" presId="urn:microsoft.com/office/officeart/2005/8/layout/cycle6"/>
    <dgm:cxn modelId="{5970F9E8-5B61-44B5-9892-BF6526CC500F}" type="presParOf" srcId="{4F5B69BE-1A6F-4DD1-BA61-C08CF2ECFB2E}" destId="{08B4BD26-BCB8-49F4-822D-A5313EF82E90}" srcOrd="1" destOrd="0" presId="urn:microsoft.com/office/officeart/2005/8/layout/cycle6"/>
    <dgm:cxn modelId="{95ADAE20-2788-46C9-8644-0708DB068827}" type="presParOf" srcId="{4F5B69BE-1A6F-4DD1-BA61-C08CF2ECFB2E}" destId="{2EB010C3-A144-4614-921A-4094424BE9F3}" srcOrd="2" destOrd="0" presId="urn:microsoft.com/office/officeart/2005/8/layout/cycle6"/>
    <dgm:cxn modelId="{0ED43587-5ED2-4EB5-80CC-9A76F047637A}" type="presParOf" srcId="{4F5B69BE-1A6F-4DD1-BA61-C08CF2ECFB2E}" destId="{B7FE9716-83CC-442F-BF81-ACDB688DE0C6}" srcOrd="3" destOrd="0" presId="urn:microsoft.com/office/officeart/2005/8/layout/cycle6"/>
    <dgm:cxn modelId="{9387DFD4-2A8A-4CB1-BE17-A70AE6C506DA}" type="presParOf" srcId="{4F5B69BE-1A6F-4DD1-BA61-C08CF2ECFB2E}" destId="{A2C3D0CC-F9A2-4160-AAB6-78163EFF744C}" srcOrd="4" destOrd="0" presId="urn:microsoft.com/office/officeart/2005/8/layout/cycle6"/>
    <dgm:cxn modelId="{AC417BAF-875F-4248-95A7-6A1849DC0263}" type="presParOf" srcId="{4F5B69BE-1A6F-4DD1-BA61-C08CF2ECFB2E}" destId="{08CE2A6D-6E60-4FC5-BF07-121A39513442}" srcOrd="5" destOrd="0" presId="urn:microsoft.com/office/officeart/2005/8/layout/cycle6"/>
    <dgm:cxn modelId="{9976D1A2-552E-415F-9634-E27F13D14107}" type="presParOf" srcId="{4F5B69BE-1A6F-4DD1-BA61-C08CF2ECFB2E}" destId="{45BEE828-489A-4E3B-B02E-6C68E7F6F92C}" srcOrd="6" destOrd="0" presId="urn:microsoft.com/office/officeart/2005/8/layout/cycle6"/>
    <dgm:cxn modelId="{2FD74ACF-A1F0-41CE-B280-0E212309E709}" type="presParOf" srcId="{4F5B69BE-1A6F-4DD1-BA61-C08CF2ECFB2E}" destId="{65D1D8AB-7753-46D1-8BF9-2A4399D0D3A8}" srcOrd="7" destOrd="0" presId="urn:microsoft.com/office/officeart/2005/8/layout/cycle6"/>
    <dgm:cxn modelId="{70C3676A-4578-4913-866C-9246C808B741}" type="presParOf" srcId="{4F5B69BE-1A6F-4DD1-BA61-C08CF2ECFB2E}" destId="{5CE914CC-58FC-4248-96E1-677BE4DB6F25}" srcOrd="8" destOrd="0" presId="urn:microsoft.com/office/officeart/2005/8/layout/cycle6"/>
    <dgm:cxn modelId="{CC632422-D04F-461B-A1F4-AA3F2514E990}" type="presParOf" srcId="{4F5B69BE-1A6F-4DD1-BA61-C08CF2ECFB2E}" destId="{42487F33-87A7-4113-B715-50A3BD60281F}" srcOrd="9" destOrd="0" presId="urn:microsoft.com/office/officeart/2005/8/layout/cycle6"/>
    <dgm:cxn modelId="{3B14D865-5484-4743-80DA-DAA7EF275D9B}" type="presParOf" srcId="{4F5B69BE-1A6F-4DD1-BA61-C08CF2ECFB2E}" destId="{39818470-0C10-4106-B557-9BB73C364B8B}" srcOrd="10" destOrd="0" presId="urn:microsoft.com/office/officeart/2005/8/layout/cycle6"/>
    <dgm:cxn modelId="{8044CB12-674E-40CD-ACF5-9D9D1B9DD0F8}" type="presParOf" srcId="{4F5B69BE-1A6F-4DD1-BA61-C08CF2ECFB2E}" destId="{C7F36EED-2F6D-442A-9353-537FDF161ED7}"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E974ECE-5382-0E4A-A0FA-FCFA510FDA1B}" type="doc">
      <dgm:prSet loTypeId="urn:microsoft.com/office/officeart/2005/8/layout/default" loCatId="list" qsTypeId="urn:microsoft.com/office/officeart/2005/8/quickstyle/simple4" qsCatId="simple" csTypeId="urn:microsoft.com/office/officeart/2005/8/colors/accent4_3" csCatId="accent4" phldr="1"/>
      <dgm:spPr/>
      <dgm:t>
        <a:bodyPr/>
        <a:lstStyle/>
        <a:p>
          <a:endParaRPr lang="es-ES_tradnl"/>
        </a:p>
      </dgm:t>
    </dgm:pt>
    <dgm:pt modelId="{EFF45A36-C786-CC4A-B2A8-78EF2C198D07}">
      <dgm:prSet custT="1"/>
      <dgm:spPr/>
      <dgm:t>
        <a:bodyPr anchor="ctr"/>
        <a:lstStyle/>
        <a:p>
          <a:pPr rtl="0"/>
          <a:r>
            <a:rPr lang="es-MX" sz="1100" b="1" smtClean="0"/>
            <a:t>Organiza las elecciones federales para elegir al Presidente de los Estados Unidos Mexicanos y renovar a los integrantes del Congreso de la Unión.</a:t>
          </a:r>
          <a:endParaRPr lang="es-MX" sz="1100" b="1" dirty="0"/>
        </a:p>
      </dgm:t>
    </dgm:pt>
    <dgm:pt modelId="{CC386A6E-C4EA-CC44-8410-2D2AD7E5A8DF}" type="parTrans" cxnId="{D8849DFF-BDF2-014D-BC31-54E79425505C}">
      <dgm:prSet/>
      <dgm:spPr/>
      <dgm:t>
        <a:bodyPr/>
        <a:lstStyle/>
        <a:p>
          <a:endParaRPr lang="es-ES_tradnl" sz="1100" b="1">
            <a:solidFill>
              <a:schemeClr val="bg1"/>
            </a:solidFill>
          </a:endParaRPr>
        </a:p>
      </dgm:t>
    </dgm:pt>
    <dgm:pt modelId="{8FFF012C-555A-1741-A60E-59AF06DC9DF8}" type="sibTrans" cxnId="{D8849DFF-BDF2-014D-BC31-54E79425505C}">
      <dgm:prSet/>
      <dgm:spPr/>
      <dgm:t>
        <a:bodyPr/>
        <a:lstStyle/>
        <a:p>
          <a:endParaRPr lang="es-ES_tradnl" sz="1100" b="1">
            <a:solidFill>
              <a:schemeClr val="bg1"/>
            </a:solidFill>
          </a:endParaRPr>
        </a:p>
      </dgm:t>
    </dgm:pt>
    <dgm:pt modelId="{C52A4F47-7DE1-1444-B1D5-9BB63F42B1E1}">
      <dgm:prSet custT="1"/>
      <dgm:spPr/>
      <dgm:t>
        <a:bodyPr anchor="ctr"/>
        <a:lstStyle/>
        <a:p>
          <a:pPr rtl="0"/>
          <a:r>
            <a:rPr lang="es-MX" sz="1100" b="1" smtClean="0"/>
            <a:t>Autoridad única para la administración del tiempo que corresponda al Estado en radio y televisión destinado a sus propios fines y al ejercicio del derecho de los partidos políticos nacionales, candidatos y candidatas independientes.</a:t>
          </a:r>
          <a:endParaRPr lang="es-MX" sz="1100" b="1" dirty="0"/>
        </a:p>
      </dgm:t>
    </dgm:pt>
    <dgm:pt modelId="{F833E545-ED3F-9F4D-887A-10313EE5943B}" type="parTrans" cxnId="{FCC2CF7B-FF1B-334B-B1E2-119FD2696EA0}">
      <dgm:prSet/>
      <dgm:spPr/>
      <dgm:t>
        <a:bodyPr/>
        <a:lstStyle/>
        <a:p>
          <a:endParaRPr lang="es-ES_tradnl" sz="1100" b="1">
            <a:solidFill>
              <a:schemeClr val="bg1"/>
            </a:solidFill>
          </a:endParaRPr>
        </a:p>
      </dgm:t>
    </dgm:pt>
    <dgm:pt modelId="{C95A9969-4750-FA4D-A323-D277B56F3C69}" type="sibTrans" cxnId="{FCC2CF7B-FF1B-334B-B1E2-119FD2696EA0}">
      <dgm:prSet/>
      <dgm:spPr/>
      <dgm:t>
        <a:bodyPr/>
        <a:lstStyle/>
        <a:p>
          <a:endParaRPr lang="es-ES_tradnl" sz="1100" b="1">
            <a:solidFill>
              <a:schemeClr val="bg1"/>
            </a:solidFill>
          </a:endParaRPr>
        </a:p>
      </dgm:t>
    </dgm:pt>
    <dgm:pt modelId="{AEF9AE7A-9FDE-2842-AF99-A80188047B70}">
      <dgm:prSet custT="1"/>
      <dgm:spPr/>
      <dgm:t>
        <a:bodyPr anchor="ctr"/>
        <a:lstStyle/>
        <a:p>
          <a:pPr rtl="0"/>
          <a:r>
            <a:rPr lang="es-MX" sz="1100" b="1" smtClean="0"/>
            <a:t>Responsable del padrón electoral y la geografía electoral.</a:t>
          </a:r>
          <a:endParaRPr lang="es-MX" sz="1100" b="1" dirty="0"/>
        </a:p>
      </dgm:t>
    </dgm:pt>
    <dgm:pt modelId="{152FEB8A-A451-2B48-8815-D7CB6F3D05E3}" type="parTrans" cxnId="{5BC10450-A507-F349-A057-BABB2474369B}">
      <dgm:prSet/>
      <dgm:spPr/>
      <dgm:t>
        <a:bodyPr/>
        <a:lstStyle/>
        <a:p>
          <a:endParaRPr lang="es-ES_tradnl" sz="1100" b="1">
            <a:solidFill>
              <a:schemeClr val="bg1"/>
            </a:solidFill>
          </a:endParaRPr>
        </a:p>
      </dgm:t>
    </dgm:pt>
    <dgm:pt modelId="{657A99FA-15F3-604B-9BA3-4939F6CD8308}" type="sibTrans" cxnId="{5BC10450-A507-F349-A057-BABB2474369B}">
      <dgm:prSet/>
      <dgm:spPr/>
      <dgm:t>
        <a:bodyPr/>
        <a:lstStyle/>
        <a:p>
          <a:endParaRPr lang="es-ES_tradnl" sz="1100" b="1">
            <a:solidFill>
              <a:schemeClr val="bg1"/>
            </a:solidFill>
          </a:endParaRPr>
        </a:p>
      </dgm:t>
    </dgm:pt>
    <dgm:pt modelId="{1037EC72-C8C4-F444-B7E9-5F3FEA03ED03}">
      <dgm:prSet custT="1"/>
      <dgm:spPr/>
      <dgm:t>
        <a:bodyPr anchor="ctr"/>
        <a:lstStyle/>
        <a:p>
          <a:pPr rtl="0"/>
          <a:r>
            <a:rPr lang="es-MX" sz="1100" b="1" smtClean="0"/>
            <a:t>Otorga registro a nuevos partidos.</a:t>
          </a:r>
          <a:endParaRPr lang="es-MX" sz="1100" b="1" dirty="0"/>
        </a:p>
      </dgm:t>
    </dgm:pt>
    <dgm:pt modelId="{965DA29C-F468-D148-900E-EAE497E957E3}" type="parTrans" cxnId="{58B4D361-58EF-2C42-8B6A-3FFFB212E498}">
      <dgm:prSet/>
      <dgm:spPr/>
      <dgm:t>
        <a:bodyPr/>
        <a:lstStyle/>
        <a:p>
          <a:endParaRPr lang="es-ES_tradnl" sz="1100" b="1">
            <a:solidFill>
              <a:schemeClr val="bg1"/>
            </a:solidFill>
          </a:endParaRPr>
        </a:p>
      </dgm:t>
    </dgm:pt>
    <dgm:pt modelId="{D4444EDB-B064-F447-99B2-E0E58FBD0643}" type="sibTrans" cxnId="{58B4D361-58EF-2C42-8B6A-3FFFB212E498}">
      <dgm:prSet/>
      <dgm:spPr/>
      <dgm:t>
        <a:bodyPr/>
        <a:lstStyle/>
        <a:p>
          <a:endParaRPr lang="es-ES_tradnl" sz="1100" b="1">
            <a:solidFill>
              <a:schemeClr val="bg1"/>
            </a:solidFill>
          </a:endParaRPr>
        </a:p>
      </dgm:t>
    </dgm:pt>
    <dgm:pt modelId="{5E720B2C-9D8A-4842-A8A8-CECC6CD1ADF0}">
      <dgm:prSet custT="1"/>
      <dgm:spPr/>
      <dgm:t>
        <a:bodyPr anchor="ctr"/>
        <a:lstStyle/>
        <a:p>
          <a:pPr rtl="0"/>
          <a:r>
            <a:rPr lang="es-MX" sz="1100" b="1" smtClean="0"/>
            <a:t>Fiscaliza los recursos de los partidos políticos, a sus candidatos; candidatos y candidatas independientes.</a:t>
          </a:r>
          <a:endParaRPr lang="es-MX" sz="1100" b="1" dirty="0"/>
        </a:p>
      </dgm:t>
    </dgm:pt>
    <dgm:pt modelId="{33D42600-4D95-E649-9DC9-CCCB4D0C6566}" type="parTrans" cxnId="{C0A4C602-12AC-0E47-B72F-9751DBBFD39F}">
      <dgm:prSet/>
      <dgm:spPr/>
      <dgm:t>
        <a:bodyPr/>
        <a:lstStyle/>
        <a:p>
          <a:endParaRPr lang="es-ES_tradnl" sz="1100" b="1">
            <a:solidFill>
              <a:schemeClr val="bg1"/>
            </a:solidFill>
          </a:endParaRPr>
        </a:p>
      </dgm:t>
    </dgm:pt>
    <dgm:pt modelId="{22CD7B3C-9831-194E-AD2A-8508049BED9F}" type="sibTrans" cxnId="{C0A4C602-12AC-0E47-B72F-9751DBBFD39F}">
      <dgm:prSet/>
      <dgm:spPr/>
      <dgm:t>
        <a:bodyPr/>
        <a:lstStyle/>
        <a:p>
          <a:endParaRPr lang="es-ES_tradnl" sz="1100" b="1">
            <a:solidFill>
              <a:schemeClr val="bg1"/>
            </a:solidFill>
          </a:endParaRPr>
        </a:p>
      </dgm:t>
    </dgm:pt>
    <dgm:pt modelId="{6EEB578F-749D-41C1-93D1-6D2B8F65AF07}" type="pres">
      <dgm:prSet presAssocID="{4E974ECE-5382-0E4A-A0FA-FCFA510FDA1B}" presName="diagram" presStyleCnt="0">
        <dgm:presLayoutVars>
          <dgm:dir/>
          <dgm:resizeHandles val="exact"/>
        </dgm:presLayoutVars>
      </dgm:prSet>
      <dgm:spPr/>
      <dgm:t>
        <a:bodyPr/>
        <a:lstStyle/>
        <a:p>
          <a:endParaRPr lang="es-ES"/>
        </a:p>
      </dgm:t>
    </dgm:pt>
    <dgm:pt modelId="{09FF37CF-795C-4F17-87BE-70556F4A96F2}" type="pres">
      <dgm:prSet presAssocID="{EFF45A36-C786-CC4A-B2A8-78EF2C198D07}" presName="node" presStyleLbl="node1" presStyleIdx="0" presStyleCnt="5">
        <dgm:presLayoutVars>
          <dgm:bulletEnabled val="1"/>
        </dgm:presLayoutVars>
      </dgm:prSet>
      <dgm:spPr/>
      <dgm:t>
        <a:bodyPr/>
        <a:lstStyle/>
        <a:p>
          <a:endParaRPr lang="es-ES"/>
        </a:p>
      </dgm:t>
    </dgm:pt>
    <dgm:pt modelId="{7B289034-7871-4AD3-9B89-1D306F3E589F}" type="pres">
      <dgm:prSet presAssocID="{8FFF012C-555A-1741-A60E-59AF06DC9DF8}" presName="sibTrans" presStyleCnt="0"/>
      <dgm:spPr/>
      <dgm:t>
        <a:bodyPr/>
        <a:lstStyle/>
        <a:p>
          <a:endParaRPr lang="es-ES"/>
        </a:p>
      </dgm:t>
    </dgm:pt>
    <dgm:pt modelId="{350B1496-FA7B-410F-B7F0-EA14D8AF2A53}" type="pres">
      <dgm:prSet presAssocID="{C52A4F47-7DE1-1444-B1D5-9BB63F42B1E1}" presName="node" presStyleLbl="node1" presStyleIdx="1" presStyleCnt="5">
        <dgm:presLayoutVars>
          <dgm:bulletEnabled val="1"/>
        </dgm:presLayoutVars>
      </dgm:prSet>
      <dgm:spPr/>
      <dgm:t>
        <a:bodyPr/>
        <a:lstStyle/>
        <a:p>
          <a:endParaRPr lang="es-ES"/>
        </a:p>
      </dgm:t>
    </dgm:pt>
    <dgm:pt modelId="{D133BEBC-1166-48E9-812A-5849C1789FF4}" type="pres">
      <dgm:prSet presAssocID="{C95A9969-4750-FA4D-A323-D277B56F3C69}" presName="sibTrans" presStyleCnt="0"/>
      <dgm:spPr/>
      <dgm:t>
        <a:bodyPr/>
        <a:lstStyle/>
        <a:p>
          <a:endParaRPr lang="es-ES"/>
        </a:p>
      </dgm:t>
    </dgm:pt>
    <dgm:pt modelId="{D86EB9A6-7509-4D58-9E02-D9A6F4C85550}" type="pres">
      <dgm:prSet presAssocID="{AEF9AE7A-9FDE-2842-AF99-A80188047B70}" presName="node" presStyleLbl="node1" presStyleIdx="2" presStyleCnt="5">
        <dgm:presLayoutVars>
          <dgm:bulletEnabled val="1"/>
        </dgm:presLayoutVars>
      </dgm:prSet>
      <dgm:spPr/>
      <dgm:t>
        <a:bodyPr/>
        <a:lstStyle/>
        <a:p>
          <a:endParaRPr lang="es-ES"/>
        </a:p>
      </dgm:t>
    </dgm:pt>
    <dgm:pt modelId="{69829877-C44B-454B-8020-713B9A3FA7C2}" type="pres">
      <dgm:prSet presAssocID="{657A99FA-15F3-604B-9BA3-4939F6CD8308}" presName="sibTrans" presStyleCnt="0"/>
      <dgm:spPr/>
      <dgm:t>
        <a:bodyPr/>
        <a:lstStyle/>
        <a:p>
          <a:endParaRPr lang="es-ES"/>
        </a:p>
      </dgm:t>
    </dgm:pt>
    <dgm:pt modelId="{FB479579-FB8D-4311-867C-7B7BF41D6597}" type="pres">
      <dgm:prSet presAssocID="{1037EC72-C8C4-F444-B7E9-5F3FEA03ED03}" presName="node" presStyleLbl="node1" presStyleIdx="3" presStyleCnt="5">
        <dgm:presLayoutVars>
          <dgm:bulletEnabled val="1"/>
        </dgm:presLayoutVars>
      </dgm:prSet>
      <dgm:spPr/>
      <dgm:t>
        <a:bodyPr/>
        <a:lstStyle/>
        <a:p>
          <a:endParaRPr lang="es-ES"/>
        </a:p>
      </dgm:t>
    </dgm:pt>
    <dgm:pt modelId="{C939DD55-C1CD-4E07-961F-318BD9F1F6D8}" type="pres">
      <dgm:prSet presAssocID="{D4444EDB-B064-F447-99B2-E0E58FBD0643}" presName="sibTrans" presStyleCnt="0"/>
      <dgm:spPr/>
      <dgm:t>
        <a:bodyPr/>
        <a:lstStyle/>
        <a:p>
          <a:endParaRPr lang="es-ES"/>
        </a:p>
      </dgm:t>
    </dgm:pt>
    <dgm:pt modelId="{A4A0A9F8-548D-48C4-A942-5FAA57CF3D38}" type="pres">
      <dgm:prSet presAssocID="{5E720B2C-9D8A-4842-A8A8-CECC6CD1ADF0}" presName="node" presStyleLbl="node1" presStyleIdx="4" presStyleCnt="5">
        <dgm:presLayoutVars>
          <dgm:bulletEnabled val="1"/>
        </dgm:presLayoutVars>
      </dgm:prSet>
      <dgm:spPr/>
      <dgm:t>
        <a:bodyPr/>
        <a:lstStyle/>
        <a:p>
          <a:endParaRPr lang="es-ES"/>
        </a:p>
      </dgm:t>
    </dgm:pt>
  </dgm:ptLst>
  <dgm:cxnLst>
    <dgm:cxn modelId="{6D2E5F40-0D0B-4614-A234-75397041A606}" type="presOf" srcId="{AEF9AE7A-9FDE-2842-AF99-A80188047B70}" destId="{D86EB9A6-7509-4D58-9E02-D9A6F4C85550}" srcOrd="0" destOrd="0" presId="urn:microsoft.com/office/officeart/2005/8/layout/default"/>
    <dgm:cxn modelId="{C0A4C602-12AC-0E47-B72F-9751DBBFD39F}" srcId="{4E974ECE-5382-0E4A-A0FA-FCFA510FDA1B}" destId="{5E720B2C-9D8A-4842-A8A8-CECC6CD1ADF0}" srcOrd="4" destOrd="0" parTransId="{33D42600-4D95-E649-9DC9-CCCB4D0C6566}" sibTransId="{22CD7B3C-9831-194E-AD2A-8508049BED9F}"/>
    <dgm:cxn modelId="{FCC2CF7B-FF1B-334B-B1E2-119FD2696EA0}" srcId="{4E974ECE-5382-0E4A-A0FA-FCFA510FDA1B}" destId="{C52A4F47-7DE1-1444-B1D5-9BB63F42B1E1}" srcOrd="1" destOrd="0" parTransId="{F833E545-ED3F-9F4D-887A-10313EE5943B}" sibTransId="{C95A9969-4750-FA4D-A323-D277B56F3C69}"/>
    <dgm:cxn modelId="{FE977734-EBE8-4B77-8786-63B6E07EC0F6}" type="presOf" srcId="{C52A4F47-7DE1-1444-B1D5-9BB63F42B1E1}" destId="{350B1496-FA7B-410F-B7F0-EA14D8AF2A53}" srcOrd="0" destOrd="0" presId="urn:microsoft.com/office/officeart/2005/8/layout/default"/>
    <dgm:cxn modelId="{36685603-17CF-4694-98AF-DCB46EBE6FF7}" type="presOf" srcId="{4E974ECE-5382-0E4A-A0FA-FCFA510FDA1B}" destId="{6EEB578F-749D-41C1-93D1-6D2B8F65AF07}" srcOrd="0" destOrd="0" presId="urn:microsoft.com/office/officeart/2005/8/layout/default"/>
    <dgm:cxn modelId="{5BC10450-A507-F349-A057-BABB2474369B}" srcId="{4E974ECE-5382-0E4A-A0FA-FCFA510FDA1B}" destId="{AEF9AE7A-9FDE-2842-AF99-A80188047B70}" srcOrd="2" destOrd="0" parTransId="{152FEB8A-A451-2B48-8815-D7CB6F3D05E3}" sibTransId="{657A99FA-15F3-604B-9BA3-4939F6CD8308}"/>
    <dgm:cxn modelId="{D8849DFF-BDF2-014D-BC31-54E79425505C}" srcId="{4E974ECE-5382-0E4A-A0FA-FCFA510FDA1B}" destId="{EFF45A36-C786-CC4A-B2A8-78EF2C198D07}" srcOrd="0" destOrd="0" parTransId="{CC386A6E-C4EA-CC44-8410-2D2AD7E5A8DF}" sibTransId="{8FFF012C-555A-1741-A60E-59AF06DC9DF8}"/>
    <dgm:cxn modelId="{58B4D361-58EF-2C42-8B6A-3FFFB212E498}" srcId="{4E974ECE-5382-0E4A-A0FA-FCFA510FDA1B}" destId="{1037EC72-C8C4-F444-B7E9-5F3FEA03ED03}" srcOrd="3" destOrd="0" parTransId="{965DA29C-F468-D148-900E-EAE497E957E3}" sibTransId="{D4444EDB-B064-F447-99B2-E0E58FBD0643}"/>
    <dgm:cxn modelId="{5618D4C0-90B2-4ED9-AA7E-E1F8BFA8BDD4}" type="presOf" srcId="{EFF45A36-C786-CC4A-B2A8-78EF2C198D07}" destId="{09FF37CF-795C-4F17-87BE-70556F4A96F2}" srcOrd="0" destOrd="0" presId="urn:microsoft.com/office/officeart/2005/8/layout/default"/>
    <dgm:cxn modelId="{2AC8CA13-6E53-4C45-80E8-524C8F882EE5}" type="presOf" srcId="{5E720B2C-9D8A-4842-A8A8-CECC6CD1ADF0}" destId="{A4A0A9F8-548D-48C4-A942-5FAA57CF3D38}" srcOrd="0" destOrd="0" presId="urn:microsoft.com/office/officeart/2005/8/layout/default"/>
    <dgm:cxn modelId="{483156A4-F5D8-4F7D-909D-C69E6E7D0587}" type="presOf" srcId="{1037EC72-C8C4-F444-B7E9-5F3FEA03ED03}" destId="{FB479579-FB8D-4311-867C-7B7BF41D6597}" srcOrd="0" destOrd="0" presId="urn:microsoft.com/office/officeart/2005/8/layout/default"/>
    <dgm:cxn modelId="{AB02EF37-BDEC-4287-B4B8-F8211739B93D}" type="presParOf" srcId="{6EEB578F-749D-41C1-93D1-6D2B8F65AF07}" destId="{09FF37CF-795C-4F17-87BE-70556F4A96F2}" srcOrd="0" destOrd="0" presId="urn:microsoft.com/office/officeart/2005/8/layout/default"/>
    <dgm:cxn modelId="{3C760A4A-7322-4934-B870-737A03D10F07}" type="presParOf" srcId="{6EEB578F-749D-41C1-93D1-6D2B8F65AF07}" destId="{7B289034-7871-4AD3-9B89-1D306F3E589F}" srcOrd="1" destOrd="0" presId="urn:microsoft.com/office/officeart/2005/8/layout/default"/>
    <dgm:cxn modelId="{48E18A40-5D75-48F6-9BBF-20A3B543F0E2}" type="presParOf" srcId="{6EEB578F-749D-41C1-93D1-6D2B8F65AF07}" destId="{350B1496-FA7B-410F-B7F0-EA14D8AF2A53}" srcOrd="2" destOrd="0" presId="urn:microsoft.com/office/officeart/2005/8/layout/default"/>
    <dgm:cxn modelId="{31503B5E-89B7-4C33-A7F8-E7D21E57F17E}" type="presParOf" srcId="{6EEB578F-749D-41C1-93D1-6D2B8F65AF07}" destId="{D133BEBC-1166-48E9-812A-5849C1789FF4}" srcOrd="3" destOrd="0" presId="urn:microsoft.com/office/officeart/2005/8/layout/default"/>
    <dgm:cxn modelId="{D6FCDA8B-47D9-440C-906A-D15E3555503E}" type="presParOf" srcId="{6EEB578F-749D-41C1-93D1-6D2B8F65AF07}" destId="{D86EB9A6-7509-4D58-9E02-D9A6F4C85550}" srcOrd="4" destOrd="0" presId="urn:microsoft.com/office/officeart/2005/8/layout/default"/>
    <dgm:cxn modelId="{4D9B7260-E3F6-4AB6-95AF-BF07A273AB27}" type="presParOf" srcId="{6EEB578F-749D-41C1-93D1-6D2B8F65AF07}" destId="{69829877-C44B-454B-8020-713B9A3FA7C2}" srcOrd="5" destOrd="0" presId="urn:microsoft.com/office/officeart/2005/8/layout/default"/>
    <dgm:cxn modelId="{7FB1AB5F-017E-4C08-ADE3-2FFE55FE7DD2}" type="presParOf" srcId="{6EEB578F-749D-41C1-93D1-6D2B8F65AF07}" destId="{FB479579-FB8D-4311-867C-7B7BF41D6597}" srcOrd="6" destOrd="0" presId="urn:microsoft.com/office/officeart/2005/8/layout/default"/>
    <dgm:cxn modelId="{A6D581BD-B8FF-4F94-BC48-6825597DD70F}" type="presParOf" srcId="{6EEB578F-749D-41C1-93D1-6D2B8F65AF07}" destId="{C939DD55-C1CD-4E07-961F-318BD9F1F6D8}" srcOrd="7" destOrd="0" presId="urn:microsoft.com/office/officeart/2005/8/layout/default"/>
    <dgm:cxn modelId="{194697C5-7A6D-4A22-9FDC-CB6955256503}" type="presParOf" srcId="{6EEB578F-749D-41C1-93D1-6D2B8F65AF07}" destId="{A4A0A9F8-548D-48C4-A942-5FAA57CF3D38}" srcOrd="8" destOrd="0" presId="urn:microsoft.com/office/officeart/2005/8/layout/default"/>
  </dgm:cxnLst>
  <dgm:bg>
    <a:noFill/>
    <a:effectLst>
      <a:outerShdw blurRad="50800" dist="38100" dir="5400000" algn="t" rotWithShape="0">
        <a:prstClr val="black">
          <a:alpha val="40000"/>
        </a:prstClr>
      </a:outerShdw>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94C9141-E465-3C48-8508-E1A50AFA950A}" type="doc">
      <dgm:prSet loTypeId="urn:microsoft.com/office/officeart/2005/8/layout/hierarchy4" loCatId="" qsTypeId="urn:microsoft.com/office/officeart/2005/8/quickstyle/simple2" qsCatId="simple" csTypeId="urn:microsoft.com/office/officeart/2005/8/colors/accent4_3" csCatId="accent4" phldr="1"/>
      <dgm:spPr/>
      <dgm:t>
        <a:bodyPr/>
        <a:lstStyle/>
        <a:p>
          <a:endParaRPr lang="es-ES_tradnl"/>
        </a:p>
      </dgm:t>
    </dgm:pt>
    <dgm:pt modelId="{DDDB3006-F724-4448-BFA5-0392C195D935}">
      <dgm:prSet phldrT="[Text]" custT="1"/>
      <dgm:spPr/>
      <dgm:t>
        <a:bodyPr/>
        <a:lstStyle/>
        <a:p>
          <a:r>
            <a:rPr lang="es-MX" sz="1400" b="1" dirty="0" smtClean="0">
              <a:latin typeface="Arial" charset="0"/>
              <a:ea typeface="ＭＳ Ｐゴシック" charset="0"/>
            </a:rPr>
            <a:t>Órgano de la Fiscalía General de la República, con plena autonomía técnica, que persigue los delitos electorales del orden federal.</a:t>
          </a:r>
          <a:endParaRPr lang="es-ES_tradnl" sz="1400" dirty="0"/>
        </a:p>
      </dgm:t>
    </dgm:pt>
    <dgm:pt modelId="{E21E4429-9A81-3148-9657-D918D252D50C}" type="parTrans" cxnId="{95358BFF-217C-2548-A25A-7590B00B83D8}">
      <dgm:prSet/>
      <dgm:spPr/>
      <dgm:t>
        <a:bodyPr/>
        <a:lstStyle/>
        <a:p>
          <a:endParaRPr lang="es-ES_tradnl"/>
        </a:p>
      </dgm:t>
    </dgm:pt>
    <dgm:pt modelId="{436CFB61-F43F-0E49-87B7-EB4BEE21FCD4}" type="sibTrans" cxnId="{95358BFF-217C-2548-A25A-7590B00B83D8}">
      <dgm:prSet/>
      <dgm:spPr/>
      <dgm:t>
        <a:bodyPr/>
        <a:lstStyle/>
        <a:p>
          <a:endParaRPr lang="es-ES_tradnl"/>
        </a:p>
      </dgm:t>
    </dgm:pt>
    <dgm:pt modelId="{FF401649-72DE-BF46-98EF-E12163A8052C}">
      <dgm:prSet phldrT="[Text]"/>
      <dgm:spPr/>
      <dgm:t>
        <a:bodyPr/>
        <a:lstStyle/>
        <a:p>
          <a:r>
            <a:rPr lang="es-ES_tradnl" dirty="0" smtClean="0"/>
            <a:t>Dirección General Jurídica en Materia de Delitos Electorales.</a:t>
          </a:r>
          <a:endParaRPr lang="es-ES_tradnl" dirty="0"/>
        </a:p>
      </dgm:t>
    </dgm:pt>
    <dgm:pt modelId="{9F13B5BA-E592-E946-8092-882C03735604}" type="parTrans" cxnId="{0A88EF6A-A689-8F48-A31E-B06F1D5AD10C}">
      <dgm:prSet/>
      <dgm:spPr/>
      <dgm:t>
        <a:bodyPr/>
        <a:lstStyle/>
        <a:p>
          <a:endParaRPr lang="es-ES_tradnl"/>
        </a:p>
      </dgm:t>
    </dgm:pt>
    <dgm:pt modelId="{CD4057A1-C4CC-EC43-AE23-663995C65ADE}" type="sibTrans" cxnId="{0A88EF6A-A689-8F48-A31E-B06F1D5AD10C}">
      <dgm:prSet/>
      <dgm:spPr/>
      <dgm:t>
        <a:bodyPr/>
        <a:lstStyle/>
        <a:p>
          <a:endParaRPr lang="es-ES_tradnl"/>
        </a:p>
      </dgm:t>
    </dgm:pt>
    <dgm:pt modelId="{AB4A0A6D-D565-F341-99AB-07599205281F}">
      <dgm:prSet phldrT="[Text]"/>
      <dgm:spPr/>
      <dgm:t>
        <a:bodyPr/>
        <a:lstStyle/>
        <a:p>
          <a:r>
            <a:rPr lang="es-MX" dirty="0" smtClean="0">
              <a:latin typeface="Arial" charset="0"/>
              <a:ea typeface="ＭＳ Ｐゴシック" charset="0"/>
            </a:rPr>
            <a:t>Dirección General de Averiguaciones Previas y Control de Procesos en Materia de Delitos Electorales </a:t>
          </a:r>
          <a:endParaRPr lang="es-ES_tradnl" dirty="0"/>
        </a:p>
      </dgm:t>
    </dgm:pt>
    <dgm:pt modelId="{594B8812-00E0-3140-AB14-35FAD6A5E940}" type="parTrans" cxnId="{6380E769-380E-C24F-AE86-791EADA6A7C8}">
      <dgm:prSet/>
      <dgm:spPr/>
      <dgm:t>
        <a:bodyPr/>
        <a:lstStyle/>
        <a:p>
          <a:endParaRPr lang="es-ES_tradnl"/>
        </a:p>
      </dgm:t>
    </dgm:pt>
    <dgm:pt modelId="{EA2EF74E-153B-A745-8D2F-2BF02F3E8288}" type="sibTrans" cxnId="{6380E769-380E-C24F-AE86-791EADA6A7C8}">
      <dgm:prSet/>
      <dgm:spPr/>
      <dgm:t>
        <a:bodyPr/>
        <a:lstStyle/>
        <a:p>
          <a:endParaRPr lang="es-ES_tradnl"/>
        </a:p>
      </dgm:t>
    </dgm:pt>
    <dgm:pt modelId="{2DA5F28E-694C-F64C-AFD3-3C590B921366}">
      <dgm:prSet/>
      <dgm:spPr/>
      <dgm:t>
        <a:bodyPr/>
        <a:lstStyle/>
        <a:p>
          <a:r>
            <a:rPr lang="es-MX" smtClean="0">
              <a:latin typeface="Arial" charset="0"/>
              <a:ea typeface="ＭＳ Ｐゴシック" charset="0"/>
            </a:rPr>
            <a:t>Dirección General de Política Criminal, Coordinación y Desarrollo en Materia de Delitos Electorales </a:t>
          </a:r>
          <a:endParaRPr lang="es-MX" dirty="0">
            <a:latin typeface="Arial" charset="0"/>
            <a:ea typeface="ＭＳ Ｐゴシック" charset="0"/>
          </a:endParaRPr>
        </a:p>
      </dgm:t>
    </dgm:pt>
    <dgm:pt modelId="{B8FC93CF-57A0-7541-B6AF-1A7281ABBC75}" type="parTrans" cxnId="{3D18AAB6-F1C3-224E-904B-FE1DD9467D7B}">
      <dgm:prSet/>
      <dgm:spPr/>
      <dgm:t>
        <a:bodyPr/>
        <a:lstStyle/>
        <a:p>
          <a:endParaRPr lang="es-ES_tradnl"/>
        </a:p>
      </dgm:t>
    </dgm:pt>
    <dgm:pt modelId="{C80DE93C-B79F-A344-A8EF-DD6ADE9C4F4F}" type="sibTrans" cxnId="{3D18AAB6-F1C3-224E-904B-FE1DD9467D7B}">
      <dgm:prSet/>
      <dgm:spPr/>
      <dgm:t>
        <a:bodyPr/>
        <a:lstStyle/>
        <a:p>
          <a:endParaRPr lang="es-ES_tradnl"/>
        </a:p>
      </dgm:t>
    </dgm:pt>
    <dgm:pt modelId="{7FF6D08A-E867-904F-8E54-92D71FB8BF57}">
      <dgm:prSet/>
      <dgm:spPr/>
      <dgm:t>
        <a:bodyPr/>
        <a:lstStyle/>
        <a:p>
          <a:r>
            <a:rPr lang="es-ES_tradnl" dirty="0" smtClean="0"/>
            <a:t>Unidad del Nuevo Sistema de Justicia Penal</a:t>
          </a:r>
          <a:endParaRPr lang="es-ES_tradnl" dirty="0"/>
        </a:p>
      </dgm:t>
    </dgm:pt>
    <dgm:pt modelId="{21D5710E-7D22-BE4B-89ED-DB243764226E}" type="parTrans" cxnId="{5C137DFF-806A-9143-96F5-BB589CFA775C}">
      <dgm:prSet/>
      <dgm:spPr/>
      <dgm:t>
        <a:bodyPr/>
        <a:lstStyle/>
        <a:p>
          <a:endParaRPr lang="es-ES_tradnl"/>
        </a:p>
      </dgm:t>
    </dgm:pt>
    <dgm:pt modelId="{E0AAF727-5ECF-DD49-92A7-BD049A13BAE2}" type="sibTrans" cxnId="{5C137DFF-806A-9143-96F5-BB589CFA775C}">
      <dgm:prSet/>
      <dgm:spPr/>
      <dgm:t>
        <a:bodyPr/>
        <a:lstStyle/>
        <a:p>
          <a:endParaRPr lang="es-ES_tradnl"/>
        </a:p>
      </dgm:t>
    </dgm:pt>
    <dgm:pt modelId="{E233BEAA-651F-C64D-846F-BC6ECE27B153}" type="pres">
      <dgm:prSet presAssocID="{694C9141-E465-3C48-8508-E1A50AFA950A}" presName="Name0" presStyleCnt="0">
        <dgm:presLayoutVars>
          <dgm:chPref val="1"/>
          <dgm:dir/>
          <dgm:animOne val="branch"/>
          <dgm:animLvl val="lvl"/>
          <dgm:resizeHandles/>
        </dgm:presLayoutVars>
      </dgm:prSet>
      <dgm:spPr/>
      <dgm:t>
        <a:bodyPr/>
        <a:lstStyle/>
        <a:p>
          <a:endParaRPr lang="es-MX"/>
        </a:p>
      </dgm:t>
    </dgm:pt>
    <dgm:pt modelId="{1D7C54C9-0301-6C4C-AAE0-72FE02A3AAD4}" type="pres">
      <dgm:prSet presAssocID="{DDDB3006-F724-4448-BFA5-0392C195D935}" presName="vertOne" presStyleCnt="0"/>
      <dgm:spPr/>
      <dgm:t>
        <a:bodyPr/>
        <a:lstStyle/>
        <a:p>
          <a:endParaRPr lang="es-ES"/>
        </a:p>
      </dgm:t>
    </dgm:pt>
    <dgm:pt modelId="{89E37372-80BD-8C4E-BDF2-8DF855D3594A}" type="pres">
      <dgm:prSet presAssocID="{DDDB3006-F724-4448-BFA5-0392C195D935}" presName="txOne" presStyleLbl="node0" presStyleIdx="0" presStyleCnt="1" custScaleY="34320" custLinFactY="3339" custLinFactNeighborY="100000">
        <dgm:presLayoutVars>
          <dgm:chPref val="3"/>
        </dgm:presLayoutVars>
      </dgm:prSet>
      <dgm:spPr/>
      <dgm:t>
        <a:bodyPr/>
        <a:lstStyle/>
        <a:p>
          <a:endParaRPr lang="es-ES_tradnl"/>
        </a:p>
      </dgm:t>
    </dgm:pt>
    <dgm:pt modelId="{951AE0E1-2753-DF4C-96A5-ECC825C59D34}" type="pres">
      <dgm:prSet presAssocID="{DDDB3006-F724-4448-BFA5-0392C195D935}" presName="parTransOne" presStyleCnt="0"/>
      <dgm:spPr/>
      <dgm:t>
        <a:bodyPr/>
        <a:lstStyle/>
        <a:p>
          <a:endParaRPr lang="es-ES"/>
        </a:p>
      </dgm:t>
    </dgm:pt>
    <dgm:pt modelId="{A4F49D0F-D212-AE40-B6D0-5E1B4F1C78B0}" type="pres">
      <dgm:prSet presAssocID="{DDDB3006-F724-4448-BFA5-0392C195D935}" presName="horzOne" presStyleCnt="0"/>
      <dgm:spPr/>
      <dgm:t>
        <a:bodyPr/>
        <a:lstStyle/>
        <a:p>
          <a:endParaRPr lang="es-ES"/>
        </a:p>
      </dgm:t>
    </dgm:pt>
    <dgm:pt modelId="{163B3830-BD66-B744-982B-E9B9FECB9F8E}" type="pres">
      <dgm:prSet presAssocID="{FF401649-72DE-BF46-98EF-E12163A8052C}" presName="vertTwo" presStyleCnt="0"/>
      <dgm:spPr/>
      <dgm:t>
        <a:bodyPr/>
        <a:lstStyle/>
        <a:p>
          <a:endParaRPr lang="es-ES"/>
        </a:p>
      </dgm:t>
    </dgm:pt>
    <dgm:pt modelId="{4F7BE4E3-B97E-7E4D-9278-ABFDEF8E1920}" type="pres">
      <dgm:prSet presAssocID="{FF401649-72DE-BF46-98EF-E12163A8052C}" presName="txTwo" presStyleLbl="node2" presStyleIdx="0" presStyleCnt="4" custLinFactNeighborX="-924" custLinFactNeighborY="9683">
        <dgm:presLayoutVars>
          <dgm:chPref val="3"/>
        </dgm:presLayoutVars>
      </dgm:prSet>
      <dgm:spPr/>
      <dgm:t>
        <a:bodyPr/>
        <a:lstStyle/>
        <a:p>
          <a:endParaRPr lang="es-ES_tradnl"/>
        </a:p>
      </dgm:t>
    </dgm:pt>
    <dgm:pt modelId="{00C6B2F6-A153-6F45-8CB6-D16B2E9EB852}" type="pres">
      <dgm:prSet presAssocID="{FF401649-72DE-BF46-98EF-E12163A8052C}" presName="horzTwo" presStyleCnt="0"/>
      <dgm:spPr/>
      <dgm:t>
        <a:bodyPr/>
        <a:lstStyle/>
        <a:p>
          <a:endParaRPr lang="es-ES"/>
        </a:p>
      </dgm:t>
    </dgm:pt>
    <dgm:pt modelId="{C5DFFE0C-555C-9C4F-849B-708B0D337E6D}" type="pres">
      <dgm:prSet presAssocID="{CD4057A1-C4CC-EC43-AE23-663995C65ADE}" presName="sibSpaceTwo" presStyleCnt="0"/>
      <dgm:spPr/>
      <dgm:t>
        <a:bodyPr/>
        <a:lstStyle/>
        <a:p>
          <a:endParaRPr lang="es-ES"/>
        </a:p>
      </dgm:t>
    </dgm:pt>
    <dgm:pt modelId="{5A5AC7E1-2654-E24B-8587-B1EEFA0928FB}" type="pres">
      <dgm:prSet presAssocID="{AB4A0A6D-D565-F341-99AB-07599205281F}" presName="vertTwo" presStyleCnt="0"/>
      <dgm:spPr/>
      <dgm:t>
        <a:bodyPr/>
        <a:lstStyle/>
        <a:p>
          <a:endParaRPr lang="es-ES"/>
        </a:p>
      </dgm:t>
    </dgm:pt>
    <dgm:pt modelId="{5295AF1C-110C-2B43-88C7-E2D86294A92E}" type="pres">
      <dgm:prSet presAssocID="{AB4A0A6D-D565-F341-99AB-07599205281F}" presName="txTwo" presStyleLbl="node2" presStyleIdx="1" presStyleCnt="4" custLinFactNeighborX="-855" custLinFactNeighborY="9683">
        <dgm:presLayoutVars>
          <dgm:chPref val="3"/>
        </dgm:presLayoutVars>
      </dgm:prSet>
      <dgm:spPr/>
      <dgm:t>
        <a:bodyPr/>
        <a:lstStyle/>
        <a:p>
          <a:endParaRPr lang="es-ES_tradnl"/>
        </a:p>
      </dgm:t>
    </dgm:pt>
    <dgm:pt modelId="{D1A68358-94DF-0C4E-9100-C8191411DE57}" type="pres">
      <dgm:prSet presAssocID="{AB4A0A6D-D565-F341-99AB-07599205281F}" presName="horzTwo" presStyleCnt="0"/>
      <dgm:spPr/>
      <dgm:t>
        <a:bodyPr/>
        <a:lstStyle/>
        <a:p>
          <a:endParaRPr lang="es-ES"/>
        </a:p>
      </dgm:t>
    </dgm:pt>
    <dgm:pt modelId="{D2796A1A-AD22-5246-BDDE-47198439F8D4}" type="pres">
      <dgm:prSet presAssocID="{EA2EF74E-153B-A745-8D2F-2BF02F3E8288}" presName="sibSpaceTwo" presStyleCnt="0"/>
      <dgm:spPr/>
      <dgm:t>
        <a:bodyPr/>
        <a:lstStyle/>
        <a:p>
          <a:endParaRPr lang="es-ES"/>
        </a:p>
      </dgm:t>
    </dgm:pt>
    <dgm:pt modelId="{34B461E2-8742-3743-868A-009652B7CCDA}" type="pres">
      <dgm:prSet presAssocID="{2DA5F28E-694C-F64C-AFD3-3C590B921366}" presName="vertTwo" presStyleCnt="0"/>
      <dgm:spPr/>
      <dgm:t>
        <a:bodyPr/>
        <a:lstStyle/>
        <a:p>
          <a:endParaRPr lang="es-ES"/>
        </a:p>
      </dgm:t>
    </dgm:pt>
    <dgm:pt modelId="{533DFF9C-9EA3-5947-A22F-EDD0396EDB7F}" type="pres">
      <dgm:prSet presAssocID="{2DA5F28E-694C-F64C-AFD3-3C590B921366}" presName="txTwo" presStyleLbl="node2" presStyleIdx="2" presStyleCnt="4" custLinFactNeighborX="-855" custLinFactNeighborY="9683">
        <dgm:presLayoutVars>
          <dgm:chPref val="3"/>
        </dgm:presLayoutVars>
      </dgm:prSet>
      <dgm:spPr/>
      <dgm:t>
        <a:bodyPr/>
        <a:lstStyle/>
        <a:p>
          <a:endParaRPr lang="es-MX"/>
        </a:p>
      </dgm:t>
    </dgm:pt>
    <dgm:pt modelId="{A719B65B-DD04-A145-AC29-5C621F3AB668}" type="pres">
      <dgm:prSet presAssocID="{2DA5F28E-694C-F64C-AFD3-3C590B921366}" presName="horzTwo" presStyleCnt="0"/>
      <dgm:spPr/>
      <dgm:t>
        <a:bodyPr/>
        <a:lstStyle/>
        <a:p>
          <a:endParaRPr lang="es-ES"/>
        </a:p>
      </dgm:t>
    </dgm:pt>
    <dgm:pt modelId="{E66ACE4E-D13F-8F4E-9943-BA697BA60E2A}" type="pres">
      <dgm:prSet presAssocID="{C80DE93C-B79F-A344-A8EF-DD6ADE9C4F4F}" presName="sibSpaceTwo" presStyleCnt="0"/>
      <dgm:spPr/>
      <dgm:t>
        <a:bodyPr/>
        <a:lstStyle/>
        <a:p>
          <a:endParaRPr lang="es-ES"/>
        </a:p>
      </dgm:t>
    </dgm:pt>
    <dgm:pt modelId="{47FB67C7-4D09-0E40-8E63-D013C2E53064}" type="pres">
      <dgm:prSet presAssocID="{7FF6D08A-E867-904F-8E54-92D71FB8BF57}" presName="vertTwo" presStyleCnt="0"/>
      <dgm:spPr/>
      <dgm:t>
        <a:bodyPr/>
        <a:lstStyle/>
        <a:p>
          <a:endParaRPr lang="es-ES"/>
        </a:p>
      </dgm:t>
    </dgm:pt>
    <dgm:pt modelId="{100847EB-7C30-BA42-AFCF-407F2FF0536C}" type="pres">
      <dgm:prSet presAssocID="{7FF6D08A-E867-904F-8E54-92D71FB8BF57}" presName="txTwo" presStyleLbl="node2" presStyleIdx="3" presStyleCnt="4" custLinFactNeighborX="-855" custLinFactNeighborY="9683">
        <dgm:presLayoutVars>
          <dgm:chPref val="3"/>
        </dgm:presLayoutVars>
      </dgm:prSet>
      <dgm:spPr/>
      <dgm:t>
        <a:bodyPr/>
        <a:lstStyle/>
        <a:p>
          <a:endParaRPr lang="es-ES_tradnl"/>
        </a:p>
      </dgm:t>
    </dgm:pt>
    <dgm:pt modelId="{DDC10585-C28E-5D46-AED7-FB93AAF3519D}" type="pres">
      <dgm:prSet presAssocID="{7FF6D08A-E867-904F-8E54-92D71FB8BF57}" presName="horzTwo" presStyleCnt="0"/>
      <dgm:spPr/>
      <dgm:t>
        <a:bodyPr/>
        <a:lstStyle/>
        <a:p>
          <a:endParaRPr lang="es-ES"/>
        </a:p>
      </dgm:t>
    </dgm:pt>
  </dgm:ptLst>
  <dgm:cxnLst>
    <dgm:cxn modelId="{489E4D11-4E16-154E-8CA3-960B3D3EB067}" type="presOf" srcId="{AB4A0A6D-D565-F341-99AB-07599205281F}" destId="{5295AF1C-110C-2B43-88C7-E2D86294A92E}" srcOrd="0" destOrd="0" presId="urn:microsoft.com/office/officeart/2005/8/layout/hierarchy4"/>
    <dgm:cxn modelId="{0A88EF6A-A689-8F48-A31E-B06F1D5AD10C}" srcId="{DDDB3006-F724-4448-BFA5-0392C195D935}" destId="{FF401649-72DE-BF46-98EF-E12163A8052C}" srcOrd="0" destOrd="0" parTransId="{9F13B5BA-E592-E946-8092-882C03735604}" sibTransId="{CD4057A1-C4CC-EC43-AE23-663995C65ADE}"/>
    <dgm:cxn modelId="{6380E769-380E-C24F-AE86-791EADA6A7C8}" srcId="{DDDB3006-F724-4448-BFA5-0392C195D935}" destId="{AB4A0A6D-D565-F341-99AB-07599205281F}" srcOrd="1" destOrd="0" parTransId="{594B8812-00E0-3140-AB14-35FAD6A5E940}" sibTransId="{EA2EF74E-153B-A745-8D2F-2BF02F3E8288}"/>
    <dgm:cxn modelId="{3D18AAB6-F1C3-224E-904B-FE1DD9467D7B}" srcId="{DDDB3006-F724-4448-BFA5-0392C195D935}" destId="{2DA5F28E-694C-F64C-AFD3-3C590B921366}" srcOrd="2" destOrd="0" parTransId="{B8FC93CF-57A0-7541-B6AF-1A7281ABBC75}" sibTransId="{C80DE93C-B79F-A344-A8EF-DD6ADE9C4F4F}"/>
    <dgm:cxn modelId="{8C1AD045-652E-454C-949C-B8DB20E3C6E0}" type="presOf" srcId="{FF401649-72DE-BF46-98EF-E12163A8052C}" destId="{4F7BE4E3-B97E-7E4D-9278-ABFDEF8E1920}" srcOrd="0" destOrd="0" presId="urn:microsoft.com/office/officeart/2005/8/layout/hierarchy4"/>
    <dgm:cxn modelId="{F477CCB3-7AF5-E94C-A405-DAF22CC3413A}" type="presOf" srcId="{694C9141-E465-3C48-8508-E1A50AFA950A}" destId="{E233BEAA-651F-C64D-846F-BC6ECE27B153}" srcOrd="0" destOrd="0" presId="urn:microsoft.com/office/officeart/2005/8/layout/hierarchy4"/>
    <dgm:cxn modelId="{95358BFF-217C-2548-A25A-7590B00B83D8}" srcId="{694C9141-E465-3C48-8508-E1A50AFA950A}" destId="{DDDB3006-F724-4448-BFA5-0392C195D935}" srcOrd="0" destOrd="0" parTransId="{E21E4429-9A81-3148-9657-D918D252D50C}" sibTransId="{436CFB61-F43F-0E49-87B7-EB4BEE21FCD4}"/>
    <dgm:cxn modelId="{5C137DFF-806A-9143-96F5-BB589CFA775C}" srcId="{DDDB3006-F724-4448-BFA5-0392C195D935}" destId="{7FF6D08A-E867-904F-8E54-92D71FB8BF57}" srcOrd="3" destOrd="0" parTransId="{21D5710E-7D22-BE4B-89ED-DB243764226E}" sibTransId="{E0AAF727-5ECF-DD49-92A7-BD049A13BAE2}"/>
    <dgm:cxn modelId="{271D3D0A-4DBB-004D-AE96-7B5506A53725}" type="presOf" srcId="{2DA5F28E-694C-F64C-AFD3-3C590B921366}" destId="{533DFF9C-9EA3-5947-A22F-EDD0396EDB7F}" srcOrd="0" destOrd="0" presId="urn:microsoft.com/office/officeart/2005/8/layout/hierarchy4"/>
    <dgm:cxn modelId="{782CA421-8098-6B4E-9767-33A54403D5C1}" type="presOf" srcId="{DDDB3006-F724-4448-BFA5-0392C195D935}" destId="{89E37372-80BD-8C4E-BDF2-8DF855D3594A}" srcOrd="0" destOrd="0" presId="urn:microsoft.com/office/officeart/2005/8/layout/hierarchy4"/>
    <dgm:cxn modelId="{3E89AF7B-B62F-8B40-9106-E704DD1295B1}" type="presOf" srcId="{7FF6D08A-E867-904F-8E54-92D71FB8BF57}" destId="{100847EB-7C30-BA42-AFCF-407F2FF0536C}" srcOrd="0" destOrd="0" presId="urn:microsoft.com/office/officeart/2005/8/layout/hierarchy4"/>
    <dgm:cxn modelId="{F96590E8-BE67-A745-ADE5-9B8F8D6EFB47}" type="presParOf" srcId="{E233BEAA-651F-C64D-846F-BC6ECE27B153}" destId="{1D7C54C9-0301-6C4C-AAE0-72FE02A3AAD4}" srcOrd="0" destOrd="0" presId="urn:microsoft.com/office/officeart/2005/8/layout/hierarchy4"/>
    <dgm:cxn modelId="{13467D13-4042-0E48-B54F-B65134EA7A86}" type="presParOf" srcId="{1D7C54C9-0301-6C4C-AAE0-72FE02A3AAD4}" destId="{89E37372-80BD-8C4E-BDF2-8DF855D3594A}" srcOrd="0" destOrd="0" presId="urn:microsoft.com/office/officeart/2005/8/layout/hierarchy4"/>
    <dgm:cxn modelId="{C2290C56-2C59-1746-9CEF-4EBDF985E124}" type="presParOf" srcId="{1D7C54C9-0301-6C4C-AAE0-72FE02A3AAD4}" destId="{951AE0E1-2753-DF4C-96A5-ECC825C59D34}" srcOrd="1" destOrd="0" presId="urn:microsoft.com/office/officeart/2005/8/layout/hierarchy4"/>
    <dgm:cxn modelId="{33A1DCEA-856F-D84C-9627-B7BA65DE0936}" type="presParOf" srcId="{1D7C54C9-0301-6C4C-AAE0-72FE02A3AAD4}" destId="{A4F49D0F-D212-AE40-B6D0-5E1B4F1C78B0}" srcOrd="2" destOrd="0" presId="urn:microsoft.com/office/officeart/2005/8/layout/hierarchy4"/>
    <dgm:cxn modelId="{65AA154E-9B7E-0941-A2BD-971978E14E3E}" type="presParOf" srcId="{A4F49D0F-D212-AE40-B6D0-5E1B4F1C78B0}" destId="{163B3830-BD66-B744-982B-E9B9FECB9F8E}" srcOrd="0" destOrd="0" presId="urn:microsoft.com/office/officeart/2005/8/layout/hierarchy4"/>
    <dgm:cxn modelId="{1D8889E4-396E-0F4C-A269-817164EC91A1}" type="presParOf" srcId="{163B3830-BD66-B744-982B-E9B9FECB9F8E}" destId="{4F7BE4E3-B97E-7E4D-9278-ABFDEF8E1920}" srcOrd="0" destOrd="0" presId="urn:microsoft.com/office/officeart/2005/8/layout/hierarchy4"/>
    <dgm:cxn modelId="{8421593E-009E-F940-9720-61F76EEDC6F3}" type="presParOf" srcId="{163B3830-BD66-B744-982B-E9B9FECB9F8E}" destId="{00C6B2F6-A153-6F45-8CB6-D16B2E9EB852}" srcOrd="1" destOrd="0" presId="urn:microsoft.com/office/officeart/2005/8/layout/hierarchy4"/>
    <dgm:cxn modelId="{4C55BF80-90DB-204F-855D-B6CA0594F232}" type="presParOf" srcId="{A4F49D0F-D212-AE40-B6D0-5E1B4F1C78B0}" destId="{C5DFFE0C-555C-9C4F-849B-708B0D337E6D}" srcOrd="1" destOrd="0" presId="urn:microsoft.com/office/officeart/2005/8/layout/hierarchy4"/>
    <dgm:cxn modelId="{B8388090-1091-7647-A0DC-7FF4E48A8493}" type="presParOf" srcId="{A4F49D0F-D212-AE40-B6D0-5E1B4F1C78B0}" destId="{5A5AC7E1-2654-E24B-8587-B1EEFA0928FB}" srcOrd="2" destOrd="0" presId="urn:microsoft.com/office/officeart/2005/8/layout/hierarchy4"/>
    <dgm:cxn modelId="{6FB4D342-0B3D-B74B-B3A7-4807820FE175}" type="presParOf" srcId="{5A5AC7E1-2654-E24B-8587-B1EEFA0928FB}" destId="{5295AF1C-110C-2B43-88C7-E2D86294A92E}" srcOrd="0" destOrd="0" presId="urn:microsoft.com/office/officeart/2005/8/layout/hierarchy4"/>
    <dgm:cxn modelId="{27CFABBE-EF81-C64F-A793-95917D763CDA}" type="presParOf" srcId="{5A5AC7E1-2654-E24B-8587-B1EEFA0928FB}" destId="{D1A68358-94DF-0C4E-9100-C8191411DE57}" srcOrd="1" destOrd="0" presId="urn:microsoft.com/office/officeart/2005/8/layout/hierarchy4"/>
    <dgm:cxn modelId="{76B4B288-57B9-1946-9974-92C2B5B894AF}" type="presParOf" srcId="{A4F49D0F-D212-AE40-B6D0-5E1B4F1C78B0}" destId="{D2796A1A-AD22-5246-BDDE-47198439F8D4}" srcOrd="3" destOrd="0" presId="urn:microsoft.com/office/officeart/2005/8/layout/hierarchy4"/>
    <dgm:cxn modelId="{0E40170F-76FE-244C-B419-C02FF1D6D30B}" type="presParOf" srcId="{A4F49D0F-D212-AE40-B6D0-5E1B4F1C78B0}" destId="{34B461E2-8742-3743-868A-009652B7CCDA}" srcOrd="4" destOrd="0" presId="urn:microsoft.com/office/officeart/2005/8/layout/hierarchy4"/>
    <dgm:cxn modelId="{651C7DEE-6594-3D44-B474-721EDACB24CF}" type="presParOf" srcId="{34B461E2-8742-3743-868A-009652B7CCDA}" destId="{533DFF9C-9EA3-5947-A22F-EDD0396EDB7F}" srcOrd="0" destOrd="0" presId="urn:microsoft.com/office/officeart/2005/8/layout/hierarchy4"/>
    <dgm:cxn modelId="{F0AC51D8-5223-6B49-B44E-2F16042E3C5F}" type="presParOf" srcId="{34B461E2-8742-3743-868A-009652B7CCDA}" destId="{A719B65B-DD04-A145-AC29-5C621F3AB668}" srcOrd="1" destOrd="0" presId="urn:microsoft.com/office/officeart/2005/8/layout/hierarchy4"/>
    <dgm:cxn modelId="{7FADD199-B625-7B44-BA2C-7DEDF8CF0FCE}" type="presParOf" srcId="{A4F49D0F-D212-AE40-B6D0-5E1B4F1C78B0}" destId="{E66ACE4E-D13F-8F4E-9943-BA697BA60E2A}" srcOrd="5" destOrd="0" presId="urn:microsoft.com/office/officeart/2005/8/layout/hierarchy4"/>
    <dgm:cxn modelId="{6ADD5B14-8FF5-9141-A1FA-ACA6DD90BC37}" type="presParOf" srcId="{A4F49D0F-D212-AE40-B6D0-5E1B4F1C78B0}" destId="{47FB67C7-4D09-0E40-8E63-D013C2E53064}" srcOrd="6" destOrd="0" presId="urn:microsoft.com/office/officeart/2005/8/layout/hierarchy4"/>
    <dgm:cxn modelId="{7177FCA1-4251-5349-B9C4-F4A13E3604F1}" type="presParOf" srcId="{47FB67C7-4D09-0E40-8E63-D013C2E53064}" destId="{100847EB-7C30-BA42-AFCF-407F2FF0536C}" srcOrd="0" destOrd="0" presId="urn:microsoft.com/office/officeart/2005/8/layout/hierarchy4"/>
    <dgm:cxn modelId="{0165E88F-D0D6-B04D-8317-80975D8D7E96}" type="presParOf" srcId="{47FB67C7-4D09-0E40-8E63-D013C2E53064}" destId="{DDC10585-C28E-5D46-AED7-FB93AAF3519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7CD204-96C1-44E8-A3A2-98EFDA74A174}" type="doc">
      <dgm:prSet loTypeId="urn:microsoft.com/office/officeart/2008/layout/HorizontalMultiLevelHierarchy" loCatId="hierarchy" qsTypeId="urn:microsoft.com/office/officeart/2005/8/quickstyle/simple2" qsCatId="simple" csTypeId="urn:microsoft.com/office/officeart/2005/8/colors/accent4_3" csCatId="accent4" phldr="1"/>
      <dgm:spPr/>
      <dgm:t>
        <a:bodyPr/>
        <a:lstStyle/>
        <a:p>
          <a:endParaRPr lang="es-MX"/>
        </a:p>
      </dgm:t>
    </dgm:pt>
    <dgm:pt modelId="{82047948-7CA4-4F24-881A-897040ED6D7F}">
      <dgm:prSet phldrT="[Texto]" custT="1"/>
      <dgm:spPr/>
      <dgm:t>
        <a:bodyPr/>
        <a:lstStyle/>
        <a:p>
          <a:r>
            <a:rPr lang="es-MX" sz="4300" cap="small" baseline="0" dirty="0" smtClean="0"/>
            <a:t>Pueblo </a:t>
          </a:r>
          <a:r>
            <a:rPr lang="es-MX" sz="4000" cap="small" baseline="0" dirty="0" smtClean="0"/>
            <a:t>mexicano</a:t>
          </a:r>
          <a:endParaRPr lang="es-MX" sz="4000" cap="small" baseline="0" dirty="0"/>
        </a:p>
      </dgm:t>
    </dgm:pt>
    <dgm:pt modelId="{765BE138-6C1F-4AE8-AEF4-F72D8D6CA427}" type="parTrans" cxnId="{CB349A6C-0BEE-4201-8F89-2746714B1B16}">
      <dgm:prSet/>
      <dgm:spPr/>
      <dgm:t>
        <a:bodyPr/>
        <a:lstStyle/>
        <a:p>
          <a:endParaRPr lang="es-MX"/>
        </a:p>
      </dgm:t>
    </dgm:pt>
    <dgm:pt modelId="{4203B031-1E8E-41B9-9E3C-DF2E3C42BEFE}" type="sibTrans" cxnId="{CB349A6C-0BEE-4201-8F89-2746714B1B16}">
      <dgm:prSet/>
      <dgm:spPr/>
      <dgm:t>
        <a:bodyPr/>
        <a:lstStyle/>
        <a:p>
          <a:endParaRPr lang="es-MX"/>
        </a:p>
      </dgm:t>
    </dgm:pt>
    <dgm:pt modelId="{EAE8E560-2D15-4C22-9B12-E32E18841B4F}">
      <dgm:prSet custT="1"/>
      <dgm:spPr/>
      <dgm:t>
        <a:bodyPr/>
        <a:lstStyle/>
        <a:p>
          <a:r>
            <a:rPr lang="es-MX" sz="1400" dirty="0" smtClean="0"/>
            <a:t>Representación</a:t>
          </a:r>
          <a:endParaRPr lang="es-MX" sz="1400" dirty="0"/>
        </a:p>
      </dgm:t>
    </dgm:pt>
    <dgm:pt modelId="{8896C1D4-B1A4-41D4-8B01-FB94CB6C40BA}" type="parTrans" cxnId="{ED3D220A-FDCD-4310-ADC8-73613BC70BA6}">
      <dgm:prSet/>
      <dgm:spPr/>
      <dgm:t>
        <a:bodyPr/>
        <a:lstStyle/>
        <a:p>
          <a:endParaRPr lang="es-MX"/>
        </a:p>
      </dgm:t>
    </dgm:pt>
    <dgm:pt modelId="{0C0D7336-2667-4F79-9807-F01270E8BADF}" type="sibTrans" cxnId="{ED3D220A-FDCD-4310-ADC8-73613BC70BA6}">
      <dgm:prSet/>
      <dgm:spPr/>
      <dgm:t>
        <a:bodyPr/>
        <a:lstStyle/>
        <a:p>
          <a:endParaRPr lang="es-MX"/>
        </a:p>
      </dgm:t>
    </dgm:pt>
    <dgm:pt modelId="{37D2485C-CED6-4903-9058-FAB54E5994E2}">
      <dgm:prSet custT="1"/>
      <dgm:spPr/>
      <dgm:t>
        <a:bodyPr/>
        <a:lstStyle/>
        <a:p>
          <a:r>
            <a:rPr lang="es-MX" sz="1800" dirty="0" smtClean="0"/>
            <a:t>Soberanía</a:t>
          </a:r>
          <a:endParaRPr lang="es-MX" sz="1800" dirty="0"/>
        </a:p>
      </dgm:t>
    </dgm:pt>
    <dgm:pt modelId="{EE753491-8B02-43AF-9091-F0E41E9301F1}" type="parTrans" cxnId="{45AEFCF0-57F7-4923-8E90-F7626E4BC72F}">
      <dgm:prSet/>
      <dgm:spPr/>
      <dgm:t>
        <a:bodyPr/>
        <a:lstStyle/>
        <a:p>
          <a:endParaRPr lang="es-MX"/>
        </a:p>
      </dgm:t>
    </dgm:pt>
    <dgm:pt modelId="{818E3C13-EC79-4B34-9D79-4A23A1B0C50C}" type="sibTrans" cxnId="{45AEFCF0-57F7-4923-8E90-F7626E4BC72F}">
      <dgm:prSet/>
      <dgm:spPr/>
      <dgm:t>
        <a:bodyPr/>
        <a:lstStyle/>
        <a:p>
          <a:endParaRPr lang="es-MX"/>
        </a:p>
      </dgm:t>
    </dgm:pt>
    <dgm:pt modelId="{9D94CA54-C2B9-4E1F-9F02-8293C2C4061E}">
      <dgm:prSet custT="1"/>
      <dgm:spPr/>
      <dgm:t>
        <a:bodyPr/>
        <a:lstStyle/>
        <a:p>
          <a:r>
            <a:rPr lang="es-MX" sz="900" dirty="0" smtClean="0"/>
            <a:t>La soberanía nacional reside esencial y originalmente en el pueblo.</a:t>
          </a:r>
        </a:p>
        <a:p>
          <a:r>
            <a:rPr lang="es-MX" sz="900" dirty="0" smtClean="0"/>
            <a:t>Todo poder público procede del pueblo y se instituye en su beneficio. (Artículo 39, </a:t>
          </a:r>
          <a:r>
            <a:rPr lang="es-MX" sz="900" dirty="0" err="1" smtClean="0"/>
            <a:t>CPEUM</a:t>
          </a:r>
          <a:r>
            <a:rPr lang="es-MX" sz="900" dirty="0" smtClean="0"/>
            <a:t>) </a:t>
          </a:r>
          <a:endParaRPr lang="es-MX" sz="900" dirty="0"/>
        </a:p>
      </dgm:t>
    </dgm:pt>
    <dgm:pt modelId="{EF6C8BCA-13F1-46C6-846B-53D06073CE69}" type="parTrans" cxnId="{61CD9C30-4EA4-48AB-8EA3-5D6F0B68B913}">
      <dgm:prSet/>
      <dgm:spPr/>
      <dgm:t>
        <a:bodyPr/>
        <a:lstStyle/>
        <a:p>
          <a:endParaRPr lang="es-MX"/>
        </a:p>
      </dgm:t>
    </dgm:pt>
    <dgm:pt modelId="{D4A1CFA4-596B-4D25-998B-568E0DE7EBFB}" type="sibTrans" cxnId="{61CD9C30-4EA4-48AB-8EA3-5D6F0B68B913}">
      <dgm:prSet/>
      <dgm:spPr/>
      <dgm:t>
        <a:bodyPr/>
        <a:lstStyle/>
        <a:p>
          <a:endParaRPr lang="es-MX"/>
        </a:p>
      </dgm:t>
    </dgm:pt>
    <dgm:pt modelId="{718211A9-9493-4915-B123-C800E0D5E82F}">
      <dgm:prSet custT="1"/>
      <dgm:spPr/>
      <dgm:t>
        <a:bodyPr/>
        <a:lstStyle/>
        <a:p>
          <a:r>
            <a:rPr lang="es-MX" sz="900" dirty="0" smtClean="0"/>
            <a:t>Es voluntad del pueblo constituirse en una República representativa, democrática, federal, compuesta de estados libres y soberanos en su régimen interior, pero unidos en una Federación. (Artículo 40, </a:t>
          </a:r>
          <a:r>
            <a:rPr lang="es-MX" sz="900" dirty="0" err="1" smtClean="0"/>
            <a:t>CPEUM</a:t>
          </a:r>
          <a:r>
            <a:rPr lang="es-MX" sz="900" dirty="0" smtClean="0"/>
            <a:t>)</a:t>
          </a:r>
          <a:endParaRPr lang="es-MX" sz="900" dirty="0"/>
        </a:p>
      </dgm:t>
    </dgm:pt>
    <dgm:pt modelId="{C46C6427-BA4E-4007-91CE-CFCCE17E7A39}" type="parTrans" cxnId="{FB945D47-DA40-4B3B-B0DA-4FA736EC14C2}">
      <dgm:prSet/>
      <dgm:spPr/>
      <dgm:t>
        <a:bodyPr/>
        <a:lstStyle/>
        <a:p>
          <a:endParaRPr lang="es-MX"/>
        </a:p>
      </dgm:t>
    </dgm:pt>
    <dgm:pt modelId="{8A09FA83-81B7-457A-85C1-BB65F4377C31}" type="sibTrans" cxnId="{FB945D47-DA40-4B3B-B0DA-4FA736EC14C2}">
      <dgm:prSet/>
      <dgm:spPr/>
      <dgm:t>
        <a:bodyPr/>
        <a:lstStyle/>
        <a:p>
          <a:endParaRPr lang="es-MX"/>
        </a:p>
      </dgm:t>
    </dgm:pt>
    <dgm:pt modelId="{1B892913-C180-410E-A63D-AE9970F04D93}">
      <dgm:prSet custT="1"/>
      <dgm:spPr/>
      <dgm:t>
        <a:bodyPr vert="vert"/>
        <a:lstStyle/>
        <a:p>
          <a:r>
            <a:rPr lang="es-MX" sz="900" dirty="0" smtClean="0"/>
            <a:t>El pueblo ejerce su soberanía por medio de los poderes de la Unión y por los de los estados, de acuerdo a sus competencias.</a:t>
          </a:r>
          <a:endParaRPr lang="es-MX" sz="900" dirty="0"/>
        </a:p>
      </dgm:t>
    </dgm:pt>
    <dgm:pt modelId="{6EA4E7E5-94C4-4336-A623-32C244F28337}" type="parTrans" cxnId="{405DE06A-537E-4DF9-A415-14DC4B4C2B78}">
      <dgm:prSet/>
      <dgm:spPr/>
      <dgm:t>
        <a:bodyPr/>
        <a:lstStyle/>
        <a:p>
          <a:endParaRPr lang="es-MX"/>
        </a:p>
      </dgm:t>
    </dgm:pt>
    <dgm:pt modelId="{12FE2818-5245-4A05-9A9E-5638EC9476A3}" type="sibTrans" cxnId="{405DE06A-537E-4DF9-A415-14DC4B4C2B78}">
      <dgm:prSet/>
      <dgm:spPr/>
      <dgm:t>
        <a:bodyPr/>
        <a:lstStyle/>
        <a:p>
          <a:endParaRPr lang="es-MX"/>
        </a:p>
      </dgm:t>
    </dgm:pt>
    <dgm:pt modelId="{5F93712E-6727-42FD-A69E-C54388D69D34}" type="pres">
      <dgm:prSet presAssocID="{9A7CD204-96C1-44E8-A3A2-98EFDA74A174}" presName="Name0" presStyleCnt="0">
        <dgm:presLayoutVars>
          <dgm:chPref val="1"/>
          <dgm:dir/>
          <dgm:animOne val="branch"/>
          <dgm:animLvl val="lvl"/>
          <dgm:resizeHandles val="exact"/>
        </dgm:presLayoutVars>
      </dgm:prSet>
      <dgm:spPr/>
      <dgm:t>
        <a:bodyPr/>
        <a:lstStyle/>
        <a:p>
          <a:endParaRPr lang="es-MX"/>
        </a:p>
      </dgm:t>
    </dgm:pt>
    <dgm:pt modelId="{826B28D3-FF58-4BC7-9388-C20043E3E565}" type="pres">
      <dgm:prSet presAssocID="{82047948-7CA4-4F24-881A-897040ED6D7F}" presName="root1" presStyleCnt="0"/>
      <dgm:spPr/>
      <dgm:t>
        <a:bodyPr/>
        <a:lstStyle/>
        <a:p>
          <a:endParaRPr lang="es-ES"/>
        </a:p>
      </dgm:t>
    </dgm:pt>
    <dgm:pt modelId="{2D2A34F7-0708-4E08-BBA8-ADFCC26BFCAB}" type="pres">
      <dgm:prSet presAssocID="{82047948-7CA4-4F24-881A-897040ED6D7F}" presName="LevelOneTextNode" presStyleLbl="node0" presStyleIdx="0" presStyleCnt="1">
        <dgm:presLayoutVars>
          <dgm:chPref val="3"/>
        </dgm:presLayoutVars>
      </dgm:prSet>
      <dgm:spPr/>
      <dgm:t>
        <a:bodyPr/>
        <a:lstStyle/>
        <a:p>
          <a:endParaRPr lang="es-MX"/>
        </a:p>
      </dgm:t>
    </dgm:pt>
    <dgm:pt modelId="{8A92912B-0126-497F-BBD4-1E9DEA93675E}" type="pres">
      <dgm:prSet presAssocID="{82047948-7CA4-4F24-881A-897040ED6D7F}" presName="level2hierChild" presStyleCnt="0"/>
      <dgm:spPr/>
      <dgm:t>
        <a:bodyPr/>
        <a:lstStyle/>
        <a:p>
          <a:endParaRPr lang="es-ES"/>
        </a:p>
      </dgm:t>
    </dgm:pt>
    <dgm:pt modelId="{75C95EBD-66B2-40A4-9500-DFADC4A3E1F8}" type="pres">
      <dgm:prSet presAssocID="{EE753491-8B02-43AF-9091-F0E41E9301F1}" presName="conn2-1" presStyleLbl="parChTrans1D2" presStyleIdx="0" presStyleCnt="2"/>
      <dgm:spPr/>
      <dgm:t>
        <a:bodyPr/>
        <a:lstStyle/>
        <a:p>
          <a:endParaRPr lang="es-MX"/>
        </a:p>
      </dgm:t>
    </dgm:pt>
    <dgm:pt modelId="{974174CD-8221-4109-A4E2-17D4D79E053E}" type="pres">
      <dgm:prSet presAssocID="{EE753491-8B02-43AF-9091-F0E41E9301F1}" presName="connTx" presStyleLbl="parChTrans1D2" presStyleIdx="0" presStyleCnt="2"/>
      <dgm:spPr/>
      <dgm:t>
        <a:bodyPr/>
        <a:lstStyle/>
        <a:p>
          <a:endParaRPr lang="es-MX"/>
        </a:p>
      </dgm:t>
    </dgm:pt>
    <dgm:pt modelId="{1DC61AE6-F388-4426-B24D-A1610B20C1DF}" type="pres">
      <dgm:prSet presAssocID="{37D2485C-CED6-4903-9058-FAB54E5994E2}" presName="root2" presStyleCnt="0"/>
      <dgm:spPr/>
      <dgm:t>
        <a:bodyPr/>
        <a:lstStyle/>
        <a:p>
          <a:endParaRPr lang="es-ES"/>
        </a:p>
      </dgm:t>
    </dgm:pt>
    <dgm:pt modelId="{F4DE0ED8-D155-4504-8EB9-1EE013CABDF9}" type="pres">
      <dgm:prSet presAssocID="{37D2485C-CED6-4903-9058-FAB54E5994E2}" presName="LevelTwoTextNode" presStyleLbl="node2" presStyleIdx="0" presStyleCnt="2" custScaleX="53102">
        <dgm:presLayoutVars>
          <dgm:chPref val="3"/>
        </dgm:presLayoutVars>
      </dgm:prSet>
      <dgm:spPr/>
      <dgm:t>
        <a:bodyPr/>
        <a:lstStyle/>
        <a:p>
          <a:endParaRPr lang="es-MX"/>
        </a:p>
      </dgm:t>
    </dgm:pt>
    <dgm:pt modelId="{AAA30FC6-AFB0-49D8-B4F6-7965B5164229}" type="pres">
      <dgm:prSet presAssocID="{37D2485C-CED6-4903-9058-FAB54E5994E2}" presName="level3hierChild" presStyleCnt="0"/>
      <dgm:spPr/>
      <dgm:t>
        <a:bodyPr/>
        <a:lstStyle/>
        <a:p>
          <a:endParaRPr lang="es-ES"/>
        </a:p>
      </dgm:t>
    </dgm:pt>
    <dgm:pt modelId="{9D4C598E-AD90-4036-85CA-AB1166F506A3}" type="pres">
      <dgm:prSet presAssocID="{EF6C8BCA-13F1-46C6-846B-53D06073CE69}" presName="conn2-1" presStyleLbl="parChTrans1D3" presStyleIdx="0" presStyleCnt="2"/>
      <dgm:spPr/>
      <dgm:t>
        <a:bodyPr/>
        <a:lstStyle/>
        <a:p>
          <a:endParaRPr lang="es-MX"/>
        </a:p>
      </dgm:t>
    </dgm:pt>
    <dgm:pt modelId="{563EF259-D71C-4D11-B33C-F57C517E13FB}" type="pres">
      <dgm:prSet presAssocID="{EF6C8BCA-13F1-46C6-846B-53D06073CE69}" presName="connTx" presStyleLbl="parChTrans1D3" presStyleIdx="0" presStyleCnt="2"/>
      <dgm:spPr/>
      <dgm:t>
        <a:bodyPr/>
        <a:lstStyle/>
        <a:p>
          <a:endParaRPr lang="es-MX"/>
        </a:p>
      </dgm:t>
    </dgm:pt>
    <dgm:pt modelId="{93619F82-97FC-4401-B95B-7364AA664D9A}" type="pres">
      <dgm:prSet presAssocID="{9D94CA54-C2B9-4E1F-9F02-8293C2C4061E}" presName="root2" presStyleCnt="0"/>
      <dgm:spPr/>
      <dgm:t>
        <a:bodyPr/>
        <a:lstStyle/>
        <a:p>
          <a:endParaRPr lang="es-ES"/>
        </a:p>
      </dgm:t>
    </dgm:pt>
    <dgm:pt modelId="{8B711D2A-5043-4C2A-BC91-358720CBCB9D}" type="pres">
      <dgm:prSet presAssocID="{9D94CA54-C2B9-4E1F-9F02-8293C2C4061E}" presName="LevelTwoTextNode" presStyleLbl="node3" presStyleIdx="0" presStyleCnt="2" custScaleX="109620">
        <dgm:presLayoutVars>
          <dgm:chPref val="3"/>
        </dgm:presLayoutVars>
      </dgm:prSet>
      <dgm:spPr/>
      <dgm:t>
        <a:bodyPr/>
        <a:lstStyle/>
        <a:p>
          <a:endParaRPr lang="es-MX"/>
        </a:p>
      </dgm:t>
    </dgm:pt>
    <dgm:pt modelId="{24BEC14F-77A8-44B4-9E12-392C571C1A18}" type="pres">
      <dgm:prSet presAssocID="{9D94CA54-C2B9-4E1F-9F02-8293C2C4061E}" presName="level3hierChild" presStyleCnt="0"/>
      <dgm:spPr/>
      <dgm:t>
        <a:bodyPr/>
        <a:lstStyle/>
        <a:p>
          <a:endParaRPr lang="es-ES"/>
        </a:p>
      </dgm:t>
    </dgm:pt>
    <dgm:pt modelId="{A6177EAC-3F07-424F-A889-4591BA681CDD}" type="pres">
      <dgm:prSet presAssocID="{6EA4E7E5-94C4-4336-A623-32C244F28337}" presName="conn2-1" presStyleLbl="parChTrans1D4" presStyleIdx="0" presStyleCnt="1"/>
      <dgm:spPr/>
      <dgm:t>
        <a:bodyPr/>
        <a:lstStyle/>
        <a:p>
          <a:endParaRPr lang="es-MX"/>
        </a:p>
      </dgm:t>
    </dgm:pt>
    <dgm:pt modelId="{026324AA-C798-44BD-A751-0DAE542D2A0F}" type="pres">
      <dgm:prSet presAssocID="{6EA4E7E5-94C4-4336-A623-32C244F28337}" presName="connTx" presStyleLbl="parChTrans1D4" presStyleIdx="0" presStyleCnt="1"/>
      <dgm:spPr/>
      <dgm:t>
        <a:bodyPr/>
        <a:lstStyle/>
        <a:p>
          <a:endParaRPr lang="es-MX"/>
        </a:p>
      </dgm:t>
    </dgm:pt>
    <dgm:pt modelId="{CA4DA2B1-05A0-499D-862A-A1C8C98C9AA1}" type="pres">
      <dgm:prSet presAssocID="{1B892913-C180-410E-A63D-AE9970F04D93}" presName="root2" presStyleCnt="0"/>
      <dgm:spPr/>
      <dgm:t>
        <a:bodyPr/>
        <a:lstStyle/>
        <a:p>
          <a:endParaRPr lang="es-ES"/>
        </a:p>
      </dgm:t>
    </dgm:pt>
    <dgm:pt modelId="{EFEA5898-6EA8-45EA-B953-CF176F2EA984}" type="pres">
      <dgm:prSet presAssocID="{1B892913-C180-410E-A63D-AE9970F04D93}" presName="LevelTwoTextNode" presStyleLbl="node4" presStyleIdx="0" presStyleCnt="1" custAng="16200000" custScaleX="92046" custScaleY="117153" custLinFactNeighborX="-43075" custLinFactNeighborY="67672">
        <dgm:presLayoutVars>
          <dgm:chPref val="3"/>
        </dgm:presLayoutVars>
      </dgm:prSet>
      <dgm:spPr/>
      <dgm:t>
        <a:bodyPr/>
        <a:lstStyle/>
        <a:p>
          <a:endParaRPr lang="es-MX"/>
        </a:p>
      </dgm:t>
    </dgm:pt>
    <dgm:pt modelId="{4E99C5E1-0DB0-49A6-AB3A-C7830865D608}" type="pres">
      <dgm:prSet presAssocID="{1B892913-C180-410E-A63D-AE9970F04D93}" presName="level3hierChild" presStyleCnt="0"/>
      <dgm:spPr/>
      <dgm:t>
        <a:bodyPr/>
        <a:lstStyle/>
        <a:p>
          <a:endParaRPr lang="es-ES"/>
        </a:p>
      </dgm:t>
    </dgm:pt>
    <dgm:pt modelId="{43D5ADCA-2D5C-4A24-BE9A-1D582147F570}" type="pres">
      <dgm:prSet presAssocID="{8896C1D4-B1A4-41D4-8B01-FB94CB6C40BA}" presName="conn2-1" presStyleLbl="parChTrans1D2" presStyleIdx="1" presStyleCnt="2"/>
      <dgm:spPr/>
      <dgm:t>
        <a:bodyPr/>
        <a:lstStyle/>
        <a:p>
          <a:endParaRPr lang="es-MX"/>
        </a:p>
      </dgm:t>
    </dgm:pt>
    <dgm:pt modelId="{2A6FCA84-79C0-4A1E-A6C0-BEE057838ED5}" type="pres">
      <dgm:prSet presAssocID="{8896C1D4-B1A4-41D4-8B01-FB94CB6C40BA}" presName="connTx" presStyleLbl="parChTrans1D2" presStyleIdx="1" presStyleCnt="2"/>
      <dgm:spPr/>
      <dgm:t>
        <a:bodyPr/>
        <a:lstStyle/>
        <a:p>
          <a:endParaRPr lang="es-MX"/>
        </a:p>
      </dgm:t>
    </dgm:pt>
    <dgm:pt modelId="{9D28FCC6-0BA1-44C8-9542-680FDA07FFA0}" type="pres">
      <dgm:prSet presAssocID="{EAE8E560-2D15-4C22-9B12-E32E18841B4F}" presName="root2" presStyleCnt="0"/>
      <dgm:spPr/>
      <dgm:t>
        <a:bodyPr/>
        <a:lstStyle/>
        <a:p>
          <a:endParaRPr lang="es-ES"/>
        </a:p>
      </dgm:t>
    </dgm:pt>
    <dgm:pt modelId="{E9E686D8-5D6D-49F2-9B18-07194B41BD02}" type="pres">
      <dgm:prSet presAssocID="{EAE8E560-2D15-4C22-9B12-E32E18841B4F}" presName="LevelTwoTextNode" presStyleLbl="node2" presStyleIdx="1" presStyleCnt="2" custScaleX="53102">
        <dgm:presLayoutVars>
          <dgm:chPref val="3"/>
        </dgm:presLayoutVars>
      </dgm:prSet>
      <dgm:spPr/>
      <dgm:t>
        <a:bodyPr/>
        <a:lstStyle/>
        <a:p>
          <a:endParaRPr lang="es-MX"/>
        </a:p>
      </dgm:t>
    </dgm:pt>
    <dgm:pt modelId="{B22AE110-4C16-4D22-A67C-503A482CD9FE}" type="pres">
      <dgm:prSet presAssocID="{EAE8E560-2D15-4C22-9B12-E32E18841B4F}" presName="level3hierChild" presStyleCnt="0"/>
      <dgm:spPr/>
      <dgm:t>
        <a:bodyPr/>
        <a:lstStyle/>
        <a:p>
          <a:endParaRPr lang="es-ES"/>
        </a:p>
      </dgm:t>
    </dgm:pt>
    <dgm:pt modelId="{76F87984-3A8C-46F8-BA89-E2EB916E373B}" type="pres">
      <dgm:prSet presAssocID="{C46C6427-BA4E-4007-91CE-CFCCE17E7A39}" presName="conn2-1" presStyleLbl="parChTrans1D3" presStyleIdx="1" presStyleCnt="2"/>
      <dgm:spPr/>
      <dgm:t>
        <a:bodyPr/>
        <a:lstStyle/>
        <a:p>
          <a:endParaRPr lang="es-MX"/>
        </a:p>
      </dgm:t>
    </dgm:pt>
    <dgm:pt modelId="{641644B9-B941-4F0E-8369-4E8017371A2F}" type="pres">
      <dgm:prSet presAssocID="{C46C6427-BA4E-4007-91CE-CFCCE17E7A39}" presName="connTx" presStyleLbl="parChTrans1D3" presStyleIdx="1" presStyleCnt="2"/>
      <dgm:spPr/>
      <dgm:t>
        <a:bodyPr/>
        <a:lstStyle/>
        <a:p>
          <a:endParaRPr lang="es-MX"/>
        </a:p>
      </dgm:t>
    </dgm:pt>
    <dgm:pt modelId="{6EDCAD46-4F9A-4BCE-94C7-87ACE767A4B1}" type="pres">
      <dgm:prSet presAssocID="{718211A9-9493-4915-B123-C800E0D5E82F}" presName="root2" presStyleCnt="0"/>
      <dgm:spPr/>
      <dgm:t>
        <a:bodyPr/>
        <a:lstStyle/>
        <a:p>
          <a:endParaRPr lang="es-ES"/>
        </a:p>
      </dgm:t>
    </dgm:pt>
    <dgm:pt modelId="{D7ACBEA2-1D51-42B7-9FA5-11B56B801EA3}" type="pres">
      <dgm:prSet presAssocID="{718211A9-9493-4915-B123-C800E0D5E82F}" presName="LevelTwoTextNode" presStyleLbl="node3" presStyleIdx="1" presStyleCnt="2" custScaleX="109737">
        <dgm:presLayoutVars>
          <dgm:chPref val="3"/>
        </dgm:presLayoutVars>
      </dgm:prSet>
      <dgm:spPr/>
      <dgm:t>
        <a:bodyPr/>
        <a:lstStyle/>
        <a:p>
          <a:endParaRPr lang="es-MX"/>
        </a:p>
      </dgm:t>
    </dgm:pt>
    <dgm:pt modelId="{431B1ACA-A98E-452B-9C4A-D6D44D3BF478}" type="pres">
      <dgm:prSet presAssocID="{718211A9-9493-4915-B123-C800E0D5E82F}" presName="level3hierChild" presStyleCnt="0"/>
      <dgm:spPr/>
      <dgm:t>
        <a:bodyPr/>
        <a:lstStyle/>
        <a:p>
          <a:endParaRPr lang="es-ES"/>
        </a:p>
      </dgm:t>
    </dgm:pt>
  </dgm:ptLst>
  <dgm:cxnLst>
    <dgm:cxn modelId="{E12F8DCC-2390-4AE0-B6FF-DBDEBEEA8379}" type="presOf" srcId="{EE753491-8B02-43AF-9091-F0E41E9301F1}" destId="{75C95EBD-66B2-40A4-9500-DFADC4A3E1F8}" srcOrd="0" destOrd="0" presId="urn:microsoft.com/office/officeart/2008/layout/HorizontalMultiLevelHierarchy"/>
    <dgm:cxn modelId="{61CD9C30-4EA4-48AB-8EA3-5D6F0B68B913}" srcId="{37D2485C-CED6-4903-9058-FAB54E5994E2}" destId="{9D94CA54-C2B9-4E1F-9F02-8293C2C4061E}" srcOrd="0" destOrd="0" parTransId="{EF6C8BCA-13F1-46C6-846B-53D06073CE69}" sibTransId="{D4A1CFA4-596B-4D25-998B-568E0DE7EBFB}"/>
    <dgm:cxn modelId="{FD782975-3BA1-46EA-8CBB-7331C754E2F8}" type="presOf" srcId="{8896C1D4-B1A4-41D4-8B01-FB94CB6C40BA}" destId="{2A6FCA84-79C0-4A1E-A6C0-BEE057838ED5}" srcOrd="1" destOrd="0" presId="urn:microsoft.com/office/officeart/2008/layout/HorizontalMultiLevelHierarchy"/>
    <dgm:cxn modelId="{405DE06A-537E-4DF9-A415-14DC4B4C2B78}" srcId="{9D94CA54-C2B9-4E1F-9F02-8293C2C4061E}" destId="{1B892913-C180-410E-A63D-AE9970F04D93}" srcOrd="0" destOrd="0" parTransId="{6EA4E7E5-94C4-4336-A623-32C244F28337}" sibTransId="{12FE2818-5245-4A05-9A9E-5638EC9476A3}"/>
    <dgm:cxn modelId="{91814387-2BEC-4BF5-BEBB-E654F699C7AA}" type="presOf" srcId="{C46C6427-BA4E-4007-91CE-CFCCE17E7A39}" destId="{76F87984-3A8C-46F8-BA89-E2EB916E373B}" srcOrd="0" destOrd="0" presId="urn:microsoft.com/office/officeart/2008/layout/HorizontalMultiLevelHierarchy"/>
    <dgm:cxn modelId="{26628BD8-C1B9-467F-9C2B-4A475AAE8F00}" type="presOf" srcId="{37D2485C-CED6-4903-9058-FAB54E5994E2}" destId="{F4DE0ED8-D155-4504-8EB9-1EE013CABDF9}" srcOrd="0" destOrd="0" presId="urn:microsoft.com/office/officeart/2008/layout/HorizontalMultiLevelHierarchy"/>
    <dgm:cxn modelId="{14118D00-4DE4-47BE-A2C2-45B32A6E1D80}" type="presOf" srcId="{EAE8E560-2D15-4C22-9B12-E32E18841B4F}" destId="{E9E686D8-5D6D-49F2-9B18-07194B41BD02}" srcOrd="0" destOrd="0" presId="urn:microsoft.com/office/officeart/2008/layout/HorizontalMultiLevelHierarchy"/>
    <dgm:cxn modelId="{C167D32E-D082-4F0C-91D8-5CFB89A2D3BA}" type="presOf" srcId="{C46C6427-BA4E-4007-91CE-CFCCE17E7A39}" destId="{641644B9-B941-4F0E-8369-4E8017371A2F}" srcOrd="1" destOrd="0" presId="urn:microsoft.com/office/officeart/2008/layout/HorizontalMultiLevelHierarchy"/>
    <dgm:cxn modelId="{F537193C-CE15-4CD1-A086-D8DDE4B6726A}" type="presOf" srcId="{718211A9-9493-4915-B123-C800E0D5E82F}" destId="{D7ACBEA2-1D51-42B7-9FA5-11B56B801EA3}" srcOrd="0" destOrd="0" presId="urn:microsoft.com/office/officeart/2008/layout/HorizontalMultiLevelHierarchy"/>
    <dgm:cxn modelId="{CC4FC78C-B12B-4A03-8CAE-0169E5EEC2EF}" type="presOf" srcId="{EF6C8BCA-13F1-46C6-846B-53D06073CE69}" destId="{9D4C598E-AD90-4036-85CA-AB1166F506A3}" srcOrd="0" destOrd="0" presId="urn:microsoft.com/office/officeart/2008/layout/HorizontalMultiLevelHierarchy"/>
    <dgm:cxn modelId="{2040C7DD-FF1A-4A35-92BF-01CA4C71EA0D}" type="presOf" srcId="{1B892913-C180-410E-A63D-AE9970F04D93}" destId="{EFEA5898-6EA8-45EA-B953-CF176F2EA984}" srcOrd="0" destOrd="0" presId="urn:microsoft.com/office/officeart/2008/layout/HorizontalMultiLevelHierarchy"/>
    <dgm:cxn modelId="{9AD528F9-8058-4E8C-894F-7FD82C87D651}" type="presOf" srcId="{6EA4E7E5-94C4-4336-A623-32C244F28337}" destId="{A6177EAC-3F07-424F-A889-4591BA681CDD}" srcOrd="0" destOrd="0" presId="urn:microsoft.com/office/officeart/2008/layout/HorizontalMultiLevelHierarchy"/>
    <dgm:cxn modelId="{1A9F8B1C-8932-4C3F-9000-4A358ABE991F}" type="presOf" srcId="{EE753491-8B02-43AF-9091-F0E41E9301F1}" destId="{974174CD-8221-4109-A4E2-17D4D79E053E}" srcOrd="1" destOrd="0" presId="urn:microsoft.com/office/officeart/2008/layout/HorizontalMultiLevelHierarchy"/>
    <dgm:cxn modelId="{C68982A4-D664-405C-BB96-16C6850BCEA5}" type="presOf" srcId="{8896C1D4-B1A4-41D4-8B01-FB94CB6C40BA}" destId="{43D5ADCA-2D5C-4A24-BE9A-1D582147F570}" srcOrd="0" destOrd="0" presId="urn:microsoft.com/office/officeart/2008/layout/HorizontalMultiLevelHierarchy"/>
    <dgm:cxn modelId="{6742D767-D2EC-48AA-B98A-941A6F213ED5}" type="presOf" srcId="{9D94CA54-C2B9-4E1F-9F02-8293C2C4061E}" destId="{8B711D2A-5043-4C2A-BC91-358720CBCB9D}" srcOrd="0" destOrd="0" presId="urn:microsoft.com/office/officeart/2008/layout/HorizontalMultiLevelHierarchy"/>
    <dgm:cxn modelId="{FB945D47-DA40-4B3B-B0DA-4FA736EC14C2}" srcId="{EAE8E560-2D15-4C22-9B12-E32E18841B4F}" destId="{718211A9-9493-4915-B123-C800E0D5E82F}" srcOrd="0" destOrd="0" parTransId="{C46C6427-BA4E-4007-91CE-CFCCE17E7A39}" sibTransId="{8A09FA83-81B7-457A-85C1-BB65F4377C31}"/>
    <dgm:cxn modelId="{45AEFCF0-57F7-4923-8E90-F7626E4BC72F}" srcId="{82047948-7CA4-4F24-881A-897040ED6D7F}" destId="{37D2485C-CED6-4903-9058-FAB54E5994E2}" srcOrd="0" destOrd="0" parTransId="{EE753491-8B02-43AF-9091-F0E41E9301F1}" sibTransId="{818E3C13-EC79-4B34-9D79-4A23A1B0C50C}"/>
    <dgm:cxn modelId="{49619B0C-43AE-4F4D-ADDC-669D024FB3EA}" type="presOf" srcId="{6EA4E7E5-94C4-4336-A623-32C244F28337}" destId="{026324AA-C798-44BD-A751-0DAE542D2A0F}" srcOrd="1" destOrd="0" presId="urn:microsoft.com/office/officeart/2008/layout/HorizontalMultiLevelHierarchy"/>
    <dgm:cxn modelId="{CB349A6C-0BEE-4201-8F89-2746714B1B16}" srcId="{9A7CD204-96C1-44E8-A3A2-98EFDA74A174}" destId="{82047948-7CA4-4F24-881A-897040ED6D7F}" srcOrd="0" destOrd="0" parTransId="{765BE138-6C1F-4AE8-AEF4-F72D8D6CA427}" sibTransId="{4203B031-1E8E-41B9-9E3C-DF2E3C42BEFE}"/>
    <dgm:cxn modelId="{30F0D2A3-68C1-45A3-B9BD-BE6A28EFBE06}" type="presOf" srcId="{9A7CD204-96C1-44E8-A3A2-98EFDA74A174}" destId="{5F93712E-6727-42FD-A69E-C54388D69D34}" srcOrd="0" destOrd="0" presId="urn:microsoft.com/office/officeart/2008/layout/HorizontalMultiLevelHierarchy"/>
    <dgm:cxn modelId="{65937F10-88AC-4236-A4D3-72273C38596C}" type="presOf" srcId="{EF6C8BCA-13F1-46C6-846B-53D06073CE69}" destId="{563EF259-D71C-4D11-B33C-F57C517E13FB}" srcOrd="1" destOrd="0" presId="urn:microsoft.com/office/officeart/2008/layout/HorizontalMultiLevelHierarchy"/>
    <dgm:cxn modelId="{ED3D220A-FDCD-4310-ADC8-73613BC70BA6}" srcId="{82047948-7CA4-4F24-881A-897040ED6D7F}" destId="{EAE8E560-2D15-4C22-9B12-E32E18841B4F}" srcOrd="1" destOrd="0" parTransId="{8896C1D4-B1A4-41D4-8B01-FB94CB6C40BA}" sibTransId="{0C0D7336-2667-4F79-9807-F01270E8BADF}"/>
    <dgm:cxn modelId="{DAFEE8B9-5853-4A80-B46C-7819B33C1B02}" type="presOf" srcId="{82047948-7CA4-4F24-881A-897040ED6D7F}" destId="{2D2A34F7-0708-4E08-BBA8-ADFCC26BFCAB}" srcOrd="0" destOrd="0" presId="urn:microsoft.com/office/officeart/2008/layout/HorizontalMultiLevelHierarchy"/>
    <dgm:cxn modelId="{79276E6D-03DD-4233-A74C-333DF196FC27}" type="presParOf" srcId="{5F93712E-6727-42FD-A69E-C54388D69D34}" destId="{826B28D3-FF58-4BC7-9388-C20043E3E565}" srcOrd="0" destOrd="0" presId="urn:microsoft.com/office/officeart/2008/layout/HorizontalMultiLevelHierarchy"/>
    <dgm:cxn modelId="{AC7A12DF-6608-44D9-A4EE-7571231FBEBE}" type="presParOf" srcId="{826B28D3-FF58-4BC7-9388-C20043E3E565}" destId="{2D2A34F7-0708-4E08-BBA8-ADFCC26BFCAB}" srcOrd="0" destOrd="0" presId="urn:microsoft.com/office/officeart/2008/layout/HorizontalMultiLevelHierarchy"/>
    <dgm:cxn modelId="{3B185235-47AA-4380-BA8B-6CABD1717176}" type="presParOf" srcId="{826B28D3-FF58-4BC7-9388-C20043E3E565}" destId="{8A92912B-0126-497F-BBD4-1E9DEA93675E}" srcOrd="1" destOrd="0" presId="urn:microsoft.com/office/officeart/2008/layout/HorizontalMultiLevelHierarchy"/>
    <dgm:cxn modelId="{694D829E-9B91-426F-B0B3-C49626116947}" type="presParOf" srcId="{8A92912B-0126-497F-BBD4-1E9DEA93675E}" destId="{75C95EBD-66B2-40A4-9500-DFADC4A3E1F8}" srcOrd="0" destOrd="0" presId="urn:microsoft.com/office/officeart/2008/layout/HorizontalMultiLevelHierarchy"/>
    <dgm:cxn modelId="{F4DDCC80-B42A-4199-9812-054E7BF9E000}" type="presParOf" srcId="{75C95EBD-66B2-40A4-9500-DFADC4A3E1F8}" destId="{974174CD-8221-4109-A4E2-17D4D79E053E}" srcOrd="0" destOrd="0" presId="urn:microsoft.com/office/officeart/2008/layout/HorizontalMultiLevelHierarchy"/>
    <dgm:cxn modelId="{37B38F53-7514-4317-BB7D-CF25428A603E}" type="presParOf" srcId="{8A92912B-0126-497F-BBD4-1E9DEA93675E}" destId="{1DC61AE6-F388-4426-B24D-A1610B20C1DF}" srcOrd="1" destOrd="0" presId="urn:microsoft.com/office/officeart/2008/layout/HorizontalMultiLevelHierarchy"/>
    <dgm:cxn modelId="{3449DF5F-657D-488A-A4C3-8A0CC1E96208}" type="presParOf" srcId="{1DC61AE6-F388-4426-B24D-A1610B20C1DF}" destId="{F4DE0ED8-D155-4504-8EB9-1EE013CABDF9}" srcOrd="0" destOrd="0" presId="urn:microsoft.com/office/officeart/2008/layout/HorizontalMultiLevelHierarchy"/>
    <dgm:cxn modelId="{8863304C-A32E-4A39-B287-0AA4E21F11EF}" type="presParOf" srcId="{1DC61AE6-F388-4426-B24D-A1610B20C1DF}" destId="{AAA30FC6-AFB0-49D8-B4F6-7965B5164229}" srcOrd="1" destOrd="0" presId="urn:microsoft.com/office/officeart/2008/layout/HorizontalMultiLevelHierarchy"/>
    <dgm:cxn modelId="{596B0A21-2EB0-4DBF-8A3B-2F0311B3FF37}" type="presParOf" srcId="{AAA30FC6-AFB0-49D8-B4F6-7965B5164229}" destId="{9D4C598E-AD90-4036-85CA-AB1166F506A3}" srcOrd="0" destOrd="0" presId="urn:microsoft.com/office/officeart/2008/layout/HorizontalMultiLevelHierarchy"/>
    <dgm:cxn modelId="{610F94EC-074A-458A-914D-34558B9E0A17}" type="presParOf" srcId="{9D4C598E-AD90-4036-85CA-AB1166F506A3}" destId="{563EF259-D71C-4D11-B33C-F57C517E13FB}" srcOrd="0" destOrd="0" presId="urn:microsoft.com/office/officeart/2008/layout/HorizontalMultiLevelHierarchy"/>
    <dgm:cxn modelId="{1003C0EF-F039-4975-A977-9AA14E38F55F}" type="presParOf" srcId="{AAA30FC6-AFB0-49D8-B4F6-7965B5164229}" destId="{93619F82-97FC-4401-B95B-7364AA664D9A}" srcOrd="1" destOrd="0" presId="urn:microsoft.com/office/officeart/2008/layout/HorizontalMultiLevelHierarchy"/>
    <dgm:cxn modelId="{591609E0-D356-4464-B57A-71C7B928636B}" type="presParOf" srcId="{93619F82-97FC-4401-B95B-7364AA664D9A}" destId="{8B711D2A-5043-4C2A-BC91-358720CBCB9D}" srcOrd="0" destOrd="0" presId="urn:microsoft.com/office/officeart/2008/layout/HorizontalMultiLevelHierarchy"/>
    <dgm:cxn modelId="{0F106CD7-3C99-412D-9FE6-22E165C061A0}" type="presParOf" srcId="{93619F82-97FC-4401-B95B-7364AA664D9A}" destId="{24BEC14F-77A8-44B4-9E12-392C571C1A18}" srcOrd="1" destOrd="0" presId="urn:microsoft.com/office/officeart/2008/layout/HorizontalMultiLevelHierarchy"/>
    <dgm:cxn modelId="{3F4B3B08-4F7C-4146-B6DF-FFECD6FF4EFC}" type="presParOf" srcId="{24BEC14F-77A8-44B4-9E12-392C571C1A18}" destId="{A6177EAC-3F07-424F-A889-4591BA681CDD}" srcOrd="0" destOrd="0" presId="urn:microsoft.com/office/officeart/2008/layout/HorizontalMultiLevelHierarchy"/>
    <dgm:cxn modelId="{1499D9F0-CE47-40A1-B7C9-D91AFD16DAC0}" type="presParOf" srcId="{A6177EAC-3F07-424F-A889-4591BA681CDD}" destId="{026324AA-C798-44BD-A751-0DAE542D2A0F}" srcOrd="0" destOrd="0" presId="urn:microsoft.com/office/officeart/2008/layout/HorizontalMultiLevelHierarchy"/>
    <dgm:cxn modelId="{F20DB7C0-A91C-4B9F-A360-6D621B59068B}" type="presParOf" srcId="{24BEC14F-77A8-44B4-9E12-392C571C1A18}" destId="{CA4DA2B1-05A0-499D-862A-A1C8C98C9AA1}" srcOrd="1" destOrd="0" presId="urn:microsoft.com/office/officeart/2008/layout/HorizontalMultiLevelHierarchy"/>
    <dgm:cxn modelId="{4C55C9FF-3ADE-4713-9976-7EB5CD5A1037}" type="presParOf" srcId="{CA4DA2B1-05A0-499D-862A-A1C8C98C9AA1}" destId="{EFEA5898-6EA8-45EA-B953-CF176F2EA984}" srcOrd="0" destOrd="0" presId="urn:microsoft.com/office/officeart/2008/layout/HorizontalMultiLevelHierarchy"/>
    <dgm:cxn modelId="{0690175F-57C3-44ED-B518-AE24D37A52B3}" type="presParOf" srcId="{CA4DA2B1-05A0-499D-862A-A1C8C98C9AA1}" destId="{4E99C5E1-0DB0-49A6-AB3A-C7830865D608}" srcOrd="1" destOrd="0" presId="urn:microsoft.com/office/officeart/2008/layout/HorizontalMultiLevelHierarchy"/>
    <dgm:cxn modelId="{A1985603-7420-4591-B8F6-E4634074913E}" type="presParOf" srcId="{8A92912B-0126-497F-BBD4-1E9DEA93675E}" destId="{43D5ADCA-2D5C-4A24-BE9A-1D582147F570}" srcOrd="2" destOrd="0" presId="urn:microsoft.com/office/officeart/2008/layout/HorizontalMultiLevelHierarchy"/>
    <dgm:cxn modelId="{19D1A058-B6D9-4749-B760-2F7DEF7DEB55}" type="presParOf" srcId="{43D5ADCA-2D5C-4A24-BE9A-1D582147F570}" destId="{2A6FCA84-79C0-4A1E-A6C0-BEE057838ED5}" srcOrd="0" destOrd="0" presId="urn:microsoft.com/office/officeart/2008/layout/HorizontalMultiLevelHierarchy"/>
    <dgm:cxn modelId="{87141DA9-9236-4F18-9258-4929FD6FEF5B}" type="presParOf" srcId="{8A92912B-0126-497F-BBD4-1E9DEA93675E}" destId="{9D28FCC6-0BA1-44C8-9542-680FDA07FFA0}" srcOrd="3" destOrd="0" presId="urn:microsoft.com/office/officeart/2008/layout/HorizontalMultiLevelHierarchy"/>
    <dgm:cxn modelId="{3826B098-DAFB-48C2-AC9F-0AC14E2ADD13}" type="presParOf" srcId="{9D28FCC6-0BA1-44C8-9542-680FDA07FFA0}" destId="{E9E686D8-5D6D-49F2-9B18-07194B41BD02}" srcOrd="0" destOrd="0" presId="urn:microsoft.com/office/officeart/2008/layout/HorizontalMultiLevelHierarchy"/>
    <dgm:cxn modelId="{E31CCCC6-C117-4EB0-B055-B6E3ECF4B546}" type="presParOf" srcId="{9D28FCC6-0BA1-44C8-9542-680FDA07FFA0}" destId="{B22AE110-4C16-4D22-A67C-503A482CD9FE}" srcOrd="1" destOrd="0" presId="urn:microsoft.com/office/officeart/2008/layout/HorizontalMultiLevelHierarchy"/>
    <dgm:cxn modelId="{9C71A597-BB0F-4583-B8DC-3E5DEB276EFC}" type="presParOf" srcId="{B22AE110-4C16-4D22-A67C-503A482CD9FE}" destId="{76F87984-3A8C-46F8-BA89-E2EB916E373B}" srcOrd="0" destOrd="0" presId="urn:microsoft.com/office/officeart/2008/layout/HorizontalMultiLevelHierarchy"/>
    <dgm:cxn modelId="{5276D728-7831-44BA-9A0F-B38DFBF75CC8}" type="presParOf" srcId="{76F87984-3A8C-46F8-BA89-E2EB916E373B}" destId="{641644B9-B941-4F0E-8369-4E8017371A2F}" srcOrd="0" destOrd="0" presId="urn:microsoft.com/office/officeart/2008/layout/HorizontalMultiLevelHierarchy"/>
    <dgm:cxn modelId="{116EE944-4549-4B5A-BB37-F19A32D5EA93}" type="presParOf" srcId="{B22AE110-4C16-4D22-A67C-503A482CD9FE}" destId="{6EDCAD46-4F9A-4BCE-94C7-87ACE767A4B1}" srcOrd="1" destOrd="0" presId="urn:microsoft.com/office/officeart/2008/layout/HorizontalMultiLevelHierarchy"/>
    <dgm:cxn modelId="{DD3ED175-75A0-4B32-A345-35504ED6C716}" type="presParOf" srcId="{6EDCAD46-4F9A-4BCE-94C7-87ACE767A4B1}" destId="{D7ACBEA2-1D51-42B7-9FA5-11B56B801EA3}" srcOrd="0" destOrd="0" presId="urn:microsoft.com/office/officeart/2008/layout/HorizontalMultiLevelHierarchy"/>
    <dgm:cxn modelId="{05B540A2-A65D-4904-ACE1-41E54472E3FE}" type="presParOf" srcId="{6EDCAD46-4F9A-4BCE-94C7-87ACE767A4B1}" destId="{431B1ACA-A98E-452B-9C4A-D6D44D3BF478}"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15B80E1-F5F8-4B51-A608-5856ACD3AA74}" type="doc">
      <dgm:prSet loTypeId="urn:microsoft.com/office/officeart/2005/8/layout/vList2" loCatId="list" qsTypeId="urn:microsoft.com/office/officeart/2005/8/quickstyle/simple1" qsCatId="simple" csTypeId="urn:microsoft.com/office/officeart/2005/8/colors/accent4_3" csCatId="accent4" phldr="1"/>
      <dgm:spPr/>
      <dgm:t>
        <a:bodyPr/>
        <a:lstStyle/>
        <a:p>
          <a:endParaRPr lang="es-MX"/>
        </a:p>
      </dgm:t>
    </dgm:pt>
    <dgm:pt modelId="{42A7E18A-254F-4227-B151-72031B18D4AA}">
      <dgm:prSet/>
      <dgm:spPr/>
      <dgm:t>
        <a:bodyPr/>
        <a:lstStyle/>
        <a:p>
          <a:pPr algn="just" rtl="0"/>
          <a:r>
            <a:rPr lang="es-MX" dirty="0" smtClean="0"/>
            <a:t>LA DEMOCRACIA </a:t>
          </a:r>
          <a:r>
            <a:rPr lang="es-MX" b="1" dirty="0" smtClean="0"/>
            <a:t>es la forma de gobierno donde las autoridades se eligen por la voluntad de la mayoría de la población, mediante elecciones populares y universales</a:t>
          </a:r>
          <a:r>
            <a:rPr lang="es-MX" dirty="0" smtClean="0"/>
            <a:t>.</a:t>
          </a:r>
          <a:endParaRPr lang="es-MX" dirty="0"/>
        </a:p>
      </dgm:t>
    </dgm:pt>
    <dgm:pt modelId="{2366F8CD-65FF-4794-8B21-54E907A6E236}" type="parTrans" cxnId="{A2955374-CA5A-419B-A2B3-97BC6A7062DB}">
      <dgm:prSet/>
      <dgm:spPr/>
      <dgm:t>
        <a:bodyPr/>
        <a:lstStyle/>
        <a:p>
          <a:endParaRPr lang="es-MX"/>
        </a:p>
      </dgm:t>
    </dgm:pt>
    <dgm:pt modelId="{943EAB3B-35F8-41C6-9046-DAF88D6FB012}" type="sibTrans" cxnId="{A2955374-CA5A-419B-A2B3-97BC6A7062DB}">
      <dgm:prSet/>
      <dgm:spPr/>
      <dgm:t>
        <a:bodyPr/>
        <a:lstStyle/>
        <a:p>
          <a:endParaRPr lang="es-MX"/>
        </a:p>
      </dgm:t>
    </dgm:pt>
    <dgm:pt modelId="{C22E647A-23FD-4492-AEF6-2DA17A498084}">
      <dgm:prSet/>
      <dgm:spPr/>
      <dgm:t>
        <a:bodyPr/>
        <a:lstStyle/>
        <a:p>
          <a:pPr algn="just" rtl="0"/>
          <a:r>
            <a:rPr lang="es-MX" dirty="0" smtClean="0"/>
            <a:t>Aquella en </a:t>
          </a:r>
          <a:r>
            <a:rPr lang="es-MX" b="1" dirty="0" smtClean="0"/>
            <a:t>donde la ciudadanía </a:t>
          </a:r>
          <a:r>
            <a:rPr lang="es-MX" dirty="0" smtClean="0"/>
            <a:t>tiene la oportunidad de </a:t>
          </a:r>
          <a:r>
            <a:rPr lang="es-MX" b="1" dirty="0" smtClean="0"/>
            <a:t>participar en las elecciones y decidir sin restricciones </a:t>
          </a:r>
          <a:r>
            <a:rPr lang="es-MX" dirty="0" smtClean="0"/>
            <a:t>entre los diferentes partidos políticos y candidaturas.</a:t>
          </a:r>
          <a:endParaRPr lang="es-MX" dirty="0"/>
        </a:p>
      </dgm:t>
    </dgm:pt>
    <dgm:pt modelId="{35405E67-3629-4022-A602-AE458B205838}" type="parTrans" cxnId="{65814EB5-2063-4B6D-B0F4-4D2D1D5F7F1A}">
      <dgm:prSet/>
      <dgm:spPr/>
      <dgm:t>
        <a:bodyPr/>
        <a:lstStyle/>
        <a:p>
          <a:endParaRPr lang="es-MX"/>
        </a:p>
      </dgm:t>
    </dgm:pt>
    <dgm:pt modelId="{90D47112-294B-418E-9BC3-07EFA4EBD2C3}" type="sibTrans" cxnId="{65814EB5-2063-4B6D-B0F4-4D2D1D5F7F1A}">
      <dgm:prSet/>
      <dgm:spPr/>
      <dgm:t>
        <a:bodyPr/>
        <a:lstStyle/>
        <a:p>
          <a:endParaRPr lang="es-MX"/>
        </a:p>
      </dgm:t>
    </dgm:pt>
    <dgm:pt modelId="{4FC066FA-9D18-4CD7-808E-AC52224D6DE9}">
      <dgm:prSet/>
      <dgm:spPr/>
      <dgm:t>
        <a:bodyPr/>
        <a:lstStyle/>
        <a:p>
          <a:pPr algn="ctr" rtl="0"/>
          <a:r>
            <a:rPr lang="es-MX" b="1" dirty="0" smtClean="0">
              <a:effectLst>
                <a:outerShdw blurRad="38100" dist="38100" dir="2700000" algn="tl">
                  <a:srgbClr val="000000">
                    <a:alpha val="43137"/>
                  </a:srgbClr>
                </a:outerShdw>
              </a:effectLst>
            </a:rPr>
            <a:t>SISTEMA DE VIDA FUNDADO EN EL CONSTANTE MEJORAMIENTO ECONÓMICO, SOCIAL Y CULTURAL DEL PUEBLO.</a:t>
          </a:r>
          <a:endParaRPr lang="es-MX" b="1" dirty="0">
            <a:effectLst>
              <a:outerShdw blurRad="38100" dist="38100" dir="2700000" algn="tl">
                <a:srgbClr val="000000">
                  <a:alpha val="43137"/>
                </a:srgbClr>
              </a:outerShdw>
            </a:effectLst>
          </a:endParaRPr>
        </a:p>
      </dgm:t>
    </dgm:pt>
    <dgm:pt modelId="{95B9C898-CCCA-4A61-A4FB-D40E55BC4E61}" type="parTrans" cxnId="{DF7592E4-2073-4F64-A1AE-851552C6D4C1}">
      <dgm:prSet/>
      <dgm:spPr/>
      <dgm:t>
        <a:bodyPr/>
        <a:lstStyle/>
        <a:p>
          <a:endParaRPr lang="es-ES"/>
        </a:p>
      </dgm:t>
    </dgm:pt>
    <dgm:pt modelId="{108280AB-5146-4EDB-97AA-3196B21C45AD}" type="sibTrans" cxnId="{DF7592E4-2073-4F64-A1AE-851552C6D4C1}">
      <dgm:prSet/>
      <dgm:spPr/>
      <dgm:t>
        <a:bodyPr/>
        <a:lstStyle/>
        <a:p>
          <a:endParaRPr lang="es-ES"/>
        </a:p>
      </dgm:t>
    </dgm:pt>
    <dgm:pt modelId="{B4C65D68-07C5-429C-9578-E03B751580DF}" type="pres">
      <dgm:prSet presAssocID="{F15B80E1-F5F8-4B51-A608-5856ACD3AA74}" presName="linear" presStyleCnt="0">
        <dgm:presLayoutVars>
          <dgm:animLvl val="lvl"/>
          <dgm:resizeHandles val="exact"/>
        </dgm:presLayoutVars>
      </dgm:prSet>
      <dgm:spPr/>
      <dgm:t>
        <a:bodyPr/>
        <a:lstStyle/>
        <a:p>
          <a:endParaRPr lang="es-MX"/>
        </a:p>
      </dgm:t>
    </dgm:pt>
    <dgm:pt modelId="{650A0C89-EB2B-43E1-8076-23AA77665D22}" type="pres">
      <dgm:prSet presAssocID="{42A7E18A-254F-4227-B151-72031B18D4AA}" presName="parentText" presStyleLbl="node1" presStyleIdx="0" presStyleCnt="3">
        <dgm:presLayoutVars>
          <dgm:chMax val="0"/>
          <dgm:bulletEnabled val="1"/>
        </dgm:presLayoutVars>
      </dgm:prSet>
      <dgm:spPr/>
      <dgm:t>
        <a:bodyPr/>
        <a:lstStyle/>
        <a:p>
          <a:endParaRPr lang="es-MX"/>
        </a:p>
      </dgm:t>
    </dgm:pt>
    <dgm:pt modelId="{5A5B3B27-1E04-4CF2-AD13-17A8C0939A2C}" type="pres">
      <dgm:prSet presAssocID="{943EAB3B-35F8-41C6-9046-DAF88D6FB012}" presName="spacer" presStyleCnt="0"/>
      <dgm:spPr/>
      <dgm:t>
        <a:bodyPr/>
        <a:lstStyle/>
        <a:p>
          <a:endParaRPr lang="es-ES"/>
        </a:p>
      </dgm:t>
    </dgm:pt>
    <dgm:pt modelId="{8A2677CE-D66B-4907-8E1D-96D05A1F5CBF}" type="pres">
      <dgm:prSet presAssocID="{C22E647A-23FD-4492-AEF6-2DA17A498084}" presName="parentText" presStyleLbl="node1" presStyleIdx="1" presStyleCnt="3">
        <dgm:presLayoutVars>
          <dgm:chMax val="0"/>
          <dgm:bulletEnabled val="1"/>
        </dgm:presLayoutVars>
      </dgm:prSet>
      <dgm:spPr/>
      <dgm:t>
        <a:bodyPr/>
        <a:lstStyle/>
        <a:p>
          <a:endParaRPr lang="es-MX"/>
        </a:p>
      </dgm:t>
    </dgm:pt>
    <dgm:pt modelId="{C3A0D64F-F0E2-4FDF-923B-09B566EDA1B7}" type="pres">
      <dgm:prSet presAssocID="{90D47112-294B-418E-9BC3-07EFA4EBD2C3}" presName="spacer" presStyleCnt="0"/>
      <dgm:spPr/>
      <dgm:t>
        <a:bodyPr/>
        <a:lstStyle/>
        <a:p>
          <a:endParaRPr lang="es-ES"/>
        </a:p>
      </dgm:t>
    </dgm:pt>
    <dgm:pt modelId="{0D8E020B-3925-4019-A83A-5C925B397EE1}" type="pres">
      <dgm:prSet presAssocID="{4FC066FA-9D18-4CD7-808E-AC52224D6DE9}" presName="parentText" presStyleLbl="node1" presStyleIdx="2" presStyleCnt="3">
        <dgm:presLayoutVars>
          <dgm:chMax val="0"/>
          <dgm:bulletEnabled val="1"/>
        </dgm:presLayoutVars>
      </dgm:prSet>
      <dgm:spPr/>
      <dgm:t>
        <a:bodyPr/>
        <a:lstStyle/>
        <a:p>
          <a:endParaRPr lang="es-ES"/>
        </a:p>
      </dgm:t>
    </dgm:pt>
  </dgm:ptLst>
  <dgm:cxnLst>
    <dgm:cxn modelId="{5EEF115A-44D7-48A6-B17E-F1EFAAF0ED8D}" type="presOf" srcId="{C22E647A-23FD-4492-AEF6-2DA17A498084}" destId="{8A2677CE-D66B-4907-8E1D-96D05A1F5CBF}" srcOrd="0" destOrd="0" presId="urn:microsoft.com/office/officeart/2005/8/layout/vList2"/>
    <dgm:cxn modelId="{DF7592E4-2073-4F64-A1AE-851552C6D4C1}" srcId="{F15B80E1-F5F8-4B51-A608-5856ACD3AA74}" destId="{4FC066FA-9D18-4CD7-808E-AC52224D6DE9}" srcOrd="2" destOrd="0" parTransId="{95B9C898-CCCA-4A61-A4FB-D40E55BC4E61}" sibTransId="{108280AB-5146-4EDB-97AA-3196B21C45AD}"/>
    <dgm:cxn modelId="{934B828F-EEB1-4C14-8376-AF51C422AC84}" type="presOf" srcId="{4FC066FA-9D18-4CD7-808E-AC52224D6DE9}" destId="{0D8E020B-3925-4019-A83A-5C925B397EE1}" srcOrd="0" destOrd="0" presId="urn:microsoft.com/office/officeart/2005/8/layout/vList2"/>
    <dgm:cxn modelId="{65814EB5-2063-4B6D-B0F4-4D2D1D5F7F1A}" srcId="{F15B80E1-F5F8-4B51-A608-5856ACD3AA74}" destId="{C22E647A-23FD-4492-AEF6-2DA17A498084}" srcOrd="1" destOrd="0" parTransId="{35405E67-3629-4022-A602-AE458B205838}" sibTransId="{90D47112-294B-418E-9BC3-07EFA4EBD2C3}"/>
    <dgm:cxn modelId="{A2955374-CA5A-419B-A2B3-97BC6A7062DB}" srcId="{F15B80E1-F5F8-4B51-A608-5856ACD3AA74}" destId="{42A7E18A-254F-4227-B151-72031B18D4AA}" srcOrd="0" destOrd="0" parTransId="{2366F8CD-65FF-4794-8B21-54E907A6E236}" sibTransId="{943EAB3B-35F8-41C6-9046-DAF88D6FB012}"/>
    <dgm:cxn modelId="{E767DE02-6519-4DEE-9A19-6172B91D7AD1}" type="presOf" srcId="{42A7E18A-254F-4227-B151-72031B18D4AA}" destId="{650A0C89-EB2B-43E1-8076-23AA77665D22}" srcOrd="0" destOrd="0" presId="urn:microsoft.com/office/officeart/2005/8/layout/vList2"/>
    <dgm:cxn modelId="{584D3470-B0F0-44EC-8E91-3F7DF3BDBC7A}" type="presOf" srcId="{F15B80E1-F5F8-4B51-A608-5856ACD3AA74}" destId="{B4C65D68-07C5-429C-9578-E03B751580DF}" srcOrd="0" destOrd="0" presId="urn:microsoft.com/office/officeart/2005/8/layout/vList2"/>
    <dgm:cxn modelId="{FB6894B2-5F42-4F33-AFDD-8D446FD80A05}" type="presParOf" srcId="{B4C65D68-07C5-429C-9578-E03B751580DF}" destId="{650A0C89-EB2B-43E1-8076-23AA77665D22}" srcOrd="0" destOrd="0" presId="urn:microsoft.com/office/officeart/2005/8/layout/vList2"/>
    <dgm:cxn modelId="{AEF9ABC3-8B33-4D80-AF40-F42867108E13}" type="presParOf" srcId="{B4C65D68-07C5-429C-9578-E03B751580DF}" destId="{5A5B3B27-1E04-4CF2-AD13-17A8C0939A2C}" srcOrd="1" destOrd="0" presId="urn:microsoft.com/office/officeart/2005/8/layout/vList2"/>
    <dgm:cxn modelId="{3FE59783-6B79-4C9C-A37A-8077E77CDAE5}" type="presParOf" srcId="{B4C65D68-07C5-429C-9578-E03B751580DF}" destId="{8A2677CE-D66B-4907-8E1D-96D05A1F5CBF}" srcOrd="2" destOrd="0" presId="urn:microsoft.com/office/officeart/2005/8/layout/vList2"/>
    <dgm:cxn modelId="{0A8C8146-B70B-46EA-A406-9294D22AF0B3}" type="presParOf" srcId="{B4C65D68-07C5-429C-9578-E03B751580DF}" destId="{C3A0D64F-F0E2-4FDF-923B-09B566EDA1B7}" srcOrd="3" destOrd="0" presId="urn:microsoft.com/office/officeart/2005/8/layout/vList2"/>
    <dgm:cxn modelId="{B8F1D217-4734-4C19-BF23-64A9959D646F}" type="presParOf" srcId="{B4C65D68-07C5-429C-9578-E03B751580DF}" destId="{0D8E020B-3925-4019-A83A-5C925B397EE1}"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5C7074-AD19-4A23-8A5A-D11FD7A6A89C}" type="doc">
      <dgm:prSet loTypeId="urn:microsoft.com/office/officeart/2005/8/layout/cycle2" loCatId="cycle" qsTypeId="urn:microsoft.com/office/officeart/2005/8/quickstyle/simple1" qsCatId="simple" csTypeId="urn:microsoft.com/office/officeart/2005/8/colors/accent4_3" csCatId="accent4" phldr="1"/>
      <dgm:spPr/>
      <dgm:t>
        <a:bodyPr/>
        <a:lstStyle/>
        <a:p>
          <a:endParaRPr lang="es-MX"/>
        </a:p>
      </dgm:t>
    </dgm:pt>
    <dgm:pt modelId="{4FF861DD-CD0E-46B6-9AC5-5AD4B0802A84}">
      <dgm:prSet/>
      <dgm:spPr/>
      <dgm:t>
        <a:bodyPr/>
        <a:lstStyle/>
        <a:p>
          <a:pPr rtl="0"/>
          <a:r>
            <a:rPr lang="es-MX" dirty="0" smtClean="0"/>
            <a:t>Se deposita en una sola persona que ostentará la titularidad de la Presidencia de los Estados Unidos Mexicanos</a:t>
          </a:r>
          <a:endParaRPr lang="es-MX" dirty="0"/>
        </a:p>
      </dgm:t>
    </dgm:pt>
    <dgm:pt modelId="{92FF5320-B315-4152-B58B-A98AF378B95F}" type="parTrans" cxnId="{CDC4F1EB-157F-4C12-ADAD-77B642401CB9}">
      <dgm:prSet/>
      <dgm:spPr/>
      <dgm:t>
        <a:bodyPr/>
        <a:lstStyle/>
        <a:p>
          <a:endParaRPr lang="es-MX"/>
        </a:p>
      </dgm:t>
    </dgm:pt>
    <dgm:pt modelId="{DB09D58A-6B50-443E-88A9-DDEF5BB0532B}" type="sibTrans" cxnId="{CDC4F1EB-157F-4C12-ADAD-77B642401CB9}">
      <dgm:prSet/>
      <dgm:spPr/>
      <dgm:t>
        <a:bodyPr/>
        <a:lstStyle/>
        <a:p>
          <a:endParaRPr lang="es-MX"/>
        </a:p>
      </dgm:t>
    </dgm:pt>
    <dgm:pt modelId="{DFAAA288-26F6-435E-8EFE-A9C3C6616912}">
      <dgm:prSet/>
      <dgm:spPr/>
      <dgm:t>
        <a:bodyPr/>
        <a:lstStyle/>
        <a:p>
          <a:pPr rtl="0"/>
          <a:r>
            <a:rPr lang="es-MX" dirty="0" smtClean="0"/>
            <a:t>Renovación cada seis años</a:t>
          </a:r>
          <a:endParaRPr lang="es-MX" dirty="0"/>
        </a:p>
      </dgm:t>
    </dgm:pt>
    <dgm:pt modelId="{839067C8-10AD-4A0E-B469-042840ADD1A3}" type="parTrans" cxnId="{C313B5E5-1D2A-4913-AE42-8520C9DA1BDC}">
      <dgm:prSet/>
      <dgm:spPr/>
      <dgm:t>
        <a:bodyPr/>
        <a:lstStyle/>
        <a:p>
          <a:endParaRPr lang="es-MX"/>
        </a:p>
      </dgm:t>
    </dgm:pt>
    <dgm:pt modelId="{289B7FFF-D154-44CD-8334-04C7DFFC96F0}" type="sibTrans" cxnId="{C313B5E5-1D2A-4913-AE42-8520C9DA1BDC}">
      <dgm:prSet/>
      <dgm:spPr/>
      <dgm:t>
        <a:bodyPr/>
        <a:lstStyle/>
        <a:p>
          <a:endParaRPr lang="es-MX"/>
        </a:p>
      </dgm:t>
    </dgm:pt>
    <dgm:pt modelId="{FA96D6E9-ED39-4568-907B-74361A95529B}" type="pres">
      <dgm:prSet presAssocID="{3C5C7074-AD19-4A23-8A5A-D11FD7A6A89C}" presName="cycle" presStyleCnt="0">
        <dgm:presLayoutVars>
          <dgm:dir/>
          <dgm:resizeHandles val="exact"/>
        </dgm:presLayoutVars>
      </dgm:prSet>
      <dgm:spPr/>
      <dgm:t>
        <a:bodyPr/>
        <a:lstStyle/>
        <a:p>
          <a:endParaRPr lang="es-MX"/>
        </a:p>
      </dgm:t>
    </dgm:pt>
    <dgm:pt modelId="{46B374AF-2485-4A9A-A17B-D2D496A25908}" type="pres">
      <dgm:prSet presAssocID="{4FF861DD-CD0E-46B6-9AC5-5AD4B0802A84}" presName="node" presStyleLbl="node1" presStyleIdx="0" presStyleCnt="2">
        <dgm:presLayoutVars>
          <dgm:bulletEnabled val="1"/>
        </dgm:presLayoutVars>
      </dgm:prSet>
      <dgm:spPr/>
      <dgm:t>
        <a:bodyPr/>
        <a:lstStyle/>
        <a:p>
          <a:endParaRPr lang="es-MX"/>
        </a:p>
      </dgm:t>
    </dgm:pt>
    <dgm:pt modelId="{4357CAFE-48AC-42EB-8046-FA8871E26BC6}" type="pres">
      <dgm:prSet presAssocID="{DB09D58A-6B50-443E-88A9-DDEF5BB0532B}" presName="sibTrans" presStyleLbl="sibTrans2D1" presStyleIdx="0" presStyleCnt="2"/>
      <dgm:spPr/>
      <dgm:t>
        <a:bodyPr/>
        <a:lstStyle/>
        <a:p>
          <a:endParaRPr lang="es-MX"/>
        </a:p>
      </dgm:t>
    </dgm:pt>
    <dgm:pt modelId="{720AF378-5801-4DEA-A3E7-55BD8C1DCE59}" type="pres">
      <dgm:prSet presAssocID="{DB09D58A-6B50-443E-88A9-DDEF5BB0532B}" presName="connectorText" presStyleLbl="sibTrans2D1" presStyleIdx="0" presStyleCnt="2"/>
      <dgm:spPr/>
      <dgm:t>
        <a:bodyPr/>
        <a:lstStyle/>
        <a:p>
          <a:endParaRPr lang="es-MX"/>
        </a:p>
      </dgm:t>
    </dgm:pt>
    <dgm:pt modelId="{BA9EF1B0-351A-4068-8796-23EE36B39F09}" type="pres">
      <dgm:prSet presAssocID="{DFAAA288-26F6-435E-8EFE-A9C3C6616912}" presName="node" presStyleLbl="node1" presStyleIdx="1" presStyleCnt="2">
        <dgm:presLayoutVars>
          <dgm:bulletEnabled val="1"/>
        </dgm:presLayoutVars>
      </dgm:prSet>
      <dgm:spPr/>
      <dgm:t>
        <a:bodyPr/>
        <a:lstStyle/>
        <a:p>
          <a:endParaRPr lang="es-MX"/>
        </a:p>
      </dgm:t>
    </dgm:pt>
    <dgm:pt modelId="{B59DF33C-6462-4F60-B427-48A628588015}" type="pres">
      <dgm:prSet presAssocID="{289B7FFF-D154-44CD-8334-04C7DFFC96F0}" presName="sibTrans" presStyleLbl="sibTrans2D1" presStyleIdx="1" presStyleCnt="2"/>
      <dgm:spPr/>
      <dgm:t>
        <a:bodyPr/>
        <a:lstStyle/>
        <a:p>
          <a:endParaRPr lang="es-MX"/>
        </a:p>
      </dgm:t>
    </dgm:pt>
    <dgm:pt modelId="{F52CBD1B-2220-4511-AE56-CE79423BD1B5}" type="pres">
      <dgm:prSet presAssocID="{289B7FFF-D154-44CD-8334-04C7DFFC96F0}" presName="connectorText" presStyleLbl="sibTrans2D1" presStyleIdx="1" presStyleCnt="2"/>
      <dgm:spPr/>
      <dgm:t>
        <a:bodyPr/>
        <a:lstStyle/>
        <a:p>
          <a:endParaRPr lang="es-MX"/>
        </a:p>
      </dgm:t>
    </dgm:pt>
  </dgm:ptLst>
  <dgm:cxnLst>
    <dgm:cxn modelId="{C6B4FEEF-B4FE-4332-AA1E-68B6377EC536}" type="presOf" srcId="{3C5C7074-AD19-4A23-8A5A-D11FD7A6A89C}" destId="{FA96D6E9-ED39-4568-907B-74361A95529B}" srcOrd="0" destOrd="0" presId="urn:microsoft.com/office/officeart/2005/8/layout/cycle2"/>
    <dgm:cxn modelId="{DCA5B9B2-AEAE-4DD0-A7C4-AE6539FE0800}" type="presOf" srcId="{DB09D58A-6B50-443E-88A9-DDEF5BB0532B}" destId="{720AF378-5801-4DEA-A3E7-55BD8C1DCE59}" srcOrd="1" destOrd="0" presId="urn:microsoft.com/office/officeart/2005/8/layout/cycle2"/>
    <dgm:cxn modelId="{2DF7E8D4-64DB-41DE-B9D6-9ECE654BC945}" type="presOf" srcId="{4FF861DD-CD0E-46B6-9AC5-5AD4B0802A84}" destId="{46B374AF-2485-4A9A-A17B-D2D496A25908}" srcOrd="0" destOrd="0" presId="urn:microsoft.com/office/officeart/2005/8/layout/cycle2"/>
    <dgm:cxn modelId="{7A5D0885-4EE7-463E-BE4D-BD80D376746F}" type="presOf" srcId="{289B7FFF-D154-44CD-8334-04C7DFFC96F0}" destId="{F52CBD1B-2220-4511-AE56-CE79423BD1B5}" srcOrd="1" destOrd="0" presId="urn:microsoft.com/office/officeart/2005/8/layout/cycle2"/>
    <dgm:cxn modelId="{C313B5E5-1D2A-4913-AE42-8520C9DA1BDC}" srcId="{3C5C7074-AD19-4A23-8A5A-D11FD7A6A89C}" destId="{DFAAA288-26F6-435E-8EFE-A9C3C6616912}" srcOrd="1" destOrd="0" parTransId="{839067C8-10AD-4A0E-B469-042840ADD1A3}" sibTransId="{289B7FFF-D154-44CD-8334-04C7DFFC96F0}"/>
    <dgm:cxn modelId="{09E5647D-E085-4FB6-AEA2-3C7A8E7735D8}" type="presOf" srcId="{289B7FFF-D154-44CD-8334-04C7DFFC96F0}" destId="{B59DF33C-6462-4F60-B427-48A628588015}" srcOrd="0" destOrd="0" presId="urn:microsoft.com/office/officeart/2005/8/layout/cycle2"/>
    <dgm:cxn modelId="{0D57EC9E-24BC-482B-87B6-F226D337F6F8}" type="presOf" srcId="{DB09D58A-6B50-443E-88A9-DDEF5BB0532B}" destId="{4357CAFE-48AC-42EB-8046-FA8871E26BC6}" srcOrd="0" destOrd="0" presId="urn:microsoft.com/office/officeart/2005/8/layout/cycle2"/>
    <dgm:cxn modelId="{CDC4F1EB-157F-4C12-ADAD-77B642401CB9}" srcId="{3C5C7074-AD19-4A23-8A5A-D11FD7A6A89C}" destId="{4FF861DD-CD0E-46B6-9AC5-5AD4B0802A84}" srcOrd="0" destOrd="0" parTransId="{92FF5320-B315-4152-B58B-A98AF378B95F}" sibTransId="{DB09D58A-6B50-443E-88A9-DDEF5BB0532B}"/>
    <dgm:cxn modelId="{A5A63D84-7554-4A37-A164-A491A47CEBF8}" type="presOf" srcId="{DFAAA288-26F6-435E-8EFE-A9C3C6616912}" destId="{BA9EF1B0-351A-4068-8796-23EE36B39F09}" srcOrd="0" destOrd="0" presId="urn:microsoft.com/office/officeart/2005/8/layout/cycle2"/>
    <dgm:cxn modelId="{3019345B-6E88-46DF-B3F8-DAF155AEFF95}" type="presParOf" srcId="{FA96D6E9-ED39-4568-907B-74361A95529B}" destId="{46B374AF-2485-4A9A-A17B-D2D496A25908}" srcOrd="0" destOrd="0" presId="urn:microsoft.com/office/officeart/2005/8/layout/cycle2"/>
    <dgm:cxn modelId="{46701C78-370A-446A-A67A-2ED6DBCC2ACA}" type="presParOf" srcId="{FA96D6E9-ED39-4568-907B-74361A95529B}" destId="{4357CAFE-48AC-42EB-8046-FA8871E26BC6}" srcOrd="1" destOrd="0" presId="urn:microsoft.com/office/officeart/2005/8/layout/cycle2"/>
    <dgm:cxn modelId="{F58696DF-EA74-428D-89B9-2A4FA22C88AA}" type="presParOf" srcId="{4357CAFE-48AC-42EB-8046-FA8871E26BC6}" destId="{720AF378-5801-4DEA-A3E7-55BD8C1DCE59}" srcOrd="0" destOrd="0" presId="urn:microsoft.com/office/officeart/2005/8/layout/cycle2"/>
    <dgm:cxn modelId="{051FA45A-F083-4C62-947F-8EBE64D95883}" type="presParOf" srcId="{FA96D6E9-ED39-4568-907B-74361A95529B}" destId="{BA9EF1B0-351A-4068-8796-23EE36B39F09}" srcOrd="2" destOrd="0" presId="urn:microsoft.com/office/officeart/2005/8/layout/cycle2"/>
    <dgm:cxn modelId="{F3CB9DCC-503E-4277-B588-DC61F10D059D}" type="presParOf" srcId="{FA96D6E9-ED39-4568-907B-74361A95529B}" destId="{B59DF33C-6462-4F60-B427-48A628588015}" srcOrd="3" destOrd="0" presId="urn:microsoft.com/office/officeart/2005/8/layout/cycle2"/>
    <dgm:cxn modelId="{CE2C81CB-ACF5-47C2-8E70-2CB6171440B6}" type="presParOf" srcId="{B59DF33C-6462-4F60-B427-48A628588015}" destId="{F52CBD1B-2220-4511-AE56-CE79423BD1B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4F1139-94D6-42D3-A73A-3F8DF327C913}" type="doc">
      <dgm:prSet loTypeId="urn:microsoft.com/office/officeart/2005/8/layout/matrix2" loCatId="matrix" qsTypeId="urn:microsoft.com/office/officeart/2005/8/quickstyle/3d4" qsCatId="3D" csTypeId="urn:microsoft.com/office/officeart/2005/8/colors/accent4_3" csCatId="accent4" phldr="1"/>
      <dgm:spPr/>
      <dgm:t>
        <a:bodyPr/>
        <a:lstStyle/>
        <a:p>
          <a:endParaRPr lang="es-MX"/>
        </a:p>
      </dgm:t>
    </dgm:pt>
    <dgm:pt modelId="{7E959666-FAE6-4177-BF26-C0394F3117DA}">
      <dgm:prSet phldrT="[Texto]"/>
      <dgm:spPr/>
      <dgm:t>
        <a:bodyPr/>
        <a:lstStyle/>
        <a:p>
          <a:r>
            <a:rPr lang="es-MX" dirty="0" smtClean="0"/>
            <a:t>Cámara de Senadoras y Senadores </a:t>
          </a:r>
        </a:p>
        <a:p>
          <a:r>
            <a:rPr lang="es-MX" b="1" dirty="0" smtClean="0"/>
            <a:t>128</a:t>
          </a:r>
          <a:endParaRPr lang="es-MX" dirty="0" smtClean="0"/>
        </a:p>
        <a:p>
          <a:r>
            <a:rPr lang="es-MX" b="1" dirty="0" smtClean="0"/>
            <a:t>64</a:t>
          </a:r>
          <a:r>
            <a:rPr lang="es-MX" dirty="0" smtClean="0"/>
            <a:t> de MR</a:t>
          </a:r>
        </a:p>
        <a:p>
          <a:r>
            <a:rPr lang="es-MX" b="1" dirty="0" smtClean="0"/>
            <a:t>32</a:t>
          </a:r>
          <a:r>
            <a:rPr lang="es-MX" dirty="0" smtClean="0"/>
            <a:t> de 1ra minoría</a:t>
          </a:r>
        </a:p>
        <a:p>
          <a:r>
            <a:rPr lang="es-MX" b="1" dirty="0" smtClean="0"/>
            <a:t>32</a:t>
          </a:r>
          <a:r>
            <a:rPr lang="es-MX" dirty="0" smtClean="0"/>
            <a:t> de RP</a:t>
          </a:r>
          <a:endParaRPr lang="es-MX" dirty="0"/>
        </a:p>
      </dgm:t>
    </dgm:pt>
    <dgm:pt modelId="{B58AFE8C-E2E6-4471-A5AC-B59265819053}" type="parTrans" cxnId="{4AA97BFF-7567-4325-B659-3A5D2CFC1E45}">
      <dgm:prSet/>
      <dgm:spPr/>
      <dgm:t>
        <a:bodyPr/>
        <a:lstStyle/>
        <a:p>
          <a:endParaRPr lang="es-MX"/>
        </a:p>
      </dgm:t>
    </dgm:pt>
    <dgm:pt modelId="{FAA7962A-DCE9-4B4C-9C82-3479A3767D14}" type="sibTrans" cxnId="{4AA97BFF-7567-4325-B659-3A5D2CFC1E45}">
      <dgm:prSet/>
      <dgm:spPr/>
      <dgm:t>
        <a:bodyPr/>
        <a:lstStyle/>
        <a:p>
          <a:endParaRPr lang="es-MX"/>
        </a:p>
      </dgm:t>
    </dgm:pt>
    <dgm:pt modelId="{A30E1339-2262-4149-8CB8-9EF457BBE185}">
      <dgm:prSet phldrT="[Texto]"/>
      <dgm:spPr/>
      <dgm:t>
        <a:bodyPr/>
        <a:lstStyle/>
        <a:p>
          <a:r>
            <a:rPr lang="es-MX" dirty="0" smtClean="0"/>
            <a:t>Cámara de Diputadas y Diputados</a:t>
          </a:r>
        </a:p>
        <a:p>
          <a:r>
            <a:rPr lang="es-MX" b="1" dirty="0" smtClean="0"/>
            <a:t>500</a:t>
          </a:r>
          <a:r>
            <a:rPr lang="es-MX" dirty="0" smtClean="0"/>
            <a:t> </a:t>
          </a:r>
        </a:p>
        <a:p>
          <a:r>
            <a:rPr lang="es-MX" b="1" dirty="0" smtClean="0"/>
            <a:t>300</a:t>
          </a:r>
          <a:r>
            <a:rPr lang="es-MX" dirty="0" smtClean="0"/>
            <a:t> de MR</a:t>
          </a:r>
        </a:p>
        <a:p>
          <a:r>
            <a:rPr lang="es-MX" b="1" dirty="0" smtClean="0"/>
            <a:t>200</a:t>
          </a:r>
          <a:r>
            <a:rPr lang="es-MX" dirty="0" smtClean="0"/>
            <a:t> de RP</a:t>
          </a:r>
          <a:endParaRPr lang="es-MX" dirty="0"/>
        </a:p>
      </dgm:t>
    </dgm:pt>
    <dgm:pt modelId="{D4B0F2DB-BCDD-4758-8BFC-109EC1D4E5D7}" type="parTrans" cxnId="{42998C85-0AD9-4ADB-B868-D0D21A1CC4DE}">
      <dgm:prSet/>
      <dgm:spPr/>
      <dgm:t>
        <a:bodyPr/>
        <a:lstStyle/>
        <a:p>
          <a:endParaRPr lang="es-MX"/>
        </a:p>
      </dgm:t>
    </dgm:pt>
    <dgm:pt modelId="{C32C1DD4-282F-4886-995F-883F9C99F0D4}" type="sibTrans" cxnId="{42998C85-0AD9-4ADB-B868-D0D21A1CC4DE}">
      <dgm:prSet/>
      <dgm:spPr/>
      <dgm:t>
        <a:bodyPr/>
        <a:lstStyle/>
        <a:p>
          <a:endParaRPr lang="es-MX"/>
        </a:p>
      </dgm:t>
    </dgm:pt>
    <dgm:pt modelId="{E792A91A-6B37-4BA9-878A-4A97560827B5}">
      <dgm:prSet phldrT="[Texto]"/>
      <dgm:spPr/>
      <dgm:t>
        <a:bodyPr/>
        <a:lstStyle/>
        <a:p>
          <a:r>
            <a:rPr lang="es-MX" b="0" dirty="0" smtClean="0"/>
            <a:t>Renovación cada </a:t>
          </a:r>
          <a:r>
            <a:rPr lang="es-MX" b="1" dirty="0" smtClean="0"/>
            <a:t>6 años</a:t>
          </a:r>
          <a:endParaRPr lang="es-MX" dirty="0"/>
        </a:p>
      </dgm:t>
    </dgm:pt>
    <dgm:pt modelId="{7734BCBE-DD1C-4BC3-B35B-D3B4508F5447}" type="parTrans" cxnId="{B0F69AC7-E596-46C2-9D55-B5542B36C13D}">
      <dgm:prSet/>
      <dgm:spPr/>
      <dgm:t>
        <a:bodyPr/>
        <a:lstStyle/>
        <a:p>
          <a:endParaRPr lang="es-MX"/>
        </a:p>
      </dgm:t>
    </dgm:pt>
    <dgm:pt modelId="{471DDD87-1450-4177-93DA-7F0FEC876BD0}" type="sibTrans" cxnId="{B0F69AC7-E596-46C2-9D55-B5542B36C13D}">
      <dgm:prSet/>
      <dgm:spPr/>
      <dgm:t>
        <a:bodyPr/>
        <a:lstStyle/>
        <a:p>
          <a:endParaRPr lang="es-MX"/>
        </a:p>
      </dgm:t>
    </dgm:pt>
    <dgm:pt modelId="{5A656A4B-0E59-456A-98EB-CECC0534695E}">
      <dgm:prSet phldrT="[Texto]"/>
      <dgm:spPr/>
      <dgm:t>
        <a:bodyPr/>
        <a:lstStyle/>
        <a:p>
          <a:r>
            <a:rPr lang="es-MX" dirty="0" smtClean="0"/>
            <a:t>Renovación cada </a:t>
          </a:r>
          <a:r>
            <a:rPr lang="es-MX" b="1" dirty="0" smtClean="0"/>
            <a:t>3 años</a:t>
          </a:r>
          <a:endParaRPr lang="es-MX" b="1" dirty="0"/>
        </a:p>
      </dgm:t>
    </dgm:pt>
    <dgm:pt modelId="{CDEF75ED-C146-45ED-9228-B7714FC66914}" type="parTrans" cxnId="{4CB6982A-0913-4B71-916C-03922D969FB1}">
      <dgm:prSet/>
      <dgm:spPr/>
      <dgm:t>
        <a:bodyPr/>
        <a:lstStyle/>
        <a:p>
          <a:endParaRPr lang="es-MX"/>
        </a:p>
      </dgm:t>
    </dgm:pt>
    <dgm:pt modelId="{EC129BF5-2702-4BC3-B3A4-5CF1E4D565ED}" type="sibTrans" cxnId="{4CB6982A-0913-4B71-916C-03922D969FB1}">
      <dgm:prSet/>
      <dgm:spPr/>
      <dgm:t>
        <a:bodyPr/>
        <a:lstStyle/>
        <a:p>
          <a:endParaRPr lang="es-MX"/>
        </a:p>
      </dgm:t>
    </dgm:pt>
    <dgm:pt modelId="{94A2133D-6EBD-41D5-9945-680FE3A97010}" type="pres">
      <dgm:prSet presAssocID="{F54F1139-94D6-42D3-A73A-3F8DF327C913}" presName="matrix" presStyleCnt="0">
        <dgm:presLayoutVars>
          <dgm:chMax val="1"/>
          <dgm:dir/>
          <dgm:resizeHandles val="exact"/>
        </dgm:presLayoutVars>
      </dgm:prSet>
      <dgm:spPr/>
      <dgm:t>
        <a:bodyPr/>
        <a:lstStyle/>
        <a:p>
          <a:endParaRPr lang="es-MX"/>
        </a:p>
      </dgm:t>
    </dgm:pt>
    <dgm:pt modelId="{22E149FF-902B-4559-A1AE-86146B3918B7}" type="pres">
      <dgm:prSet presAssocID="{F54F1139-94D6-42D3-A73A-3F8DF327C913}" presName="axisShape" presStyleLbl="bgShp" presStyleIdx="0" presStyleCnt="1" custScaleX="48852" custScaleY="48852"/>
      <dgm:spPr>
        <a:prstGeom prst="flowChartConnector">
          <a:avLst/>
        </a:prstGeom>
      </dgm:spPr>
      <dgm:t>
        <a:bodyPr/>
        <a:lstStyle/>
        <a:p>
          <a:endParaRPr lang="es-ES"/>
        </a:p>
      </dgm:t>
    </dgm:pt>
    <dgm:pt modelId="{5D5AF5D8-972E-462D-AE12-4CED5514FB7E}" type="pres">
      <dgm:prSet presAssocID="{F54F1139-94D6-42D3-A73A-3F8DF327C913}" presName="rect1" presStyleLbl="node1" presStyleIdx="0" presStyleCnt="4">
        <dgm:presLayoutVars>
          <dgm:chMax val="0"/>
          <dgm:chPref val="0"/>
          <dgm:bulletEnabled val="1"/>
        </dgm:presLayoutVars>
      </dgm:prSet>
      <dgm:spPr/>
      <dgm:t>
        <a:bodyPr/>
        <a:lstStyle/>
        <a:p>
          <a:endParaRPr lang="es-MX"/>
        </a:p>
      </dgm:t>
    </dgm:pt>
    <dgm:pt modelId="{83C98638-4E3B-444F-8491-4313D1E825CC}" type="pres">
      <dgm:prSet presAssocID="{F54F1139-94D6-42D3-A73A-3F8DF327C913}" presName="rect2" presStyleLbl="node1" presStyleIdx="1" presStyleCnt="4">
        <dgm:presLayoutVars>
          <dgm:chMax val="0"/>
          <dgm:chPref val="0"/>
          <dgm:bulletEnabled val="1"/>
        </dgm:presLayoutVars>
      </dgm:prSet>
      <dgm:spPr/>
      <dgm:t>
        <a:bodyPr/>
        <a:lstStyle/>
        <a:p>
          <a:endParaRPr lang="es-MX"/>
        </a:p>
      </dgm:t>
    </dgm:pt>
    <dgm:pt modelId="{3EF008B1-3BDD-47A1-B1A2-BA5F9840BE45}" type="pres">
      <dgm:prSet presAssocID="{F54F1139-94D6-42D3-A73A-3F8DF327C913}" presName="rect3" presStyleLbl="node1" presStyleIdx="2" presStyleCnt="4" custScaleX="73278" custScaleY="73278" custLinFactNeighborX="646" custLinFactNeighborY="-13572">
        <dgm:presLayoutVars>
          <dgm:chMax val="0"/>
          <dgm:chPref val="0"/>
          <dgm:bulletEnabled val="1"/>
        </dgm:presLayoutVars>
      </dgm:prSet>
      <dgm:spPr/>
      <dgm:t>
        <a:bodyPr/>
        <a:lstStyle/>
        <a:p>
          <a:endParaRPr lang="es-MX"/>
        </a:p>
      </dgm:t>
    </dgm:pt>
    <dgm:pt modelId="{E671A5FC-DB74-4978-9030-E27674A2C43A}" type="pres">
      <dgm:prSet presAssocID="{F54F1139-94D6-42D3-A73A-3F8DF327C913}" presName="rect4" presStyleLbl="node1" presStyleIdx="3" presStyleCnt="4" custScaleX="73278" custScaleY="73278" custLinFactNeighborY="-13755">
        <dgm:presLayoutVars>
          <dgm:chMax val="0"/>
          <dgm:chPref val="0"/>
          <dgm:bulletEnabled val="1"/>
        </dgm:presLayoutVars>
      </dgm:prSet>
      <dgm:spPr/>
      <dgm:t>
        <a:bodyPr/>
        <a:lstStyle/>
        <a:p>
          <a:endParaRPr lang="es-MX"/>
        </a:p>
      </dgm:t>
    </dgm:pt>
  </dgm:ptLst>
  <dgm:cxnLst>
    <dgm:cxn modelId="{0A05A850-DE1F-4944-BFDC-1C116A972790}" type="presOf" srcId="{7E959666-FAE6-4177-BF26-C0394F3117DA}" destId="{5D5AF5D8-972E-462D-AE12-4CED5514FB7E}" srcOrd="0" destOrd="0" presId="urn:microsoft.com/office/officeart/2005/8/layout/matrix2"/>
    <dgm:cxn modelId="{7DE8AA96-1521-4902-A7D6-F83380CD7EA5}" type="presOf" srcId="{E792A91A-6B37-4BA9-878A-4A97560827B5}" destId="{3EF008B1-3BDD-47A1-B1A2-BA5F9840BE45}" srcOrd="0" destOrd="0" presId="urn:microsoft.com/office/officeart/2005/8/layout/matrix2"/>
    <dgm:cxn modelId="{201776A6-A2AB-4BD4-B870-FAF262BEBDE7}" type="presOf" srcId="{5A656A4B-0E59-456A-98EB-CECC0534695E}" destId="{E671A5FC-DB74-4978-9030-E27674A2C43A}" srcOrd="0" destOrd="0" presId="urn:microsoft.com/office/officeart/2005/8/layout/matrix2"/>
    <dgm:cxn modelId="{36D3975C-1AE9-4AE6-B679-0A3107B54986}" type="presOf" srcId="{A30E1339-2262-4149-8CB8-9EF457BBE185}" destId="{83C98638-4E3B-444F-8491-4313D1E825CC}" srcOrd="0" destOrd="0" presId="urn:microsoft.com/office/officeart/2005/8/layout/matrix2"/>
    <dgm:cxn modelId="{4AA97BFF-7567-4325-B659-3A5D2CFC1E45}" srcId="{F54F1139-94D6-42D3-A73A-3F8DF327C913}" destId="{7E959666-FAE6-4177-BF26-C0394F3117DA}" srcOrd="0" destOrd="0" parTransId="{B58AFE8C-E2E6-4471-A5AC-B59265819053}" sibTransId="{FAA7962A-DCE9-4B4C-9C82-3479A3767D14}"/>
    <dgm:cxn modelId="{4CB6982A-0913-4B71-916C-03922D969FB1}" srcId="{F54F1139-94D6-42D3-A73A-3F8DF327C913}" destId="{5A656A4B-0E59-456A-98EB-CECC0534695E}" srcOrd="3" destOrd="0" parTransId="{CDEF75ED-C146-45ED-9228-B7714FC66914}" sibTransId="{EC129BF5-2702-4BC3-B3A4-5CF1E4D565ED}"/>
    <dgm:cxn modelId="{B0F69AC7-E596-46C2-9D55-B5542B36C13D}" srcId="{F54F1139-94D6-42D3-A73A-3F8DF327C913}" destId="{E792A91A-6B37-4BA9-878A-4A97560827B5}" srcOrd="2" destOrd="0" parTransId="{7734BCBE-DD1C-4BC3-B35B-D3B4508F5447}" sibTransId="{471DDD87-1450-4177-93DA-7F0FEC876BD0}"/>
    <dgm:cxn modelId="{645F4FDC-F56B-47BA-8B24-FC2A81BEE55B}" type="presOf" srcId="{F54F1139-94D6-42D3-A73A-3F8DF327C913}" destId="{94A2133D-6EBD-41D5-9945-680FE3A97010}" srcOrd="0" destOrd="0" presId="urn:microsoft.com/office/officeart/2005/8/layout/matrix2"/>
    <dgm:cxn modelId="{42998C85-0AD9-4ADB-B868-D0D21A1CC4DE}" srcId="{F54F1139-94D6-42D3-A73A-3F8DF327C913}" destId="{A30E1339-2262-4149-8CB8-9EF457BBE185}" srcOrd="1" destOrd="0" parTransId="{D4B0F2DB-BCDD-4758-8BFC-109EC1D4E5D7}" sibTransId="{C32C1DD4-282F-4886-995F-883F9C99F0D4}"/>
    <dgm:cxn modelId="{947027EA-FC94-49CA-827F-67E26286E1D7}" type="presParOf" srcId="{94A2133D-6EBD-41D5-9945-680FE3A97010}" destId="{22E149FF-902B-4559-A1AE-86146B3918B7}" srcOrd="0" destOrd="0" presId="urn:microsoft.com/office/officeart/2005/8/layout/matrix2"/>
    <dgm:cxn modelId="{9E765177-B030-4880-A7B2-DF8B5599C5CC}" type="presParOf" srcId="{94A2133D-6EBD-41D5-9945-680FE3A97010}" destId="{5D5AF5D8-972E-462D-AE12-4CED5514FB7E}" srcOrd="1" destOrd="0" presId="urn:microsoft.com/office/officeart/2005/8/layout/matrix2"/>
    <dgm:cxn modelId="{520EB01D-4FB0-4318-979A-66AFAD2F35E1}" type="presParOf" srcId="{94A2133D-6EBD-41D5-9945-680FE3A97010}" destId="{83C98638-4E3B-444F-8491-4313D1E825CC}" srcOrd="2" destOrd="0" presId="urn:microsoft.com/office/officeart/2005/8/layout/matrix2"/>
    <dgm:cxn modelId="{CD8A32CA-573B-43DA-A4AE-2BE24D957405}" type="presParOf" srcId="{94A2133D-6EBD-41D5-9945-680FE3A97010}" destId="{3EF008B1-3BDD-47A1-B1A2-BA5F9840BE45}" srcOrd="3" destOrd="0" presId="urn:microsoft.com/office/officeart/2005/8/layout/matrix2"/>
    <dgm:cxn modelId="{C5992FED-5AA5-4DF9-8021-49D29F0109C7}" type="presParOf" srcId="{94A2133D-6EBD-41D5-9945-680FE3A97010}" destId="{E671A5FC-DB74-4978-9030-E27674A2C43A}" srcOrd="4" destOrd="0" presId="urn:microsoft.com/office/officeart/2005/8/layout/matrix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4F1139-94D6-42D3-A73A-3F8DF327C913}" type="doc">
      <dgm:prSet loTypeId="urn:microsoft.com/office/officeart/2005/8/layout/arrow4" loCatId="relationship" qsTypeId="urn:microsoft.com/office/officeart/2005/8/quickstyle/3d4" qsCatId="3D" csTypeId="urn:microsoft.com/office/officeart/2005/8/colors/accent4_3" csCatId="accent4" phldr="1"/>
      <dgm:spPr/>
      <dgm:t>
        <a:bodyPr/>
        <a:lstStyle/>
        <a:p>
          <a:endParaRPr lang="es-MX"/>
        </a:p>
      </dgm:t>
    </dgm:pt>
    <dgm:pt modelId="{7E959666-FAE6-4177-BF26-C0394F3117DA}">
      <dgm:prSet phldrT="[Texto]"/>
      <dgm:spPr/>
      <dgm:t>
        <a:bodyPr/>
        <a:lstStyle/>
        <a:p>
          <a:pPr algn="ctr"/>
          <a:r>
            <a:rPr lang="es-MX" dirty="0" smtClean="0"/>
            <a:t>Legislatura del Estado de Querétaro</a:t>
          </a:r>
        </a:p>
        <a:p>
          <a:pPr algn="ctr"/>
          <a:r>
            <a:rPr lang="es-MX" b="1" dirty="0" smtClean="0"/>
            <a:t>25 diputaciones</a:t>
          </a:r>
          <a:endParaRPr lang="es-MX" dirty="0" smtClean="0"/>
        </a:p>
        <a:p>
          <a:pPr algn="ctr"/>
          <a:r>
            <a:rPr lang="es-MX" dirty="0" smtClean="0"/>
            <a:t>15 de MR</a:t>
          </a:r>
        </a:p>
        <a:p>
          <a:pPr algn="ctr"/>
          <a:r>
            <a:rPr lang="es-MX" dirty="0" smtClean="0"/>
            <a:t>10 de RP</a:t>
          </a:r>
          <a:endParaRPr lang="es-MX" dirty="0"/>
        </a:p>
      </dgm:t>
    </dgm:pt>
    <dgm:pt modelId="{B58AFE8C-E2E6-4471-A5AC-B59265819053}" type="parTrans" cxnId="{4AA97BFF-7567-4325-B659-3A5D2CFC1E45}">
      <dgm:prSet/>
      <dgm:spPr/>
      <dgm:t>
        <a:bodyPr/>
        <a:lstStyle/>
        <a:p>
          <a:endParaRPr lang="es-MX"/>
        </a:p>
      </dgm:t>
    </dgm:pt>
    <dgm:pt modelId="{FAA7962A-DCE9-4B4C-9C82-3479A3767D14}" type="sibTrans" cxnId="{4AA97BFF-7567-4325-B659-3A5D2CFC1E45}">
      <dgm:prSet/>
      <dgm:spPr/>
      <dgm:t>
        <a:bodyPr/>
        <a:lstStyle/>
        <a:p>
          <a:endParaRPr lang="es-MX"/>
        </a:p>
      </dgm:t>
    </dgm:pt>
    <dgm:pt modelId="{5A656A4B-0E59-456A-98EB-CECC0534695E}">
      <dgm:prSet phldrT="[Texto]"/>
      <dgm:spPr/>
      <dgm:t>
        <a:bodyPr/>
        <a:lstStyle/>
        <a:p>
          <a:pPr algn="ctr"/>
          <a:r>
            <a:rPr lang="es-MX" dirty="0" smtClean="0"/>
            <a:t>Renovación cada </a:t>
          </a:r>
          <a:r>
            <a:rPr lang="es-MX" b="1" dirty="0" smtClean="0"/>
            <a:t>3 años</a:t>
          </a:r>
          <a:endParaRPr lang="es-MX" b="1" dirty="0"/>
        </a:p>
      </dgm:t>
    </dgm:pt>
    <dgm:pt modelId="{CDEF75ED-C146-45ED-9228-B7714FC66914}" type="parTrans" cxnId="{4CB6982A-0913-4B71-916C-03922D969FB1}">
      <dgm:prSet/>
      <dgm:spPr/>
      <dgm:t>
        <a:bodyPr/>
        <a:lstStyle/>
        <a:p>
          <a:endParaRPr lang="es-MX"/>
        </a:p>
      </dgm:t>
    </dgm:pt>
    <dgm:pt modelId="{EC129BF5-2702-4BC3-B3A4-5CF1E4D565ED}" type="sibTrans" cxnId="{4CB6982A-0913-4B71-916C-03922D969FB1}">
      <dgm:prSet/>
      <dgm:spPr/>
      <dgm:t>
        <a:bodyPr/>
        <a:lstStyle/>
        <a:p>
          <a:endParaRPr lang="es-MX"/>
        </a:p>
      </dgm:t>
    </dgm:pt>
    <dgm:pt modelId="{B31D6B8F-F21E-4264-874E-F69A05F71A59}" type="pres">
      <dgm:prSet presAssocID="{F54F1139-94D6-42D3-A73A-3F8DF327C913}" presName="compositeShape" presStyleCnt="0">
        <dgm:presLayoutVars>
          <dgm:chMax val="2"/>
          <dgm:dir/>
          <dgm:resizeHandles val="exact"/>
        </dgm:presLayoutVars>
      </dgm:prSet>
      <dgm:spPr/>
      <dgm:t>
        <a:bodyPr/>
        <a:lstStyle/>
        <a:p>
          <a:endParaRPr lang="es-ES"/>
        </a:p>
      </dgm:t>
    </dgm:pt>
    <dgm:pt modelId="{EFED664E-D41C-4AB8-87E7-F39574015A96}" type="pres">
      <dgm:prSet presAssocID="{7E959666-FAE6-4177-BF26-C0394F3117DA}" presName="upArrow" presStyleLbl="node1" presStyleIdx="0" presStyleCnt="2"/>
      <dgm:spPr/>
    </dgm:pt>
    <dgm:pt modelId="{FA75C1D2-5EDA-4C5B-AC3D-01038C166A04}" type="pres">
      <dgm:prSet presAssocID="{7E959666-FAE6-4177-BF26-C0394F3117DA}" presName="upArrowText" presStyleLbl="revTx" presStyleIdx="0" presStyleCnt="2">
        <dgm:presLayoutVars>
          <dgm:chMax val="0"/>
          <dgm:bulletEnabled val="1"/>
        </dgm:presLayoutVars>
      </dgm:prSet>
      <dgm:spPr/>
      <dgm:t>
        <a:bodyPr/>
        <a:lstStyle/>
        <a:p>
          <a:endParaRPr lang="es-ES"/>
        </a:p>
      </dgm:t>
    </dgm:pt>
    <dgm:pt modelId="{82B96A86-6DD8-4A01-9E53-F0FF05F686F5}" type="pres">
      <dgm:prSet presAssocID="{5A656A4B-0E59-456A-98EB-CECC0534695E}" presName="downArrow" presStyleLbl="node1" presStyleIdx="1" presStyleCnt="2"/>
      <dgm:spPr/>
    </dgm:pt>
    <dgm:pt modelId="{8C1F2FA6-EEE6-487C-B006-8549DC2D371C}" type="pres">
      <dgm:prSet presAssocID="{5A656A4B-0E59-456A-98EB-CECC0534695E}" presName="downArrowText" presStyleLbl="revTx" presStyleIdx="1" presStyleCnt="2">
        <dgm:presLayoutVars>
          <dgm:chMax val="0"/>
          <dgm:bulletEnabled val="1"/>
        </dgm:presLayoutVars>
      </dgm:prSet>
      <dgm:spPr/>
      <dgm:t>
        <a:bodyPr/>
        <a:lstStyle/>
        <a:p>
          <a:endParaRPr lang="es-ES"/>
        </a:p>
      </dgm:t>
    </dgm:pt>
  </dgm:ptLst>
  <dgm:cxnLst>
    <dgm:cxn modelId="{9687B703-933D-4600-B106-14D20BBBE7B1}" type="presOf" srcId="{F54F1139-94D6-42D3-A73A-3F8DF327C913}" destId="{B31D6B8F-F21E-4264-874E-F69A05F71A59}" srcOrd="0" destOrd="0" presId="urn:microsoft.com/office/officeart/2005/8/layout/arrow4"/>
    <dgm:cxn modelId="{13B460B1-D6BA-4E55-9B68-E258FF61A83E}" type="presOf" srcId="{5A656A4B-0E59-456A-98EB-CECC0534695E}" destId="{8C1F2FA6-EEE6-487C-B006-8549DC2D371C}" srcOrd="0" destOrd="0" presId="urn:microsoft.com/office/officeart/2005/8/layout/arrow4"/>
    <dgm:cxn modelId="{6F5D88E9-A6E6-4F5B-BED8-4F1BF10040A2}" type="presOf" srcId="{7E959666-FAE6-4177-BF26-C0394F3117DA}" destId="{FA75C1D2-5EDA-4C5B-AC3D-01038C166A04}" srcOrd="0" destOrd="0" presId="urn:microsoft.com/office/officeart/2005/8/layout/arrow4"/>
    <dgm:cxn modelId="{4AA97BFF-7567-4325-B659-3A5D2CFC1E45}" srcId="{F54F1139-94D6-42D3-A73A-3F8DF327C913}" destId="{7E959666-FAE6-4177-BF26-C0394F3117DA}" srcOrd="0" destOrd="0" parTransId="{B58AFE8C-E2E6-4471-A5AC-B59265819053}" sibTransId="{FAA7962A-DCE9-4B4C-9C82-3479A3767D14}"/>
    <dgm:cxn modelId="{4CB6982A-0913-4B71-916C-03922D969FB1}" srcId="{F54F1139-94D6-42D3-A73A-3F8DF327C913}" destId="{5A656A4B-0E59-456A-98EB-CECC0534695E}" srcOrd="1" destOrd="0" parTransId="{CDEF75ED-C146-45ED-9228-B7714FC66914}" sibTransId="{EC129BF5-2702-4BC3-B3A4-5CF1E4D565ED}"/>
    <dgm:cxn modelId="{08C539B2-498E-4ED1-903D-193EA5C85FF5}" type="presParOf" srcId="{B31D6B8F-F21E-4264-874E-F69A05F71A59}" destId="{EFED664E-D41C-4AB8-87E7-F39574015A96}" srcOrd="0" destOrd="0" presId="urn:microsoft.com/office/officeart/2005/8/layout/arrow4"/>
    <dgm:cxn modelId="{AFC6EC81-F14B-46D3-B7B4-E28C0F74F39C}" type="presParOf" srcId="{B31D6B8F-F21E-4264-874E-F69A05F71A59}" destId="{FA75C1D2-5EDA-4C5B-AC3D-01038C166A04}" srcOrd="1" destOrd="0" presId="urn:microsoft.com/office/officeart/2005/8/layout/arrow4"/>
    <dgm:cxn modelId="{6E3CC51D-60FC-409C-BD35-8E10092A5612}" type="presParOf" srcId="{B31D6B8F-F21E-4264-874E-F69A05F71A59}" destId="{82B96A86-6DD8-4A01-9E53-F0FF05F686F5}" srcOrd="2" destOrd="0" presId="urn:microsoft.com/office/officeart/2005/8/layout/arrow4"/>
    <dgm:cxn modelId="{91027F2C-9578-4F41-A1F3-623F7C426991}" type="presParOf" srcId="{B31D6B8F-F21E-4264-874E-F69A05F71A59}" destId="{8C1F2FA6-EEE6-487C-B006-8549DC2D371C}"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4F1139-94D6-42D3-A73A-3F8DF327C913}" type="doc">
      <dgm:prSet loTypeId="urn:microsoft.com/office/officeart/2005/8/layout/matrix2" loCatId="matrix" qsTypeId="urn:microsoft.com/office/officeart/2005/8/quickstyle/3d4" qsCatId="3D" csTypeId="urn:microsoft.com/office/officeart/2005/8/colors/accent4_3" csCatId="accent4" phldr="1"/>
      <dgm:spPr/>
      <dgm:t>
        <a:bodyPr/>
        <a:lstStyle/>
        <a:p>
          <a:endParaRPr lang="es-MX"/>
        </a:p>
      </dgm:t>
    </dgm:pt>
    <dgm:pt modelId="{7E959666-FAE6-4177-BF26-C0394F3117DA}">
      <dgm:prSet phldrT="[Texto]"/>
      <dgm:spPr/>
      <dgm:t>
        <a:bodyPr/>
        <a:lstStyle/>
        <a:p>
          <a:r>
            <a:rPr lang="es-MX" dirty="0" smtClean="0"/>
            <a:t>Gubernatura del Estado</a:t>
          </a:r>
        </a:p>
        <a:p>
          <a:r>
            <a:rPr lang="es-MX" b="1" dirty="0" smtClean="0"/>
            <a:t>Unipersonal</a:t>
          </a:r>
          <a:endParaRPr lang="es-MX" dirty="0"/>
        </a:p>
      </dgm:t>
    </dgm:pt>
    <dgm:pt modelId="{B58AFE8C-E2E6-4471-A5AC-B59265819053}" type="parTrans" cxnId="{4AA97BFF-7567-4325-B659-3A5D2CFC1E45}">
      <dgm:prSet/>
      <dgm:spPr/>
      <dgm:t>
        <a:bodyPr/>
        <a:lstStyle/>
        <a:p>
          <a:endParaRPr lang="es-MX"/>
        </a:p>
      </dgm:t>
    </dgm:pt>
    <dgm:pt modelId="{FAA7962A-DCE9-4B4C-9C82-3479A3767D14}" type="sibTrans" cxnId="{4AA97BFF-7567-4325-B659-3A5D2CFC1E45}">
      <dgm:prSet/>
      <dgm:spPr/>
      <dgm:t>
        <a:bodyPr/>
        <a:lstStyle/>
        <a:p>
          <a:endParaRPr lang="es-MX"/>
        </a:p>
      </dgm:t>
    </dgm:pt>
    <dgm:pt modelId="{A30E1339-2262-4149-8CB8-9EF457BBE185}">
      <dgm:prSet phldrT="[Texto]"/>
      <dgm:spPr/>
      <dgm:t>
        <a:bodyPr/>
        <a:lstStyle/>
        <a:p>
          <a:r>
            <a:rPr lang="es-MX" dirty="0" smtClean="0"/>
            <a:t>Órganos colegiados Ayuntamientos</a:t>
          </a:r>
        </a:p>
        <a:p>
          <a:r>
            <a:rPr lang="es-MX" b="1" dirty="0" smtClean="0"/>
            <a:t>18</a:t>
          </a:r>
          <a:endParaRPr lang="es-MX" dirty="0"/>
        </a:p>
      </dgm:t>
    </dgm:pt>
    <dgm:pt modelId="{D4B0F2DB-BCDD-4758-8BFC-109EC1D4E5D7}" type="parTrans" cxnId="{42998C85-0AD9-4ADB-B868-D0D21A1CC4DE}">
      <dgm:prSet/>
      <dgm:spPr/>
      <dgm:t>
        <a:bodyPr/>
        <a:lstStyle/>
        <a:p>
          <a:endParaRPr lang="es-MX"/>
        </a:p>
      </dgm:t>
    </dgm:pt>
    <dgm:pt modelId="{C32C1DD4-282F-4886-995F-883F9C99F0D4}" type="sibTrans" cxnId="{42998C85-0AD9-4ADB-B868-D0D21A1CC4DE}">
      <dgm:prSet/>
      <dgm:spPr/>
      <dgm:t>
        <a:bodyPr/>
        <a:lstStyle/>
        <a:p>
          <a:endParaRPr lang="es-MX"/>
        </a:p>
      </dgm:t>
    </dgm:pt>
    <dgm:pt modelId="{E792A91A-6B37-4BA9-878A-4A97560827B5}">
      <dgm:prSet phldrT="[Texto]"/>
      <dgm:spPr/>
      <dgm:t>
        <a:bodyPr/>
        <a:lstStyle/>
        <a:p>
          <a:r>
            <a:rPr lang="es-MX" b="0" dirty="0" smtClean="0"/>
            <a:t>Renovación cada </a:t>
          </a:r>
          <a:r>
            <a:rPr lang="es-MX" b="1" dirty="0" smtClean="0"/>
            <a:t>6 años</a:t>
          </a:r>
          <a:endParaRPr lang="es-MX" dirty="0"/>
        </a:p>
      </dgm:t>
    </dgm:pt>
    <dgm:pt modelId="{7734BCBE-DD1C-4BC3-B35B-D3B4508F5447}" type="parTrans" cxnId="{B0F69AC7-E596-46C2-9D55-B5542B36C13D}">
      <dgm:prSet/>
      <dgm:spPr/>
      <dgm:t>
        <a:bodyPr/>
        <a:lstStyle/>
        <a:p>
          <a:endParaRPr lang="es-MX"/>
        </a:p>
      </dgm:t>
    </dgm:pt>
    <dgm:pt modelId="{471DDD87-1450-4177-93DA-7F0FEC876BD0}" type="sibTrans" cxnId="{B0F69AC7-E596-46C2-9D55-B5542B36C13D}">
      <dgm:prSet/>
      <dgm:spPr/>
      <dgm:t>
        <a:bodyPr/>
        <a:lstStyle/>
        <a:p>
          <a:endParaRPr lang="es-MX"/>
        </a:p>
      </dgm:t>
    </dgm:pt>
    <dgm:pt modelId="{5A656A4B-0E59-456A-98EB-CECC0534695E}">
      <dgm:prSet phldrT="[Texto]"/>
      <dgm:spPr/>
      <dgm:t>
        <a:bodyPr/>
        <a:lstStyle/>
        <a:p>
          <a:r>
            <a:rPr lang="es-MX" dirty="0" smtClean="0"/>
            <a:t>Renovación cada </a:t>
          </a:r>
          <a:r>
            <a:rPr lang="es-MX" b="1" dirty="0" smtClean="0"/>
            <a:t>3 años</a:t>
          </a:r>
          <a:endParaRPr lang="es-MX" b="1" dirty="0"/>
        </a:p>
      </dgm:t>
    </dgm:pt>
    <dgm:pt modelId="{CDEF75ED-C146-45ED-9228-B7714FC66914}" type="parTrans" cxnId="{4CB6982A-0913-4B71-916C-03922D969FB1}">
      <dgm:prSet/>
      <dgm:spPr/>
      <dgm:t>
        <a:bodyPr/>
        <a:lstStyle/>
        <a:p>
          <a:endParaRPr lang="es-MX"/>
        </a:p>
      </dgm:t>
    </dgm:pt>
    <dgm:pt modelId="{EC129BF5-2702-4BC3-B3A4-5CF1E4D565ED}" type="sibTrans" cxnId="{4CB6982A-0913-4B71-916C-03922D969FB1}">
      <dgm:prSet/>
      <dgm:spPr/>
      <dgm:t>
        <a:bodyPr/>
        <a:lstStyle/>
        <a:p>
          <a:endParaRPr lang="es-MX"/>
        </a:p>
      </dgm:t>
    </dgm:pt>
    <dgm:pt modelId="{94A2133D-6EBD-41D5-9945-680FE3A97010}" type="pres">
      <dgm:prSet presAssocID="{F54F1139-94D6-42D3-A73A-3F8DF327C913}" presName="matrix" presStyleCnt="0">
        <dgm:presLayoutVars>
          <dgm:chMax val="1"/>
          <dgm:dir/>
          <dgm:resizeHandles val="exact"/>
        </dgm:presLayoutVars>
      </dgm:prSet>
      <dgm:spPr/>
      <dgm:t>
        <a:bodyPr/>
        <a:lstStyle/>
        <a:p>
          <a:endParaRPr lang="es-MX"/>
        </a:p>
      </dgm:t>
    </dgm:pt>
    <dgm:pt modelId="{22E149FF-902B-4559-A1AE-86146B3918B7}" type="pres">
      <dgm:prSet presAssocID="{F54F1139-94D6-42D3-A73A-3F8DF327C913}" presName="axisShape" presStyleLbl="bgShp" presStyleIdx="0" presStyleCnt="1" custScaleX="48852" custScaleY="48852"/>
      <dgm:spPr>
        <a:prstGeom prst="flowChartConnector">
          <a:avLst/>
        </a:prstGeom>
      </dgm:spPr>
      <dgm:t>
        <a:bodyPr/>
        <a:lstStyle/>
        <a:p>
          <a:endParaRPr lang="es-ES"/>
        </a:p>
      </dgm:t>
    </dgm:pt>
    <dgm:pt modelId="{5D5AF5D8-972E-462D-AE12-4CED5514FB7E}" type="pres">
      <dgm:prSet presAssocID="{F54F1139-94D6-42D3-A73A-3F8DF327C913}" presName="rect1" presStyleLbl="node1" presStyleIdx="0" presStyleCnt="4">
        <dgm:presLayoutVars>
          <dgm:chMax val="0"/>
          <dgm:chPref val="0"/>
          <dgm:bulletEnabled val="1"/>
        </dgm:presLayoutVars>
      </dgm:prSet>
      <dgm:spPr/>
      <dgm:t>
        <a:bodyPr/>
        <a:lstStyle/>
        <a:p>
          <a:endParaRPr lang="es-MX"/>
        </a:p>
      </dgm:t>
    </dgm:pt>
    <dgm:pt modelId="{83C98638-4E3B-444F-8491-4313D1E825CC}" type="pres">
      <dgm:prSet presAssocID="{F54F1139-94D6-42D3-A73A-3F8DF327C913}" presName="rect2" presStyleLbl="node1" presStyleIdx="1" presStyleCnt="4">
        <dgm:presLayoutVars>
          <dgm:chMax val="0"/>
          <dgm:chPref val="0"/>
          <dgm:bulletEnabled val="1"/>
        </dgm:presLayoutVars>
      </dgm:prSet>
      <dgm:spPr/>
      <dgm:t>
        <a:bodyPr/>
        <a:lstStyle/>
        <a:p>
          <a:endParaRPr lang="es-MX"/>
        </a:p>
      </dgm:t>
    </dgm:pt>
    <dgm:pt modelId="{3EF008B1-3BDD-47A1-B1A2-BA5F9840BE45}" type="pres">
      <dgm:prSet presAssocID="{F54F1139-94D6-42D3-A73A-3F8DF327C913}" presName="rect3" presStyleLbl="node1" presStyleIdx="2" presStyleCnt="4" custScaleX="73278" custScaleY="73278" custLinFactNeighborX="646" custLinFactNeighborY="-13572">
        <dgm:presLayoutVars>
          <dgm:chMax val="0"/>
          <dgm:chPref val="0"/>
          <dgm:bulletEnabled val="1"/>
        </dgm:presLayoutVars>
      </dgm:prSet>
      <dgm:spPr/>
      <dgm:t>
        <a:bodyPr/>
        <a:lstStyle/>
        <a:p>
          <a:endParaRPr lang="es-MX"/>
        </a:p>
      </dgm:t>
    </dgm:pt>
    <dgm:pt modelId="{E671A5FC-DB74-4978-9030-E27674A2C43A}" type="pres">
      <dgm:prSet presAssocID="{F54F1139-94D6-42D3-A73A-3F8DF327C913}" presName="rect4" presStyleLbl="node1" presStyleIdx="3" presStyleCnt="4" custScaleX="73278" custScaleY="73278" custLinFactNeighborY="-13755">
        <dgm:presLayoutVars>
          <dgm:chMax val="0"/>
          <dgm:chPref val="0"/>
          <dgm:bulletEnabled val="1"/>
        </dgm:presLayoutVars>
      </dgm:prSet>
      <dgm:spPr/>
      <dgm:t>
        <a:bodyPr/>
        <a:lstStyle/>
        <a:p>
          <a:endParaRPr lang="es-MX"/>
        </a:p>
      </dgm:t>
    </dgm:pt>
  </dgm:ptLst>
  <dgm:cxnLst>
    <dgm:cxn modelId="{0A05A850-DE1F-4944-BFDC-1C116A972790}" type="presOf" srcId="{7E959666-FAE6-4177-BF26-C0394F3117DA}" destId="{5D5AF5D8-972E-462D-AE12-4CED5514FB7E}" srcOrd="0" destOrd="0" presId="urn:microsoft.com/office/officeart/2005/8/layout/matrix2"/>
    <dgm:cxn modelId="{36D3975C-1AE9-4AE6-B679-0A3107B54986}" type="presOf" srcId="{A30E1339-2262-4149-8CB8-9EF457BBE185}" destId="{83C98638-4E3B-444F-8491-4313D1E825CC}" srcOrd="0" destOrd="0" presId="urn:microsoft.com/office/officeart/2005/8/layout/matrix2"/>
    <dgm:cxn modelId="{4AA97BFF-7567-4325-B659-3A5D2CFC1E45}" srcId="{F54F1139-94D6-42D3-A73A-3F8DF327C913}" destId="{7E959666-FAE6-4177-BF26-C0394F3117DA}" srcOrd="0" destOrd="0" parTransId="{B58AFE8C-E2E6-4471-A5AC-B59265819053}" sibTransId="{FAA7962A-DCE9-4B4C-9C82-3479A3767D14}"/>
    <dgm:cxn modelId="{5946DEAC-357F-48E0-B936-DDF5E71B32EB}" type="presOf" srcId="{5A656A4B-0E59-456A-98EB-CECC0534695E}" destId="{E671A5FC-DB74-4978-9030-E27674A2C43A}" srcOrd="0" destOrd="0" presId="urn:microsoft.com/office/officeart/2005/8/layout/matrix2"/>
    <dgm:cxn modelId="{4CB6982A-0913-4B71-916C-03922D969FB1}" srcId="{F54F1139-94D6-42D3-A73A-3F8DF327C913}" destId="{5A656A4B-0E59-456A-98EB-CECC0534695E}" srcOrd="3" destOrd="0" parTransId="{CDEF75ED-C146-45ED-9228-B7714FC66914}" sibTransId="{EC129BF5-2702-4BC3-B3A4-5CF1E4D565ED}"/>
    <dgm:cxn modelId="{B0F69AC7-E596-46C2-9D55-B5542B36C13D}" srcId="{F54F1139-94D6-42D3-A73A-3F8DF327C913}" destId="{E792A91A-6B37-4BA9-878A-4A97560827B5}" srcOrd="2" destOrd="0" parTransId="{7734BCBE-DD1C-4BC3-B35B-D3B4508F5447}" sibTransId="{471DDD87-1450-4177-93DA-7F0FEC876BD0}"/>
    <dgm:cxn modelId="{645F4FDC-F56B-47BA-8B24-FC2A81BEE55B}" type="presOf" srcId="{F54F1139-94D6-42D3-A73A-3F8DF327C913}" destId="{94A2133D-6EBD-41D5-9945-680FE3A97010}" srcOrd="0" destOrd="0" presId="urn:microsoft.com/office/officeart/2005/8/layout/matrix2"/>
    <dgm:cxn modelId="{42998C85-0AD9-4ADB-B868-D0D21A1CC4DE}" srcId="{F54F1139-94D6-42D3-A73A-3F8DF327C913}" destId="{A30E1339-2262-4149-8CB8-9EF457BBE185}" srcOrd="1" destOrd="0" parTransId="{D4B0F2DB-BCDD-4758-8BFC-109EC1D4E5D7}" sibTransId="{C32C1DD4-282F-4886-995F-883F9C99F0D4}"/>
    <dgm:cxn modelId="{B2828097-2954-42B4-B64F-99CF89A45834}" type="presOf" srcId="{E792A91A-6B37-4BA9-878A-4A97560827B5}" destId="{3EF008B1-3BDD-47A1-B1A2-BA5F9840BE45}" srcOrd="0" destOrd="0" presId="urn:microsoft.com/office/officeart/2005/8/layout/matrix2"/>
    <dgm:cxn modelId="{947027EA-FC94-49CA-827F-67E26286E1D7}" type="presParOf" srcId="{94A2133D-6EBD-41D5-9945-680FE3A97010}" destId="{22E149FF-902B-4559-A1AE-86146B3918B7}" srcOrd="0" destOrd="0" presId="urn:microsoft.com/office/officeart/2005/8/layout/matrix2"/>
    <dgm:cxn modelId="{9E765177-B030-4880-A7B2-DF8B5599C5CC}" type="presParOf" srcId="{94A2133D-6EBD-41D5-9945-680FE3A97010}" destId="{5D5AF5D8-972E-462D-AE12-4CED5514FB7E}" srcOrd="1" destOrd="0" presId="urn:microsoft.com/office/officeart/2005/8/layout/matrix2"/>
    <dgm:cxn modelId="{520EB01D-4FB0-4318-979A-66AFAD2F35E1}" type="presParOf" srcId="{94A2133D-6EBD-41D5-9945-680FE3A97010}" destId="{83C98638-4E3B-444F-8491-4313D1E825CC}" srcOrd="2" destOrd="0" presId="urn:microsoft.com/office/officeart/2005/8/layout/matrix2"/>
    <dgm:cxn modelId="{CD8A32CA-573B-43DA-A4AE-2BE24D957405}" type="presParOf" srcId="{94A2133D-6EBD-41D5-9945-680FE3A97010}" destId="{3EF008B1-3BDD-47A1-B1A2-BA5F9840BE45}" srcOrd="3" destOrd="0" presId="urn:microsoft.com/office/officeart/2005/8/layout/matrix2"/>
    <dgm:cxn modelId="{C5992FED-5AA5-4DF9-8021-49D29F0109C7}" type="presParOf" srcId="{94A2133D-6EBD-41D5-9945-680FE3A97010}" destId="{E671A5FC-DB74-4978-9030-E27674A2C43A}" srcOrd="4" destOrd="0" presId="urn:microsoft.com/office/officeart/2005/8/layout/matrix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99A769-99BD-464C-82C0-8F579180D238}" type="doc">
      <dgm:prSet loTypeId="urn:microsoft.com/office/officeart/2005/8/layout/venn3" loCatId="relationship" qsTypeId="urn:microsoft.com/office/officeart/2005/8/quickstyle/simple5" qsCatId="simple" csTypeId="urn:microsoft.com/office/officeart/2005/8/colors/accent4_3" csCatId="accent4" phldr="1"/>
      <dgm:spPr/>
      <dgm:t>
        <a:bodyPr/>
        <a:lstStyle/>
        <a:p>
          <a:endParaRPr lang="es-MX"/>
        </a:p>
      </dgm:t>
    </dgm:pt>
    <dgm:pt modelId="{1B9CD987-15F3-41EA-BE07-881F53F09570}">
      <dgm:prSet phldrT="[Texto]"/>
      <dgm:spPr/>
      <dgm:t>
        <a:bodyPr/>
        <a:lstStyle/>
        <a:p>
          <a:r>
            <a:rPr lang="es-MX" dirty="0" smtClean="0">
              <a:effectLst>
                <a:outerShdw blurRad="38100" dist="38100" dir="2700000" algn="tl">
                  <a:srgbClr val="000000">
                    <a:alpha val="43137"/>
                  </a:srgbClr>
                </a:outerShdw>
              </a:effectLst>
            </a:rPr>
            <a:t>I. </a:t>
          </a:r>
          <a:br>
            <a:rPr lang="es-MX"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Elecciones</a:t>
          </a:r>
          <a:endParaRPr lang="es-MX" dirty="0">
            <a:effectLst>
              <a:outerShdw blurRad="38100" dist="38100" dir="2700000" algn="tl">
                <a:srgbClr val="000000">
                  <a:alpha val="43137"/>
                </a:srgbClr>
              </a:outerShdw>
            </a:effectLst>
          </a:endParaRPr>
        </a:p>
      </dgm:t>
    </dgm:pt>
    <dgm:pt modelId="{B97BBD15-23F7-49C1-8BDF-8429DAA1CF0F}" type="parTrans" cxnId="{312AF490-54C2-48E4-AAC9-CC1A06FD41EB}">
      <dgm:prSet/>
      <dgm:spPr/>
      <dgm:t>
        <a:bodyPr/>
        <a:lstStyle/>
        <a:p>
          <a:endParaRPr lang="es-MX"/>
        </a:p>
      </dgm:t>
    </dgm:pt>
    <dgm:pt modelId="{F3E6D18C-616B-4C0C-9F70-FE51415C3245}" type="sibTrans" cxnId="{312AF490-54C2-48E4-AAC9-CC1A06FD41EB}">
      <dgm:prSet/>
      <dgm:spPr/>
      <dgm:t>
        <a:bodyPr/>
        <a:lstStyle/>
        <a:p>
          <a:endParaRPr lang="es-MX"/>
        </a:p>
      </dgm:t>
    </dgm:pt>
    <dgm:pt modelId="{112D39F2-E169-413F-95C0-A77452943C2B}">
      <dgm:prSet phldrT="[Texto]" custT="1"/>
      <dgm:spPr/>
      <dgm:t>
        <a:bodyPr/>
        <a:lstStyle/>
        <a:p>
          <a:r>
            <a:rPr lang="es-MX" sz="1200" smtClean="0">
              <a:effectLst>
                <a:outerShdw blurRad="38100" dist="38100" dir="2700000" algn="tl">
                  <a:srgbClr val="000000">
                    <a:alpha val="43137"/>
                  </a:srgbClr>
                </a:outerShdw>
              </a:effectLst>
            </a:rPr>
            <a:t>IV. Autoridades electorales</a:t>
          </a:r>
          <a:endParaRPr lang="es-MX" sz="1200" dirty="0">
            <a:effectLst>
              <a:outerShdw blurRad="38100" dist="38100" dir="2700000" algn="tl">
                <a:srgbClr val="000000">
                  <a:alpha val="43137"/>
                </a:srgbClr>
              </a:outerShdw>
            </a:effectLst>
          </a:endParaRPr>
        </a:p>
      </dgm:t>
    </dgm:pt>
    <dgm:pt modelId="{896728B7-78F4-4D13-BD6E-77E136AEAC9D}" type="parTrans" cxnId="{FD0BB980-EF01-4F17-9776-B07EE4D0CCF9}">
      <dgm:prSet/>
      <dgm:spPr/>
      <dgm:t>
        <a:bodyPr/>
        <a:lstStyle/>
        <a:p>
          <a:endParaRPr lang="es-MX"/>
        </a:p>
      </dgm:t>
    </dgm:pt>
    <dgm:pt modelId="{16345289-CB18-4726-AEFD-791257D96B2D}" type="sibTrans" cxnId="{FD0BB980-EF01-4F17-9776-B07EE4D0CCF9}">
      <dgm:prSet/>
      <dgm:spPr/>
      <dgm:t>
        <a:bodyPr/>
        <a:lstStyle/>
        <a:p>
          <a:endParaRPr lang="es-MX"/>
        </a:p>
      </dgm:t>
    </dgm:pt>
    <dgm:pt modelId="{732BD50B-8476-497C-A835-AA42C9B22991}">
      <dgm:prSet phldrT="[Texto]"/>
      <dgm:spPr/>
      <dgm:t>
        <a:bodyPr/>
        <a:lstStyle/>
        <a:p>
          <a:r>
            <a:rPr lang="es-MX" smtClean="0">
              <a:effectLst>
                <a:outerShdw blurRad="38100" dist="38100" dir="2700000" algn="tl">
                  <a:srgbClr val="000000">
                    <a:alpha val="43137"/>
                  </a:srgbClr>
                </a:outerShdw>
              </a:effectLst>
            </a:rPr>
            <a:t>V. Actos y resoluciones electorales</a:t>
          </a:r>
          <a:endParaRPr lang="es-MX" dirty="0">
            <a:effectLst>
              <a:outerShdw blurRad="38100" dist="38100" dir="2700000" algn="tl">
                <a:srgbClr val="000000">
                  <a:alpha val="43137"/>
                </a:srgbClr>
              </a:outerShdw>
            </a:effectLst>
          </a:endParaRPr>
        </a:p>
      </dgm:t>
    </dgm:pt>
    <dgm:pt modelId="{35A2A050-C7F7-48C5-8682-9947E8F4129F}" type="parTrans" cxnId="{1E036DEF-22F3-4961-815B-F2985B22935E}">
      <dgm:prSet/>
      <dgm:spPr/>
      <dgm:t>
        <a:bodyPr/>
        <a:lstStyle/>
        <a:p>
          <a:endParaRPr lang="es-MX"/>
        </a:p>
      </dgm:t>
    </dgm:pt>
    <dgm:pt modelId="{EF940B81-1D18-4647-B5BC-F8A5964D877D}" type="sibTrans" cxnId="{1E036DEF-22F3-4961-815B-F2985B22935E}">
      <dgm:prSet/>
      <dgm:spPr/>
      <dgm:t>
        <a:bodyPr/>
        <a:lstStyle/>
        <a:p>
          <a:endParaRPr lang="es-MX"/>
        </a:p>
      </dgm:t>
    </dgm:pt>
    <dgm:pt modelId="{839B1501-05E2-4D27-84E1-994EE93D9F29}">
      <dgm:prSet/>
      <dgm:spPr/>
      <dgm:t>
        <a:bodyPr/>
        <a:lstStyle/>
        <a:p>
          <a:r>
            <a:rPr lang="es-MX" dirty="0" smtClean="0">
              <a:effectLst>
                <a:outerShdw blurRad="38100" dist="38100" dir="2700000" algn="tl">
                  <a:srgbClr val="000000">
                    <a:alpha val="43137"/>
                  </a:srgbClr>
                </a:outerShdw>
              </a:effectLst>
            </a:rPr>
            <a:t>II. </a:t>
          </a:r>
          <a:br>
            <a:rPr lang="es-MX"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Voto</a:t>
          </a:r>
          <a:endParaRPr lang="es-MX" dirty="0">
            <a:effectLst>
              <a:outerShdw blurRad="38100" dist="38100" dir="2700000" algn="tl">
                <a:srgbClr val="000000">
                  <a:alpha val="43137"/>
                </a:srgbClr>
              </a:outerShdw>
            </a:effectLst>
          </a:endParaRPr>
        </a:p>
      </dgm:t>
    </dgm:pt>
    <dgm:pt modelId="{6CBDE4F6-B6FF-4C24-8F49-A6B3AB45259D}" type="parTrans" cxnId="{4E4209BA-772B-4B86-9215-3DCF182268E9}">
      <dgm:prSet/>
      <dgm:spPr/>
      <dgm:t>
        <a:bodyPr/>
        <a:lstStyle/>
        <a:p>
          <a:endParaRPr lang="es-MX"/>
        </a:p>
      </dgm:t>
    </dgm:pt>
    <dgm:pt modelId="{150B2250-43AC-4A34-B510-D965CB41FF39}" type="sibTrans" cxnId="{4E4209BA-772B-4B86-9215-3DCF182268E9}">
      <dgm:prSet/>
      <dgm:spPr/>
      <dgm:t>
        <a:bodyPr/>
        <a:lstStyle/>
        <a:p>
          <a:endParaRPr lang="es-MX"/>
        </a:p>
      </dgm:t>
    </dgm:pt>
    <dgm:pt modelId="{210A403D-EB9D-4649-9D62-2943A494AADB}">
      <dgm:prSet custT="1"/>
      <dgm:spPr/>
      <dgm:t>
        <a:bodyPr/>
        <a:lstStyle/>
        <a:p>
          <a:r>
            <a:rPr lang="es-MX" sz="1200" smtClean="0">
              <a:effectLst>
                <a:outerShdw blurRad="38100" dist="38100" dir="2700000" algn="tl">
                  <a:srgbClr val="000000">
                    <a:alpha val="43137"/>
                  </a:srgbClr>
                </a:outerShdw>
              </a:effectLst>
            </a:rPr>
            <a:t>III. Organización de las elecciones</a:t>
          </a:r>
          <a:endParaRPr lang="es-MX" sz="1200" dirty="0">
            <a:effectLst>
              <a:outerShdw blurRad="38100" dist="38100" dir="2700000" algn="tl">
                <a:srgbClr val="000000">
                  <a:alpha val="43137"/>
                </a:srgbClr>
              </a:outerShdw>
            </a:effectLst>
          </a:endParaRPr>
        </a:p>
      </dgm:t>
    </dgm:pt>
    <dgm:pt modelId="{86DAF45B-8258-42BC-A1DF-01603641BC8B}" type="parTrans" cxnId="{38BD3905-4ED2-4553-9188-89B03B118A3C}">
      <dgm:prSet/>
      <dgm:spPr/>
      <dgm:t>
        <a:bodyPr/>
        <a:lstStyle/>
        <a:p>
          <a:endParaRPr lang="es-MX"/>
        </a:p>
      </dgm:t>
    </dgm:pt>
    <dgm:pt modelId="{8F695334-08E4-4658-ADCC-D5441B7569E2}" type="sibTrans" cxnId="{38BD3905-4ED2-4553-9188-89B03B118A3C}">
      <dgm:prSet/>
      <dgm:spPr/>
      <dgm:t>
        <a:bodyPr/>
        <a:lstStyle/>
        <a:p>
          <a:endParaRPr lang="es-MX"/>
        </a:p>
      </dgm:t>
    </dgm:pt>
    <dgm:pt modelId="{47BA79DE-7885-4261-BD63-F4FCE2157F17}" type="pres">
      <dgm:prSet presAssocID="{B599A769-99BD-464C-82C0-8F579180D238}" presName="Name0" presStyleCnt="0">
        <dgm:presLayoutVars>
          <dgm:dir/>
          <dgm:resizeHandles val="exact"/>
        </dgm:presLayoutVars>
      </dgm:prSet>
      <dgm:spPr/>
      <dgm:t>
        <a:bodyPr/>
        <a:lstStyle/>
        <a:p>
          <a:endParaRPr lang="es-MX"/>
        </a:p>
      </dgm:t>
    </dgm:pt>
    <dgm:pt modelId="{3B9D379A-8B81-4F0D-B40C-69EC9030C7AC}" type="pres">
      <dgm:prSet presAssocID="{1B9CD987-15F3-41EA-BE07-881F53F09570}" presName="Name5" presStyleLbl="vennNode1" presStyleIdx="0" presStyleCnt="5">
        <dgm:presLayoutVars>
          <dgm:bulletEnabled val="1"/>
        </dgm:presLayoutVars>
      </dgm:prSet>
      <dgm:spPr/>
      <dgm:t>
        <a:bodyPr/>
        <a:lstStyle/>
        <a:p>
          <a:endParaRPr lang="es-MX"/>
        </a:p>
      </dgm:t>
    </dgm:pt>
    <dgm:pt modelId="{6E54732F-69A9-4B36-ACB5-C903F7B6AF24}" type="pres">
      <dgm:prSet presAssocID="{F3E6D18C-616B-4C0C-9F70-FE51415C3245}" presName="space" presStyleCnt="0"/>
      <dgm:spPr/>
      <dgm:t>
        <a:bodyPr/>
        <a:lstStyle/>
        <a:p>
          <a:endParaRPr lang="es-ES"/>
        </a:p>
      </dgm:t>
    </dgm:pt>
    <dgm:pt modelId="{142F23BC-2E1A-4293-8592-761F6C6161B1}" type="pres">
      <dgm:prSet presAssocID="{839B1501-05E2-4D27-84E1-994EE93D9F29}" presName="Name5" presStyleLbl="vennNode1" presStyleIdx="1" presStyleCnt="5">
        <dgm:presLayoutVars>
          <dgm:bulletEnabled val="1"/>
        </dgm:presLayoutVars>
      </dgm:prSet>
      <dgm:spPr/>
      <dgm:t>
        <a:bodyPr/>
        <a:lstStyle/>
        <a:p>
          <a:endParaRPr lang="es-MX"/>
        </a:p>
      </dgm:t>
    </dgm:pt>
    <dgm:pt modelId="{AB773D1F-2469-48BC-A23E-E4EB06A16291}" type="pres">
      <dgm:prSet presAssocID="{150B2250-43AC-4A34-B510-D965CB41FF39}" presName="space" presStyleCnt="0"/>
      <dgm:spPr/>
      <dgm:t>
        <a:bodyPr/>
        <a:lstStyle/>
        <a:p>
          <a:endParaRPr lang="es-ES"/>
        </a:p>
      </dgm:t>
    </dgm:pt>
    <dgm:pt modelId="{ACAB1D34-5538-49D5-822E-55148BF3BF9B}" type="pres">
      <dgm:prSet presAssocID="{210A403D-EB9D-4649-9D62-2943A494AADB}" presName="Name5" presStyleLbl="vennNode1" presStyleIdx="2" presStyleCnt="5">
        <dgm:presLayoutVars>
          <dgm:bulletEnabled val="1"/>
        </dgm:presLayoutVars>
      </dgm:prSet>
      <dgm:spPr/>
      <dgm:t>
        <a:bodyPr/>
        <a:lstStyle/>
        <a:p>
          <a:endParaRPr lang="es-MX"/>
        </a:p>
      </dgm:t>
    </dgm:pt>
    <dgm:pt modelId="{4CAF9B6A-2644-41C4-9CC3-959D259E7436}" type="pres">
      <dgm:prSet presAssocID="{8F695334-08E4-4658-ADCC-D5441B7569E2}" presName="space" presStyleCnt="0"/>
      <dgm:spPr/>
      <dgm:t>
        <a:bodyPr/>
        <a:lstStyle/>
        <a:p>
          <a:endParaRPr lang="es-ES"/>
        </a:p>
      </dgm:t>
    </dgm:pt>
    <dgm:pt modelId="{09C7E22B-CC6F-4BE1-98FC-4A6E91EAA65F}" type="pres">
      <dgm:prSet presAssocID="{112D39F2-E169-413F-95C0-A77452943C2B}" presName="Name5" presStyleLbl="vennNode1" presStyleIdx="3" presStyleCnt="5">
        <dgm:presLayoutVars>
          <dgm:bulletEnabled val="1"/>
        </dgm:presLayoutVars>
      </dgm:prSet>
      <dgm:spPr/>
      <dgm:t>
        <a:bodyPr/>
        <a:lstStyle/>
        <a:p>
          <a:endParaRPr lang="es-MX"/>
        </a:p>
      </dgm:t>
    </dgm:pt>
    <dgm:pt modelId="{19000D45-3E8C-45A1-9F8B-2A46F10ADF1C}" type="pres">
      <dgm:prSet presAssocID="{16345289-CB18-4726-AEFD-791257D96B2D}" presName="space" presStyleCnt="0"/>
      <dgm:spPr/>
      <dgm:t>
        <a:bodyPr/>
        <a:lstStyle/>
        <a:p>
          <a:endParaRPr lang="es-ES"/>
        </a:p>
      </dgm:t>
    </dgm:pt>
    <dgm:pt modelId="{E41F80E7-670C-43FB-A01E-0529C23741CB}" type="pres">
      <dgm:prSet presAssocID="{732BD50B-8476-497C-A835-AA42C9B22991}" presName="Name5" presStyleLbl="vennNode1" presStyleIdx="4" presStyleCnt="5">
        <dgm:presLayoutVars>
          <dgm:bulletEnabled val="1"/>
        </dgm:presLayoutVars>
      </dgm:prSet>
      <dgm:spPr/>
      <dgm:t>
        <a:bodyPr/>
        <a:lstStyle/>
        <a:p>
          <a:endParaRPr lang="es-MX"/>
        </a:p>
      </dgm:t>
    </dgm:pt>
  </dgm:ptLst>
  <dgm:cxnLst>
    <dgm:cxn modelId="{1E036DEF-22F3-4961-815B-F2985B22935E}" srcId="{B599A769-99BD-464C-82C0-8F579180D238}" destId="{732BD50B-8476-497C-A835-AA42C9B22991}" srcOrd="4" destOrd="0" parTransId="{35A2A050-C7F7-48C5-8682-9947E8F4129F}" sibTransId="{EF940B81-1D18-4647-B5BC-F8A5964D877D}"/>
    <dgm:cxn modelId="{FD0BB980-EF01-4F17-9776-B07EE4D0CCF9}" srcId="{B599A769-99BD-464C-82C0-8F579180D238}" destId="{112D39F2-E169-413F-95C0-A77452943C2B}" srcOrd="3" destOrd="0" parTransId="{896728B7-78F4-4D13-BD6E-77E136AEAC9D}" sibTransId="{16345289-CB18-4726-AEFD-791257D96B2D}"/>
    <dgm:cxn modelId="{451270A0-3E5F-410A-8DD1-348BD632A82E}" type="presOf" srcId="{B599A769-99BD-464C-82C0-8F579180D238}" destId="{47BA79DE-7885-4261-BD63-F4FCE2157F17}" srcOrd="0" destOrd="0" presId="urn:microsoft.com/office/officeart/2005/8/layout/venn3"/>
    <dgm:cxn modelId="{6E5267D7-113D-46EA-BA50-5AE80758E844}" type="presOf" srcId="{112D39F2-E169-413F-95C0-A77452943C2B}" destId="{09C7E22B-CC6F-4BE1-98FC-4A6E91EAA65F}" srcOrd="0" destOrd="0" presId="urn:microsoft.com/office/officeart/2005/8/layout/venn3"/>
    <dgm:cxn modelId="{B8DD70B7-9A7D-4E45-983D-82B09E94DED9}" type="presOf" srcId="{1B9CD987-15F3-41EA-BE07-881F53F09570}" destId="{3B9D379A-8B81-4F0D-B40C-69EC9030C7AC}" srcOrd="0" destOrd="0" presId="urn:microsoft.com/office/officeart/2005/8/layout/venn3"/>
    <dgm:cxn modelId="{4E4209BA-772B-4B86-9215-3DCF182268E9}" srcId="{B599A769-99BD-464C-82C0-8F579180D238}" destId="{839B1501-05E2-4D27-84E1-994EE93D9F29}" srcOrd="1" destOrd="0" parTransId="{6CBDE4F6-B6FF-4C24-8F49-A6B3AB45259D}" sibTransId="{150B2250-43AC-4A34-B510-D965CB41FF39}"/>
    <dgm:cxn modelId="{649E5C4E-75DA-4356-B8BB-0DC9971D03AF}" type="presOf" srcId="{839B1501-05E2-4D27-84E1-994EE93D9F29}" destId="{142F23BC-2E1A-4293-8592-761F6C6161B1}" srcOrd="0" destOrd="0" presId="urn:microsoft.com/office/officeart/2005/8/layout/venn3"/>
    <dgm:cxn modelId="{38BD3905-4ED2-4553-9188-89B03B118A3C}" srcId="{B599A769-99BD-464C-82C0-8F579180D238}" destId="{210A403D-EB9D-4649-9D62-2943A494AADB}" srcOrd="2" destOrd="0" parTransId="{86DAF45B-8258-42BC-A1DF-01603641BC8B}" sibTransId="{8F695334-08E4-4658-ADCC-D5441B7569E2}"/>
    <dgm:cxn modelId="{312AF490-54C2-48E4-AAC9-CC1A06FD41EB}" srcId="{B599A769-99BD-464C-82C0-8F579180D238}" destId="{1B9CD987-15F3-41EA-BE07-881F53F09570}" srcOrd="0" destOrd="0" parTransId="{B97BBD15-23F7-49C1-8BDF-8429DAA1CF0F}" sibTransId="{F3E6D18C-616B-4C0C-9F70-FE51415C3245}"/>
    <dgm:cxn modelId="{C5DF7CC1-317B-4099-8E31-5C1A0E4EC486}" type="presOf" srcId="{732BD50B-8476-497C-A835-AA42C9B22991}" destId="{E41F80E7-670C-43FB-A01E-0529C23741CB}" srcOrd="0" destOrd="0" presId="urn:microsoft.com/office/officeart/2005/8/layout/venn3"/>
    <dgm:cxn modelId="{81C65847-29CF-4422-B51F-D8A7FA76FB1D}" type="presOf" srcId="{210A403D-EB9D-4649-9D62-2943A494AADB}" destId="{ACAB1D34-5538-49D5-822E-55148BF3BF9B}" srcOrd="0" destOrd="0" presId="urn:microsoft.com/office/officeart/2005/8/layout/venn3"/>
    <dgm:cxn modelId="{F4E28473-24CD-4A24-8199-B5D57C5E2C32}" type="presParOf" srcId="{47BA79DE-7885-4261-BD63-F4FCE2157F17}" destId="{3B9D379A-8B81-4F0D-B40C-69EC9030C7AC}" srcOrd="0" destOrd="0" presId="urn:microsoft.com/office/officeart/2005/8/layout/venn3"/>
    <dgm:cxn modelId="{2519CAE2-4F0B-454B-9810-6E537C00B7F3}" type="presParOf" srcId="{47BA79DE-7885-4261-BD63-F4FCE2157F17}" destId="{6E54732F-69A9-4B36-ACB5-C903F7B6AF24}" srcOrd="1" destOrd="0" presId="urn:microsoft.com/office/officeart/2005/8/layout/venn3"/>
    <dgm:cxn modelId="{81ED44F4-29B4-4AC6-B247-0671FA65E348}" type="presParOf" srcId="{47BA79DE-7885-4261-BD63-F4FCE2157F17}" destId="{142F23BC-2E1A-4293-8592-761F6C6161B1}" srcOrd="2" destOrd="0" presId="urn:microsoft.com/office/officeart/2005/8/layout/venn3"/>
    <dgm:cxn modelId="{32ED003E-B4CE-4EFA-920A-94BDE11FB39C}" type="presParOf" srcId="{47BA79DE-7885-4261-BD63-F4FCE2157F17}" destId="{AB773D1F-2469-48BC-A23E-E4EB06A16291}" srcOrd="3" destOrd="0" presId="urn:microsoft.com/office/officeart/2005/8/layout/venn3"/>
    <dgm:cxn modelId="{DF1C444D-81A5-4377-ADAE-5D25C63454FE}" type="presParOf" srcId="{47BA79DE-7885-4261-BD63-F4FCE2157F17}" destId="{ACAB1D34-5538-49D5-822E-55148BF3BF9B}" srcOrd="4" destOrd="0" presId="urn:microsoft.com/office/officeart/2005/8/layout/venn3"/>
    <dgm:cxn modelId="{AB7698F5-C9AD-48BA-9773-D9BAF84661B8}" type="presParOf" srcId="{47BA79DE-7885-4261-BD63-F4FCE2157F17}" destId="{4CAF9B6A-2644-41C4-9CC3-959D259E7436}" srcOrd="5" destOrd="0" presId="urn:microsoft.com/office/officeart/2005/8/layout/venn3"/>
    <dgm:cxn modelId="{9DC273DE-F22D-415D-9F73-1AF42A828860}" type="presParOf" srcId="{47BA79DE-7885-4261-BD63-F4FCE2157F17}" destId="{09C7E22B-CC6F-4BE1-98FC-4A6E91EAA65F}" srcOrd="6" destOrd="0" presId="urn:microsoft.com/office/officeart/2005/8/layout/venn3"/>
    <dgm:cxn modelId="{10A7018B-D2D2-4235-A979-011E668BCEEB}" type="presParOf" srcId="{47BA79DE-7885-4261-BD63-F4FCE2157F17}" destId="{19000D45-3E8C-45A1-9F8B-2A46F10ADF1C}" srcOrd="7" destOrd="0" presId="urn:microsoft.com/office/officeart/2005/8/layout/venn3"/>
    <dgm:cxn modelId="{1646892D-D7C1-445F-9F46-176F84033FC1}" type="presParOf" srcId="{47BA79DE-7885-4261-BD63-F4FCE2157F17}" destId="{E41F80E7-670C-43FB-A01E-0529C23741CB}"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87B45-EC25-4299-A959-159B149B2C38}">
      <dsp:nvSpPr>
        <dsp:cNvPr id="0" name=""/>
        <dsp:cNvSpPr/>
      </dsp:nvSpPr>
      <dsp:spPr>
        <a:xfrm>
          <a:off x="368925" y="19243"/>
          <a:ext cx="3211690" cy="1179671"/>
        </a:xfrm>
        <a:prstGeom prst="roundRect">
          <a:avLst/>
        </a:prstGeom>
        <a:solidFill>
          <a:srgbClr val="6D092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s-MX" sz="2200" kern="1200" dirty="0" smtClean="0"/>
            <a:t>Derecho subjetivo de la ciudadanía de elegir y ser electa</a:t>
          </a:r>
          <a:endParaRPr lang="es-MX" sz="2200" kern="1200" dirty="0"/>
        </a:p>
      </dsp:txBody>
      <dsp:txXfrm>
        <a:off x="426512" y="76830"/>
        <a:ext cx="3096516" cy="1064497"/>
      </dsp:txXfrm>
    </dsp:sp>
    <dsp:sp modelId="{0BE96CD7-5E55-4937-93BE-AFBE8C2989E0}">
      <dsp:nvSpPr>
        <dsp:cNvPr id="0" name=""/>
        <dsp:cNvSpPr/>
      </dsp:nvSpPr>
      <dsp:spPr>
        <a:xfrm rot="21187452">
          <a:off x="361893" y="685661"/>
          <a:ext cx="1955576" cy="0"/>
        </a:xfrm>
        <a:custGeom>
          <a:avLst/>
          <a:gdLst/>
          <a:ahLst/>
          <a:cxnLst/>
          <a:rect l="0" t="0" r="0" b="0"/>
          <a:pathLst>
            <a:path>
              <a:moveTo>
                <a:pt x="0" y="0"/>
              </a:moveTo>
              <a:lnTo>
                <a:pt x="1955576" y="0"/>
              </a:lnTo>
            </a:path>
          </a:pathLst>
        </a:cu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C6B658D3-EE94-4526-88C0-8C44A13301F2}">
      <dsp:nvSpPr>
        <dsp:cNvPr id="0" name=""/>
        <dsp:cNvSpPr/>
      </dsp:nvSpPr>
      <dsp:spPr>
        <a:xfrm>
          <a:off x="1520058" y="221067"/>
          <a:ext cx="790379" cy="790379"/>
        </a:xfrm>
        <a:prstGeom prst="round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endParaRPr lang="es-MX" sz="3600" kern="1200"/>
        </a:p>
      </dsp:txBody>
      <dsp:txXfrm>
        <a:off x="1558641" y="259650"/>
        <a:ext cx="713213" cy="713213"/>
      </dsp:txXfrm>
    </dsp:sp>
    <dsp:sp modelId="{C47A6922-9940-481E-BFCE-B8C2B36C8690}">
      <dsp:nvSpPr>
        <dsp:cNvPr id="0" name=""/>
        <dsp:cNvSpPr/>
      </dsp:nvSpPr>
      <dsp:spPr>
        <a:xfrm rot="7352065">
          <a:off x="890104" y="1587280"/>
          <a:ext cx="921314" cy="0"/>
        </a:xfrm>
        <a:custGeom>
          <a:avLst/>
          <a:gdLst/>
          <a:ahLst/>
          <a:cxnLst/>
          <a:rect l="0" t="0" r="0" b="0"/>
          <a:pathLst>
            <a:path>
              <a:moveTo>
                <a:pt x="0" y="0"/>
              </a:moveTo>
              <a:lnTo>
                <a:pt x="921314"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AB9142-6701-4519-ACC6-1CE8578B8499}">
      <dsp:nvSpPr>
        <dsp:cNvPr id="0" name=""/>
        <dsp:cNvSpPr/>
      </dsp:nvSpPr>
      <dsp:spPr>
        <a:xfrm>
          <a:off x="221745" y="1975646"/>
          <a:ext cx="1258347" cy="790379"/>
        </a:xfrm>
        <a:prstGeom prst="roundRect">
          <a:avLst/>
        </a:prstGeom>
        <a:solidFill>
          <a:schemeClr val="accent2">
            <a:hueOff val="-851583"/>
            <a:satOff val="2339"/>
            <a:lumOff val="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s-MX" sz="1100" kern="1200" dirty="0" smtClean="0"/>
            <a:t>Derecho a votar</a:t>
          </a:r>
        </a:p>
        <a:p>
          <a:pPr lvl="0" algn="ctr" defTabSz="488950">
            <a:lnSpc>
              <a:spcPct val="90000"/>
            </a:lnSpc>
            <a:spcBef>
              <a:spcPct val="0"/>
            </a:spcBef>
            <a:spcAft>
              <a:spcPct val="35000"/>
            </a:spcAft>
          </a:pPr>
          <a:r>
            <a:rPr lang="es-MX" sz="1100" kern="1200" dirty="0" smtClean="0"/>
            <a:t>(sufragio activo)</a:t>
          </a:r>
          <a:endParaRPr lang="es-MX" sz="1100" kern="1200" dirty="0"/>
        </a:p>
      </dsp:txBody>
      <dsp:txXfrm>
        <a:off x="260328" y="2014229"/>
        <a:ext cx="1181181" cy="713213"/>
      </dsp:txXfrm>
    </dsp:sp>
    <dsp:sp modelId="{1D04691E-A266-4869-A94D-3F9EBA7C2EBE}">
      <dsp:nvSpPr>
        <dsp:cNvPr id="0" name=""/>
        <dsp:cNvSpPr/>
      </dsp:nvSpPr>
      <dsp:spPr>
        <a:xfrm rot="3541900">
          <a:off x="2108869" y="1587278"/>
          <a:ext cx="905854" cy="0"/>
        </a:xfrm>
        <a:custGeom>
          <a:avLst/>
          <a:gdLst/>
          <a:ahLst/>
          <a:cxnLst/>
          <a:rect l="0" t="0" r="0" b="0"/>
          <a:pathLst>
            <a:path>
              <a:moveTo>
                <a:pt x="0" y="0"/>
              </a:moveTo>
              <a:lnTo>
                <a:pt x="905854"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3CE91C-2B84-4ABF-9DD1-BFE30D0D5EDF}">
      <dsp:nvSpPr>
        <dsp:cNvPr id="0" name=""/>
        <dsp:cNvSpPr/>
      </dsp:nvSpPr>
      <dsp:spPr>
        <a:xfrm>
          <a:off x="2301098" y="1975642"/>
          <a:ext cx="1461831" cy="790379"/>
        </a:xfrm>
        <a:prstGeom prst="roundRect">
          <a:avLst/>
        </a:prstGeom>
        <a:solidFill>
          <a:schemeClr val="accent2">
            <a:hueOff val="-1277375"/>
            <a:satOff val="3509"/>
            <a:lumOff val="2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es-MX" sz="1200" kern="1200" dirty="0" smtClean="0"/>
            <a:t>Derecho a ser votada o votado</a:t>
          </a:r>
        </a:p>
        <a:p>
          <a:pPr lvl="0" algn="ctr" defTabSz="533400">
            <a:lnSpc>
              <a:spcPct val="90000"/>
            </a:lnSpc>
            <a:spcBef>
              <a:spcPct val="0"/>
            </a:spcBef>
            <a:spcAft>
              <a:spcPct val="35000"/>
            </a:spcAft>
          </a:pPr>
          <a:r>
            <a:rPr lang="es-MX" sz="1200" kern="1200" dirty="0" smtClean="0"/>
            <a:t>(sufragio pasivo)</a:t>
          </a:r>
          <a:endParaRPr lang="es-MX" sz="1200" kern="1200" dirty="0"/>
        </a:p>
      </dsp:txBody>
      <dsp:txXfrm>
        <a:off x="2339681" y="2014225"/>
        <a:ext cx="1384665" cy="7132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71CC1-4970-4BAB-893A-EF71655FFD3F}">
      <dsp:nvSpPr>
        <dsp:cNvPr id="0" name=""/>
        <dsp:cNvSpPr/>
      </dsp:nvSpPr>
      <dsp:spPr>
        <a:xfrm>
          <a:off x="3626122" y="2077747"/>
          <a:ext cx="2539468" cy="2539468"/>
        </a:xfrm>
        <a:prstGeom prst="gear9">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MX" sz="1500" b="1" kern="1200" dirty="0" smtClean="0"/>
            <a:t>AUTÉNTICAS</a:t>
          </a:r>
          <a:endParaRPr lang="es-MX" sz="1500" b="1" kern="1200" dirty="0"/>
        </a:p>
      </dsp:txBody>
      <dsp:txXfrm>
        <a:off x="4136668" y="2672605"/>
        <a:ext cx="1518376" cy="1305339"/>
      </dsp:txXfrm>
    </dsp:sp>
    <dsp:sp modelId="{4D6E4F91-E6A8-4D8F-9A13-97CF22D4C1A1}">
      <dsp:nvSpPr>
        <dsp:cNvPr id="0" name=""/>
        <dsp:cNvSpPr/>
      </dsp:nvSpPr>
      <dsp:spPr>
        <a:xfrm>
          <a:off x="2148613" y="1477509"/>
          <a:ext cx="1846886" cy="1846886"/>
        </a:xfrm>
        <a:prstGeom prst="gear6">
          <a:avLst/>
        </a:prstGeom>
        <a:solidFill>
          <a:schemeClr val="accent4">
            <a:shade val="80000"/>
            <a:hueOff val="-40963"/>
            <a:satOff val="-423"/>
            <a:lumOff val="120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t>PERIÓDICAS</a:t>
          </a:r>
          <a:endParaRPr lang="es-MX" sz="1100" b="1" kern="1200" dirty="0"/>
        </a:p>
      </dsp:txBody>
      <dsp:txXfrm>
        <a:off x="2613572" y="1945278"/>
        <a:ext cx="916968" cy="911348"/>
      </dsp:txXfrm>
    </dsp:sp>
    <dsp:sp modelId="{D0A0BCAF-3E9C-4106-8820-BFC7EBF70F09}">
      <dsp:nvSpPr>
        <dsp:cNvPr id="0" name=""/>
        <dsp:cNvSpPr/>
      </dsp:nvSpPr>
      <dsp:spPr>
        <a:xfrm rot="20700000">
          <a:off x="3183057" y="203345"/>
          <a:ext cx="1809571" cy="1809571"/>
        </a:xfrm>
        <a:prstGeom prst="gear6">
          <a:avLst/>
        </a:prstGeom>
        <a:solidFill>
          <a:schemeClr val="accent4">
            <a:shade val="80000"/>
            <a:hueOff val="-81925"/>
            <a:satOff val="-845"/>
            <a:lumOff val="241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MX" sz="1500" b="1" kern="1200" dirty="0" smtClean="0"/>
            <a:t>LIBRES</a:t>
          </a:r>
          <a:endParaRPr lang="es-MX" sz="1500" b="1" kern="1200" dirty="0"/>
        </a:p>
      </dsp:txBody>
      <dsp:txXfrm rot="-20700000">
        <a:off x="3579950" y="600238"/>
        <a:ext cx="1015787" cy="1015787"/>
      </dsp:txXfrm>
    </dsp:sp>
    <dsp:sp modelId="{81A3D40A-4BF5-4E88-902A-84D1011DABBD}">
      <dsp:nvSpPr>
        <dsp:cNvPr id="0" name=""/>
        <dsp:cNvSpPr/>
      </dsp:nvSpPr>
      <dsp:spPr>
        <a:xfrm>
          <a:off x="3435520" y="1691887"/>
          <a:ext cx="3250520" cy="3250520"/>
        </a:xfrm>
        <a:prstGeom prst="circularArrow">
          <a:avLst>
            <a:gd name="adj1" fmla="val 4688"/>
            <a:gd name="adj2" fmla="val 299029"/>
            <a:gd name="adj3" fmla="val 2525426"/>
            <a:gd name="adj4" fmla="val 15841471"/>
            <a:gd name="adj5" fmla="val 5469"/>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D8B775-3163-476C-B89E-478407391235}">
      <dsp:nvSpPr>
        <dsp:cNvPr id="0" name=""/>
        <dsp:cNvSpPr/>
      </dsp:nvSpPr>
      <dsp:spPr>
        <a:xfrm>
          <a:off x="1821533" y="1067048"/>
          <a:ext cx="2361705" cy="2361705"/>
        </a:xfrm>
        <a:prstGeom prst="leftCircularArrow">
          <a:avLst>
            <a:gd name="adj1" fmla="val 6452"/>
            <a:gd name="adj2" fmla="val 429999"/>
            <a:gd name="adj3" fmla="val 10489124"/>
            <a:gd name="adj4" fmla="val 14837806"/>
            <a:gd name="adj5" fmla="val 7527"/>
          </a:avLst>
        </a:prstGeom>
        <a:solidFill>
          <a:schemeClr val="accent4">
            <a:shade val="90000"/>
            <a:hueOff val="-40842"/>
            <a:satOff val="-1642"/>
            <a:lumOff val="107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461377-E9DE-405F-80D4-B277E227B8B5}">
      <dsp:nvSpPr>
        <dsp:cNvPr id="0" name=""/>
        <dsp:cNvSpPr/>
      </dsp:nvSpPr>
      <dsp:spPr>
        <a:xfrm>
          <a:off x="2764485" y="-194833"/>
          <a:ext cx="2546394" cy="2546394"/>
        </a:xfrm>
        <a:prstGeom prst="circularArrow">
          <a:avLst>
            <a:gd name="adj1" fmla="val 5984"/>
            <a:gd name="adj2" fmla="val 394124"/>
            <a:gd name="adj3" fmla="val 13313824"/>
            <a:gd name="adj4" fmla="val 10508221"/>
            <a:gd name="adj5" fmla="val 6981"/>
          </a:avLst>
        </a:prstGeom>
        <a:solidFill>
          <a:schemeClr val="accent4">
            <a:shade val="90000"/>
            <a:hueOff val="-81684"/>
            <a:satOff val="-3284"/>
            <a:lumOff val="2142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39F5F-179D-4CA0-9228-B46567DF3BF3}">
      <dsp:nvSpPr>
        <dsp:cNvPr id="0" name=""/>
        <dsp:cNvSpPr/>
      </dsp:nvSpPr>
      <dsp:spPr>
        <a:xfrm rot="10800000">
          <a:off x="1600314" y="1834"/>
          <a:ext cx="5191277" cy="1170945"/>
        </a:xfrm>
        <a:prstGeom prst="homePlate">
          <a:avLst/>
        </a:prstGeom>
        <a:solidFill>
          <a:schemeClr val="accent4">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6355" tIns="68580" rIns="128016" bIns="68580" numCol="1" spcCol="1270" anchor="ctr" anchorCtr="0">
          <a:noAutofit/>
        </a:bodyPr>
        <a:lstStyle/>
        <a:p>
          <a:pPr lvl="0" algn="ctr" defTabSz="800100">
            <a:lnSpc>
              <a:spcPct val="90000"/>
            </a:lnSpc>
            <a:spcBef>
              <a:spcPct val="0"/>
            </a:spcBef>
            <a:spcAft>
              <a:spcPct val="35000"/>
            </a:spcAft>
          </a:pPr>
          <a:r>
            <a:rPr lang="es-MX" sz="1800" kern="1200" dirty="0" smtClean="0"/>
            <a:t>Se encuentra vinculada con las opciones y la posibilidad de elegir, en ambos casos </a:t>
          </a:r>
          <a:r>
            <a:rPr lang="es-MX" sz="1800" b="1" kern="1200" dirty="0" smtClean="0"/>
            <a:t>sin coacción </a:t>
          </a:r>
          <a:r>
            <a:rPr lang="es-MX" sz="1800" kern="1200" dirty="0" smtClean="0"/>
            <a:t>+ otras libertades.</a:t>
          </a:r>
          <a:endParaRPr lang="es-MX" sz="1800" kern="1200" dirty="0"/>
        </a:p>
      </dsp:txBody>
      <dsp:txXfrm rot="10800000">
        <a:off x="1893050" y="1834"/>
        <a:ext cx="4898541" cy="1170945"/>
      </dsp:txXfrm>
    </dsp:sp>
    <dsp:sp modelId="{4D910D5B-49A4-4AD5-A826-7B716CDDCA6E}">
      <dsp:nvSpPr>
        <dsp:cNvPr id="0" name=""/>
        <dsp:cNvSpPr/>
      </dsp:nvSpPr>
      <dsp:spPr>
        <a:xfrm>
          <a:off x="1014841" y="1834"/>
          <a:ext cx="1170945" cy="1170945"/>
        </a:xfrm>
        <a:prstGeom prst="ellipse">
          <a:avLst/>
        </a:prstGeom>
        <a:blipFill rotWithShape="1">
          <a:blip xmlns:r="http://schemas.openxmlformats.org/officeDocument/2006/relationships" r:embed="rId1"/>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C0CA08F-37CD-49BC-9E8F-59997503F835}">
      <dsp:nvSpPr>
        <dsp:cNvPr id="0" name=""/>
        <dsp:cNvSpPr/>
      </dsp:nvSpPr>
      <dsp:spPr>
        <a:xfrm rot="10800000">
          <a:off x="1600314" y="1522316"/>
          <a:ext cx="5191277" cy="1170945"/>
        </a:xfrm>
        <a:prstGeom prst="homePlate">
          <a:avLst/>
        </a:prstGeom>
        <a:solidFill>
          <a:schemeClr val="accent4">
            <a:shade val="80000"/>
            <a:hueOff val="-40963"/>
            <a:satOff val="-423"/>
            <a:lumOff val="1208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6355" tIns="68580" rIns="128016" bIns="68580" numCol="1" spcCol="1270" anchor="ctr" anchorCtr="0">
          <a:noAutofit/>
        </a:bodyPr>
        <a:lstStyle/>
        <a:p>
          <a:pPr lvl="0" algn="ctr" defTabSz="800100">
            <a:lnSpc>
              <a:spcPct val="90000"/>
            </a:lnSpc>
            <a:spcBef>
              <a:spcPct val="0"/>
            </a:spcBef>
            <a:spcAft>
              <a:spcPct val="35000"/>
            </a:spcAft>
          </a:pPr>
          <a:r>
            <a:rPr lang="es-MX" sz="1800" kern="1200" dirty="0" smtClean="0"/>
            <a:t>Que la voluntad de los ciudadanos se refleje efectivamente en el resultado de las elecciones.</a:t>
          </a:r>
          <a:endParaRPr lang="es-MX" sz="1800" kern="1200" dirty="0"/>
        </a:p>
      </dsp:txBody>
      <dsp:txXfrm rot="10800000">
        <a:off x="1893050" y="1522316"/>
        <a:ext cx="4898541" cy="1170945"/>
      </dsp:txXfrm>
    </dsp:sp>
    <dsp:sp modelId="{C93B96E1-E5C6-4D03-BE78-E4E4D191D47E}">
      <dsp:nvSpPr>
        <dsp:cNvPr id="0" name=""/>
        <dsp:cNvSpPr/>
      </dsp:nvSpPr>
      <dsp:spPr>
        <a:xfrm>
          <a:off x="1014841" y="1522316"/>
          <a:ext cx="1170945" cy="1170945"/>
        </a:xfrm>
        <a:prstGeom prst="ellipse">
          <a:avLst/>
        </a:prstGeom>
        <a:blipFill rotWithShape="1">
          <a:blip xmlns:r="http://schemas.openxmlformats.org/officeDocument/2006/relationships" r:embed="rId2"/>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BD681433-969E-4E34-9995-A9C37789994E}">
      <dsp:nvSpPr>
        <dsp:cNvPr id="0" name=""/>
        <dsp:cNvSpPr/>
      </dsp:nvSpPr>
      <dsp:spPr>
        <a:xfrm rot="10800000">
          <a:off x="1600314" y="3042798"/>
          <a:ext cx="5191277" cy="1170945"/>
        </a:xfrm>
        <a:prstGeom prst="homePlate">
          <a:avLst/>
        </a:prstGeom>
        <a:solidFill>
          <a:schemeClr val="accent4">
            <a:shade val="80000"/>
            <a:hueOff val="-81925"/>
            <a:satOff val="-845"/>
            <a:lumOff val="241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16355" tIns="68580" rIns="128016" bIns="68580" numCol="1" spcCol="1270" anchor="ctr" anchorCtr="0">
          <a:noAutofit/>
        </a:bodyPr>
        <a:lstStyle/>
        <a:p>
          <a:pPr lvl="0" algn="ctr" defTabSz="800100">
            <a:lnSpc>
              <a:spcPct val="90000"/>
            </a:lnSpc>
            <a:spcBef>
              <a:spcPct val="0"/>
            </a:spcBef>
            <a:spcAft>
              <a:spcPct val="35000"/>
            </a:spcAft>
          </a:pPr>
          <a:r>
            <a:rPr lang="es-MX" sz="1800" kern="1200" dirty="0" smtClean="0"/>
            <a:t>Que se lleven a cabo con frecuencia, en los intervalos que determine la Constitución y la ley.</a:t>
          </a:r>
          <a:endParaRPr lang="es-MX" sz="1800" kern="1200" dirty="0"/>
        </a:p>
      </dsp:txBody>
      <dsp:txXfrm rot="10800000">
        <a:off x="1893050" y="3042798"/>
        <a:ext cx="4898541" cy="1170945"/>
      </dsp:txXfrm>
    </dsp:sp>
    <dsp:sp modelId="{CDDE6E00-5531-4E53-9EDE-ECE0EF4125CF}">
      <dsp:nvSpPr>
        <dsp:cNvPr id="0" name=""/>
        <dsp:cNvSpPr/>
      </dsp:nvSpPr>
      <dsp:spPr>
        <a:xfrm>
          <a:off x="1014841" y="3042798"/>
          <a:ext cx="1170945" cy="1170945"/>
        </a:xfrm>
        <a:prstGeom prst="ellipse">
          <a:avLst/>
        </a:prstGeom>
        <a:blipFill rotWithShape="1">
          <a:blip xmlns:r="http://schemas.openxmlformats.org/officeDocument/2006/relationships" r:embed="rId3"/>
          <a:stretch>
            <a:fillRect/>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91149-40EA-4253-AE87-D38A64F3DF2B}">
      <dsp:nvSpPr>
        <dsp:cNvPr id="0" name=""/>
        <dsp:cNvSpPr/>
      </dsp:nvSpPr>
      <dsp:spPr>
        <a:xfrm rot="5400000">
          <a:off x="3613807" y="119819"/>
          <a:ext cx="1806029" cy="1571245"/>
        </a:xfrm>
        <a:prstGeom prst="hexagon">
          <a:avLst>
            <a:gd name="adj" fmla="val 25000"/>
            <a:gd name="vf" fmla="val 115470"/>
          </a:avLst>
        </a:prstGeom>
        <a:gradFill rotWithShape="0">
          <a:gsLst>
            <a:gs pos="0">
              <a:schemeClr val="accent4">
                <a:shade val="80000"/>
                <a:hueOff val="0"/>
                <a:satOff val="0"/>
                <a:lumOff val="0"/>
                <a:alphaOff val="0"/>
                <a:lumMod val="110000"/>
                <a:satMod val="105000"/>
                <a:tint val="67000"/>
              </a:schemeClr>
            </a:gs>
            <a:gs pos="50000">
              <a:schemeClr val="accent4">
                <a:shade val="80000"/>
                <a:hueOff val="0"/>
                <a:satOff val="0"/>
                <a:lumOff val="0"/>
                <a:alphaOff val="0"/>
                <a:lumMod val="105000"/>
                <a:satMod val="103000"/>
                <a:tint val="73000"/>
              </a:schemeClr>
            </a:gs>
            <a:gs pos="100000">
              <a:schemeClr val="accent4">
                <a:shade val="80000"/>
                <a:hueOff val="0"/>
                <a:satOff val="0"/>
                <a:lumOff val="0"/>
                <a:alphaOff val="0"/>
                <a:lumMod val="105000"/>
                <a:satMod val="109000"/>
                <a:tint val="81000"/>
              </a:schemeClr>
            </a:gs>
          </a:gsLst>
          <a:lin ang="5400000" scaled="0"/>
        </a:gradFill>
        <a:ln>
          <a:noFill/>
        </a:ln>
        <a:effectLst/>
        <a:scene3d>
          <a:camera prst="orthographicFront">
            <a:rot lat="0" lon="0" rev="0"/>
          </a:camera>
          <a:lightRig rig="contrasting" dir="t">
            <a:rot lat="0" lon="0" rev="7800000"/>
          </a:lightRig>
        </a:scene3d>
        <a:sp3d>
          <a:bevelT w="139700" h="1397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smtClean="0"/>
            <a:t>LIBRE</a:t>
          </a:r>
          <a:endParaRPr lang="es-MX" sz="1700" b="1" kern="1200" dirty="0"/>
        </a:p>
      </dsp:txBody>
      <dsp:txXfrm rot="-5400000">
        <a:off x="3976051" y="283868"/>
        <a:ext cx="1081541" cy="1243150"/>
      </dsp:txXfrm>
    </dsp:sp>
    <dsp:sp modelId="{1B1D0BC1-FF59-4F66-B179-68C416DDD35F}">
      <dsp:nvSpPr>
        <dsp:cNvPr id="0" name=""/>
        <dsp:cNvSpPr/>
      </dsp:nvSpPr>
      <dsp:spPr>
        <a:xfrm>
          <a:off x="5350124" y="363633"/>
          <a:ext cx="2015528" cy="1083617"/>
        </a:xfrm>
        <a:prstGeom prst="rect">
          <a:avLst/>
        </a:prstGeom>
        <a:noFill/>
        <a:ln>
          <a:noFill/>
        </a:ln>
        <a:effectLst/>
      </dsp:spPr>
      <dsp:style>
        <a:lnRef idx="0">
          <a:scrgbClr r="0" g="0" b="0"/>
        </a:lnRef>
        <a:fillRef idx="0">
          <a:scrgbClr r="0" g="0" b="0"/>
        </a:fillRef>
        <a:effectRef idx="0">
          <a:scrgbClr r="0" g="0" b="0"/>
        </a:effectRef>
        <a:fontRef idx="minor"/>
      </dsp:style>
    </dsp:sp>
    <dsp:sp modelId="{2F49E841-30F9-486D-A332-6231CD5D0986}">
      <dsp:nvSpPr>
        <dsp:cNvPr id="0" name=""/>
        <dsp:cNvSpPr/>
      </dsp:nvSpPr>
      <dsp:spPr>
        <a:xfrm rot="5400000">
          <a:off x="1916862" y="119819"/>
          <a:ext cx="1806029" cy="1571245"/>
        </a:xfrm>
        <a:prstGeom prst="hexagon">
          <a:avLst>
            <a:gd name="adj" fmla="val 25000"/>
            <a:gd name="vf" fmla="val 115470"/>
          </a:avLst>
        </a:prstGeom>
        <a:gradFill rotWithShape="0">
          <a:gsLst>
            <a:gs pos="0">
              <a:schemeClr val="accent4">
                <a:shade val="80000"/>
                <a:hueOff val="-16385"/>
                <a:satOff val="-169"/>
                <a:lumOff val="4835"/>
                <a:alphaOff val="0"/>
                <a:lumMod val="110000"/>
                <a:satMod val="105000"/>
                <a:tint val="67000"/>
              </a:schemeClr>
            </a:gs>
            <a:gs pos="50000">
              <a:schemeClr val="accent4">
                <a:shade val="80000"/>
                <a:hueOff val="-16385"/>
                <a:satOff val="-169"/>
                <a:lumOff val="4835"/>
                <a:alphaOff val="0"/>
                <a:lumMod val="105000"/>
                <a:satMod val="103000"/>
                <a:tint val="73000"/>
              </a:schemeClr>
            </a:gs>
            <a:gs pos="100000">
              <a:schemeClr val="accent4">
                <a:shade val="80000"/>
                <a:hueOff val="-16385"/>
                <a:satOff val="-169"/>
                <a:lumOff val="4835"/>
                <a:alphaOff val="0"/>
                <a:lumMod val="105000"/>
                <a:satMod val="109000"/>
                <a:tint val="81000"/>
              </a:schemeClr>
            </a:gs>
          </a:gsLst>
          <a:lin ang="5400000" scaled="0"/>
        </a:gradFill>
        <a:ln>
          <a:noFill/>
        </a:ln>
        <a:effectLst/>
        <a:scene3d>
          <a:camera prst="orthographicFront">
            <a:rot lat="0" lon="0" rev="0"/>
          </a:camera>
          <a:lightRig rig="contrasting" dir="t">
            <a:rot lat="0" lon="0" rev="7800000"/>
          </a:lightRig>
        </a:scene3d>
        <a:sp3d>
          <a:bevelT w="139700" h="1397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s-MX" sz="1600" b="1" kern="1200" smtClean="0"/>
            <a:t>UNIVERSAL</a:t>
          </a:r>
          <a:endParaRPr lang="es-MX" sz="1600" b="1" kern="1200" dirty="0"/>
        </a:p>
      </dsp:txBody>
      <dsp:txXfrm rot="-5400000">
        <a:off x="2279106" y="283868"/>
        <a:ext cx="1081541" cy="1243150"/>
      </dsp:txXfrm>
    </dsp:sp>
    <dsp:sp modelId="{488FBC27-9F31-4FCC-A3DC-68D7BEA516BF}">
      <dsp:nvSpPr>
        <dsp:cNvPr id="0" name=""/>
        <dsp:cNvSpPr/>
      </dsp:nvSpPr>
      <dsp:spPr>
        <a:xfrm rot="5400000">
          <a:off x="2762084" y="1652777"/>
          <a:ext cx="1806029" cy="1571245"/>
        </a:xfrm>
        <a:prstGeom prst="hexagon">
          <a:avLst>
            <a:gd name="adj" fmla="val 25000"/>
            <a:gd name="vf" fmla="val 115470"/>
          </a:avLst>
        </a:prstGeom>
        <a:gradFill rotWithShape="0">
          <a:gsLst>
            <a:gs pos="0">
              <a:schemeClr val="accent4">
                <a:shade val="80000"/>
                <a:hueOff val="-32770"/>
                <a:satOff val="-338"/>
                <a:lumOff val="9670"/>
                <a:alphaOff val="0"/>
                <a:lumMod val="110000"/>
                <a:satMod val="105000"/>
                <a:tint val="67000"/>
              </a:schemeClr>
            </a:gs>
            <a:gs pos="50000">
              <a:schemeClr val="accent4">
                <a:shade val="80000"/>
                <a:hueOff val="-32770"/>
                <a:satOff val="-338"/>
                <a:lumOff val="9670"/>
                <a:alphaOff val="0"/>
                <a:lumMod val="105000"/>
                <a:satMod val="103000"/>
                <a:tint val="73000"/>
              </a:schemeClr>
            </a:gs>
            <a:gs pos="100000">
              <a:schemeClr val="accent4">
                <a:shade val="80000"/>
                <a:hueOff val="-32770"/>
                <a:satOff val="-338"/>
                <a:lumOff val="9670"/>
                <a:alphaOff val="0"/>
                <a:lumMod val="105000"/>
                <a:satMod val="109000"/>
                <a:tint val="81000"/>
              </a:schemeClr>
            </a:gs>
          </a:gsLst>
          <a:lin ang="5400000" scaled="0"/>
        </a:gradFill>
        <a:ln>
          <a:noFill/>
        </a:ln>
        <a:effectLst/>
        <a:scene3d>
          <a:camera prst="orthographicFront">
            <a:rot lat="0" lon="0" rev="0"/>
          </a:camera>
          <a:lightRig rig="contrasting" dir="t">
            <a:rot lat="0" lon="0" rev="7800000"/>
          </a:lightRig>
        </a:scene3d>
        <a:sp3d>
          <a:bevelT w="139700" h="1397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smtClean="0"/>
            <a:t>SECRETO</a:t>
          </a:r>
          <a:endParaRPr lang="es-MX" sz="1700" b="1" kern="1200" dirty="0"/>
        </a:p>
      </dsp:txBody>
      <dsp:txXfrm rot="-5400000">
        <a:off x="3124328" y="1816826"/>
        <a:ext cx="1081541" cy="1243150"/>
      </dsp:txXfrm>
    </dsp:sp>
    <dsp:sp modelId="{954E8EB8-0CF7-4B5B-9E81-044F8ABDFDBA}">
      <dsp:nvSpPr>
        <dsp:cNvPr id="0" name=""/>
        <dsp:cNvSpPr/>
      </dsp:nvSpPr>
      <dsp:spPr>
        <a:xfrm>
          <a:off x="863947" y="1896591"/>
          <a:ext cx="1950511" cy="1083617"/>
        </a:xfrm>
        <a:prstGeom prst="rect">
          <a:avLst/>
        </a:prstGeom>
        <a:noFill/>
        <a:ln>
          <a:noFill/>
        </a:ln>
        <a:effectLst/>
      </dsp:spPr>
      <dsp:style>
        <a:lnRef idx="0">
          <a:scrgbClr r="0" g="0" b="0"/>
        </a:lnRef>
        <a:fillRef idx="0">
          <a:scrgbClr r="0" g="0" b="0"/>
        </a:fillRef>
        <a:effectRef idx="0">
          <a:scrgbClr r="0" g="0" b="0"/>
        </a:effectRef>
        <a:fontRef idx="minor"/>
      </dsp:style>
    </dsp:sp>
    <dsp:sp modelId="{C21718C8-0A0A-453C-9F3F-A3D1737C757F}">
      <dsp:nvSpPr>
        <dsp:cNvPr id="0" name=""/>
        <dsp:cNvSpPr/>
      </dsp:nvSpPr>
      <dsp:spPr>
        <a:xfrm rot="5400000">
          <a:off x="4459029" y="1652777"/>
          <a:ext cx="1806029" cy="1571245"/>
        </a:xfrm>
        <a:prstGeom prst="hexagon">
          <a:avLst>
            <a:gd name="adj" fmla="val 25000"/>
            <a:gd name="vf" fmla="val 115470"/>
          </a:avLst>
        </a:prstGeom>
        <a:gradFill rotWithShape="0">
          <a:gsLst>
            <a:gs pos="0">
              <a:schemeClr val="accent4">
                <a:shade val="80000"/>
                <a:hueOff val="-49155"/>
                <a:satOff val="-507"/>
                <a:lumOff val="14504"/>
                <a:alphaOff val="0"/>
                <a:lumMod val="110000"/>
                <a:satMod val="105000"/>
                <a:tint val="67000"/>
              </a:schemeClr>
            </a:gs>
            <a:gs pos="50000">
              <a:schemeClr val="accent4">
                <a:shade val="80000"/>
                <a:hueOff val="-49155"/>
                <a:satOff val="-507"/>
                <a:lumOff val="14504"/>
                <a:alphaOff val="0"/>
                <a:lumMod val="105000"/>
                <a:satMod val="103000"/>
                <a:tint val="73000"/>
              </a:schemeClr>
            </a:gs>
            <a:gs pos="100000">
              <a:schemeClr val="accent4">
                <a:shade val="80000"/>
                <a:hueOff val="-49155"/>
                <a:satOff val="-507"/>
                <a:lumOff val="14504"/>
                <a:alphaOff val="0"/>
                <a:lumMod val="105000"/>
                <a:satMod val="109000"/>
                <a:tint val="81000"/>
              </a:schemeClr>
            </a:gs>
          </a:gsLst>
          <a:lin ang="5400000" scaled="0"/>
        </a:gradFill>
        <a:ln>
          <a:noFill/>
        </a:ln>
        <a:effectLst/>
        <a:scene3d>
          <a:camera prst="orthographicFront">
            <a:rot lat="0" lon="0" rev="0"/>
          </a:camera>
          <a:lightRig rig="contrasting" dir="t">
            <a:rot lat="0" lon="0" rev="7800000"/>
          </a:lightRig>
        </a:scene3d>
        <a:sp3d>
          <a:bevelT w="139700" h="1397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s-MX" sz="1700" b="1" kern="1200" smtClean="0"/>
            <a:t>DIRECTO/</a:t>
          </a:r>
        </a:p>
        <a:p>
          <a:pPr lvl="0" algn="ctr" defTabSz="755650">
            <a:lnSpc>
              <a:spcPct val="90000"/>
            </a:lnSpc>
            <a:spcBef>
              <a:spcPct val="0"/>
            </a:spcBef>
            <a:spcAft>
              <a:spcPct val="35000"/>
            </a:spcAft>
          </a:pPr>
          <a:r>
            <a:rPr lang="es-MX" sz="1700" b="1" kern="1200" smtClean="0"/>
            <a:t>PERSONAL</a:t>
          </a:r>
          <a:endParaRPr lang="es-MX" sz="1700" b="1" kern="1200" dirty="0"/>
        </a:p>
      </dsp:txBody>
      <dsp:txXfrm rot="-5400000">
        <a:off x="4821273" y="1816826"/>
        <a:ext cx="1081541" cy="1243150"/>
      </dsp:txXfrm>
    </dsp:sp>
    <dsp:sp modelId="{B17F0A84-8E3D-448F-8A8C-2C425B8E0C01}">
      <dsp:nvSpPr>
        <dsp:cNvPr id="0" name=""/>
        <dsp:cNvSpPr/>
      </dsp:nvSpPr>
      <dsp:spPr>
        <a:xfrm rot="5400000">
          <a:off x="3613807" y="3185734"/>
          <a:ext cx="1806029" cy="1571245"/>
        </a:xfrm>
        <a:prstGeom prst="hexagon">
          <a:avLst>
            <a:gd name="adj" fmla="val 25000"/>
            <a:gd name="vf" fmla="val 115470"/>
          </a:avLst>
        </a:prstGeom>
        <a:gradFill rotWithShape="0">
          <a:gsLst>
            <a:gs pos="0">
              <a:schemeClr val="accent4">
                <a:shade val="80000"/>
                <a:hueOff val="-65540"/>
                <a:satOff val="-676"/>
                <a:lumOff val="19339"/>
                <a:alphaOff val="0"/>
                <a:lumMod val="110000"/>
                <a:satMod val="105000"/>
                <a:tint val="67000"/>
              </a:schemeClr>
            </a:gs>
            <a:gs pos="50000">
              <a:schemeClr val="accent4">
                <a:shade val="80000"/>
                <a:hueOff val="-65540"/>
                <a:satOff val="-676"/>
                <a:lumOff val="19339"/>
                <a:alphaOff val="0"/>
                <a:lumMod val="105000"/>
                <a:satMod val="103000"/>
                <a:tint val="73000"/>
              </a:schemeClr>
            </a:gs>
            <a:gs pos="100000">
              <a:schemeClr val="accent4">
                <a:shade val="80000"/>
                <a:hueOff val="-65540"/>
                <a:satOff val="-676"/>
                <a:lumOff val="19339"/>
                <a:alphaOff val="0"/>
                <a:lumMod val="105000"/>
                <a:satMod val="109000"/>
                <a:tint val="81000"/>
              </a:schemeClr>
            </a:gs>
          </a:gsLst>
          <a:lin ang="5400000" scaled="0"/>
        </a:gradFill>
        <a:ln>
          <a:noFill/>
        </a:ln>
        <a:effectLst/>
        <a:scene3d>
          <a:camera prst="orthographicFront">
            <a:rot lat="0" lon="0" rev="0"/>
          </a:camera>
          <a:lightRig rig="contrasting" dir="t">
            <a:rot lat="0" lon="0" rev="7800000"/>
          </a:lightRig>
        </a:scene3d>
        <a:sp3d>
          <a:bevelT w="139700" h="1397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smtClean="0"/>
            <a:t>IGUAL</a:t>
          </a:r>
          <a:endParaRPr lang="es-MX" sz="1700" b="1" kern="1200" dirty="0"/>
        </a:p>
      </dsp:txBody>
      <dsp:txXfrm rot="-5400000">
        <a:off x="3976051" y="3349783"/>
        <a:ext cx="1081541" cy="1243150"/>
      </dsp:txXfrm>
    </dsp:sp>
    <dsp:sp modelId="{2028199C-4EC9-4FA7-A49B-3CE6F4F50304}">
      <dsp:nvSpPr>
        <dsp:cNvPr id="0" name=""/>
        <dsp:cNvSpPr/>
      </dsp:nvSpPr>
      <dsp:spPr>
        <a:xfrm>
          <a:off x="5350124" y="3429548"/>
          <a:ext cx="2015528" cy="1083617"/>
        </a:xfrm>
        <a:prstGeom prst="rect">
          <a:avLst/>
        </a:prstGeom>
        <a:noFill/>
        <a:ln>
          <a:noFill/>
        </a:ln>
        <a:effectLst/>
      </dsp:spPr>
      <dsp:style>
        <a:lnRef idx="0">
          <a:scrgbClr r="0" g="0" b="0"/>
        </a:lnRef>
        <a:fillRef idx="0">
          <a:scrgbClr r="0" g="0" b="0"/>
        </a:fillRef>
        <a:effectRef idx="0">
          <a:scrgbClr r="0" g="0" b="0"/>
        </a:effectRef>
        <a:fontRef idx="minor"/>
      </dsp:style>
    </dsp:sp>
    <dsp:sp modelId="{128139B7-019A-4E13-83B8-D1AF1C7D1FF1}">
      <dsp:nvSpPr>
        <dsp:cNvPr id="0" name=""/>
        <dsp:cNvSpPr/>
      </dsp:nvSpPr>
      <dsp:spPr>
        <a:xfrm rot="5400000">
          <a:off x="1916862" y="3185734"/>
          <a:ext cx="1806029" cy="1571245"/>
        </a:xfrm>
        <a:prstGeom prst="hexagon">
          <a:avLst>
            <a:gd name="adj" fmla="val 25000"/>
            <a:gd name="vf" fmla="val 115470"/>
          </a:avLst>
        </a:prstGeom>
        <a:gradFill rotWithShape="0">
          <a:gsLst>
            <a:gs pos="0">
              <a:schemeClr val="accent4">
                <a:shade val="80000"/>
                <a:hueOff val="-81925"/>
                <a:satOff val="-845"/>
                <a:lumOff val="24174"/>
                <a:alphaOff val="0"/>
                <a:lumMod val="110000"/>
                <a:satMod val="105000"/>
                <a:tint val="67000"/>
              </a:schemeClr>
            </a:gs>
            <a:gs pos="50000">
              <a:schemeClr val="accent4">
                <a:shade val="80000"/>
                <a:hueOff val="-81925"/>
                <a:satOff val="-845"/>
                <a:lumOff val="24174"/>
                <a:alphaOff val="0"/>
                <a:lumMod val="105000"/>
                <a:satMod val="103000"/>
                <a:tint val="73000"/>
              </a:schemeClr>
            </a:gs>
            <a:gs pos="100000">
              <a:schemeClr val="accent4">
                <a:shade val="80000"/>
                <a:hueOff val="-81925"/>
                <a:satOff val="-845"/>
                <a:lumOff val="24174"/>
                <a:alphaOff val="0"/>
                <a:lumMod val="105000"/>
                <a:satMod val="109000"/>
                <a:tint val="81000"/>
              </a:schemeClr>
            </a:gs>
          </a:gsLst>
          <a:lin ang="5400000" scaled="0"/>
        </a:gradFill>
        <a:ln>
          <a:noFill/>
        </a:ln>
        <a:effectLst/>
        <a:scene3d>
          <a:camera prst="orthographicFront">
            <a:rot lat="0" lon="0" rev="0"/>
          </a:camera>
          <a:lightRig rig="contrasting" dir="t">
            <a:rot lat="0" lon="0" rev="7800000"/>
          </a:lightRig>
        </a:scene3d>
        <a:sp3d>
          <a:bevelT w="139700" h="1397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s-MX" sz="1100" b="1" kern="1200" smtClean="0"/>
            <a:t>INTRANSFERIBLE</a:t>
          </a:r>
          <a:endParaRPr lang="es-MX" sz="1100" b="1" kern="1200" dirty="0"/>
        </a:p>
      </dsp:txBody>
      <dsp:txXfrm rot="-5400000">
        <a:off x="2279106" y="3349783"/>
        <a:ext cx="1081541" cy="12431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3927A-7868-4BA1-83DA-3218A32FD9ED}">
      <dsp:nvSpPr>
        <dsp:cNvPr id="0" name=""/>
        <dsp:cNvSpPr/>
      </dsp:nvSpPr>
      <dsp:spPr>
        <a:xfrm>
          <a:off x="-5513922" y="-844209"/>
          <a:ext cx="6565219" cy="6565219"/>
        </a:xfrm>
        <a:prstGeom prst="blockArc">
          <a:avLst>
            <a:gd name="adj1" fmla="val 18900000"/>
            <a:gd name="adj2" fmla="val 2700000"/>
            <a:gd name="adj3" fmla="val 329"/>
          </a:avLst>
        </a:pr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2F23CD-6D6C-4B79-A50A-9748270C9A1C}">
      <dsp:nvSpPr>
        <dsp:cNvPr id="0" name=""/>
        <dsp:cNvSpPr/>
      </dsp:nvSpPr>
      <dsp:spPr>
        <a:xfrm>
          <a:off x="391858" y="256812"/>
          <a:ext cx="7769717" cy="5134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535" tIns="38100" rIns="38100" bIns="38100" numCol="1" spcCol="1270" anchor="ctr" anchorCtr="0">
          <a:noAutofit/>
        </a:bodyPr>
        <a:lstStyle/>
        <a:p>
          <a:pPr lvl="0" algn="l" defTabSz="666750">
            <a:lnSpc>
              <a:spcPct val="90000"/>
            </a:lnSpc>
            <a:spcBef>
              <a:spcPct val="0"/>
            </a:spcBef>
            <a:spcAft>
              <a:spcPct val="35000"/>
            </a:spcAft>
          </a:pPr>
          <a:r>
            <a:rPr lang="es-MX" sz="1500" kern="1200" dirty="0" smtClean="0"/>
            <a:t>Que todos los ciudadanos sin distinción alguna puedan votar –requisitos-.</a:t>
          </a:r>
          <a:endParaRPr lang="es-MX" sz="1500" kern="1200" dirty="0"/>
        </a:p>
      </dsp:txBody>
      <dsp:txXfrm>
        <a:off x="391858" y="256812"/>
        <a:ext cx="7769717" cy="513429"/>
      </dsp:txXfrm>
    </dsp:sp>
    <dsp:sp modelId="{4174F58A-5EF6-4579-B1D0-6B4D80892F4D}">
      <dsp:nvSpPr>
        <dsp:cNvPr id="0" name=""/>
        <dsp:cNvSpPr/>
      </dsp:nvSpPr>
      <dsp:spPr>
        <a:xfrm>
          <a:off x="70964" y="192633"/>
          <a:ext cx="641786" cy="641786"/>
        </a:xfrm>
        <a:prstGeom prst="ellipse">
          <a:avLst/>
        </a:prstGeom>
        <a:blipFill rotWithShape="0">
          <a:blip xmlns:r="http://schemas.openxmlformats.org/officeDocument/2006/relationships" r:embed="rId1"/>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622E09-CC13-46D0-8734-1DA1787E975F}">
      <dsp:nvSpPr>
        <dsp:cNvPr id="0" name=""/>
        <dsp:cNvSpPr/>
      </dsp:nvSpPr>
      <dsp:spPr>
        <a:xfrm>
          <a:off x="814189" y="1026859"/>
          <a:ext cx="7347386" cy="5134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535" tIns="38100" rIns="38100" bIns="38100" numCol="1" spcCol="1270" anchor="ctr" anchorCtr="0">
          <a:noAutofit/>
        </a:bodyPr>
        <a:lstStyle/>
        <a:p>
          <a:pPr lvl="0" algn="l" defTabSz="666750">
            <a:lnSpc>
              <a:spcPct val="90000"/>
            </a:lnSpc>
            <a:spcBef>
              <a:spcPct val="0"/>
            </a:spcBef>
            <a:spcAft>
              <a:spcPct val="35000"/>
            </a:spcAft>
          </a:pPr>
          <a:r>
            <a:rPr lang="es-MX" sz="1500" kern="1200" dirty="0" smtClean="0"/>
            <a:t>Sin presión ni coacción de ningún tipo.</a:t>
          </a:r>
          <a:endParaRPr lang="es-MX" sz="1500" kern="1200" dirty="0"/>
        </a:p>
      </dsp:txBody>
      <dsp:txXfrm>
        <a:off x="814189" y="1026859"/>
        <a:ext cx="7347386" cy="513429"/>
      </dsp:txXfrm>
    </dsp:sp>
    <dsp:sp modelId="{6C28EF90-E35B-449A-9732-06B7C68D9F69}">
      <dsp:nvSpPr>
        <dsp:cNvPr id="0" name=""/>
        <dsp:cNvSpPr/>
      </dsp:nvSpPr>
      <dsp:spPr>
        <a:xfrm>
          <a:off x="493295" y="962680"/>
          <a:ext cx="641786" cy="641786"/>
        </a:xfrm>
        <a:prstGeom prst="ellipse">
          <a:avLst/>
        </a:prstGeom>
        <a:blipFill rotWithShape="0">
          <a:blip xmlns:r="http://schemas.openxmlformats.org/officeDocument/2006/relationships" r:embed="rId2"/>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EB6248-EC29-43A9-8B2D-2287A8C37008}">
      <dsp:nvSpPr>
        <dsp:cNvPr id="0" name=""/>
        <dsp:cNvSpPr/>
      </dsp:nvSpPr>
      <dsp:spPr>
        <a:xfrm>
          <a:off x="1007310" y="1796905"/>
          <a:ext cx="7154265" cy="5134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535" tIns="38100" rIns="38100" bIns="38100" numCol="1" spcCol="1270" anchor="ctr" anchorCtr="0">
          <a:noAutofit/>
        </a:bodyPr>
        <a:lstStyle/>
        <a:p>
          <a:pPr lvl="0" algn="l" defTabSz="666750">
            <a:lnSpc>
              <a:spcPct val="90000"/>
            </a:lnSpc>
            <a:spcBef>
              <a:spcPct val="0"/>
            </a:spcBef>
            <a:spcAft>
              <a:spcPct val="35000"/>
            </a:spcAft>
          </a:pPr>
          <a:r>
            <a:rPr lang="es-MX" sz="1500" kern="1200" dirty="0" smtClean="0"/>
            <a:t>Que únicamente el votante conozca su determinación.</a:t>
          </a:r>
          <a:endParaRPr lang="es-MX" sz="1500" kern="1200" dirty="0"/>
        </a:p>
      </dsp:txBody>
      <dsp:txXfrm>
        <a:off x="1007310" y="1796905"/>
        <a:ext cx="7154265" cy="513429"/>
      </dsp:txXfrm>
    </dsp:sp>
    <dsp:sp modelId="{7B51B4AC-A621-4700-B7F3-594A28EE15CD}">
      <dsp:nvSpPr>
        <dsp:cNvPr id="0" name=""/>
        <dsp:cNvSpPr/>
      </dsp:nvSpPr>
      <dsp:spPr>
        <a:xfrm>
          <a:off x="686417" y="1732727"/>
          <a:ext cx="641786" cy="641786"/>
        </a:xfrm>
        <a:prstGeom prst="ellipse">
          <a:avLst/>
        </a:prstGeom>
        <a:blipFill rotWithShape="0">
          <a:blip xmlns:r="http://schemas.openxmlformats.org/officeDocument/2006/relationships" r:embed="rId3"/>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0D68AF-DEE3-4F42-B4A8-1E9B594EF56E}">
      <dsp:nvSpPr>
        <dsp:cNvPr id="0" name=""/>
        <dsp:cNvSpPr/>
      </dsp:nvSpPr>
      <dsp:spPr>
        <a:xfrm>
          <a:off x="1007310" y="2566464"/>
          <a:ext cx="7154265" cy="5134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535" tIns="38100" rIns="38100" bIns="38100" numCol="1" spcCol="1270" anchor="ctr" anchorCtr="0">
          <a:noAutofit/>
        </a:bodyPr>
        <a:lstStyle/>
        <a:p>
          <a:pPr lvl="0" algn="l" defTabSz="666750">
            <a:lnSpc>
              <a:spcPct val="90000"/>
            </a:lnSpc>
            <a:spcBef>
              <a:spcPct val="0"/>
            </a:spcBef>
            <a:spcAft>
              <a:spcPct val="35000"/>
            </a:spcAft>
          </a:pPr>
          <a:r>
            <a:rPr lang="es-MX" sz="1500" kern="1200" dirty="0" smtClean="0"/>
            <a:t>El voto se ejerce sin la intervención de terceros, no se delega.</a:t>
          </a:r>
          <a:endParaRPr lang="es-MX" sz="1500" kern="1200" dirty="0"/>
        </a:p>
      </dsp:txBody>
      <dsp:txXfrm>
        <a:off x="1007310" y="2566464"/>
        <a:ext cx="7154265" cy="513429"/>
      </dsp:txXfrm>
    </dsp:sp>
    <dsp:sp modelId="{60312DEA-9150-451F-A5D6-9ED05CE6207D}">
      <dsp:nvSpPr>
        <dsp:cNvPr id="0" name=""/>
        <dsp:cNvSpPr/>
      </dsp:nvSpPr>
      <dsp:spPr>
        <a:xfrm>
          <a:off x="686417" y="2502286"/>
          <a:ext cx="641786" cy="641786"/>
        </a:xfrm>
        <a:prstGeom prst="ellipse">
          <a:avLst/>
        </a:prstGeom>
        <a:blipFill rotWithShape="0">
          <a:blip xmlns:r="http://schemas.openxmlformats.org/officeDocument/2006/relationships" r:embed="rId4"/>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653675-7DBF-41A3-8363-A7C054502B59}">
      <dsp:nvSpPr>
        <dsp:cNvPr id="0" name=""/>
        <dsp:cNvSpPr/>
      </dsp:nvSpPr>
      <dsp:spPr>
        <a:xfrm>
          <a:off x="814189" y="3336511"/>
          <a:ext cx="7347386" cy="5134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535" tIns="38100" rIns="38100" bIns="38100" numCol="1" spcCol="1270" anchor="ctr" anchorCtr="0">
          <a:noAutofit/>
        </a:bodyPr>
        <a:lstStyle/>
        <a:p>
          <a:pPr lvl="0" algn="l" defTabSz="666750">
            <a:lnSpc>
              <a:spcPct val="90000"/>
            </a:lnSpc>
            <a:spcBef>
              <a:spcPct val="0"/>
            </a:spcBef>
            <a:spcAft>
              <a:spcPct val="35000"/>
            </a:spcAft>
          </a:pPr>
          <a:r>
            <a:rPr lang="es-MX" sz="1500" kern="1200" smtClean="0"/>
            <a:t>La decisión plasmada en el voto no se puede transferir a otro partido político.</a:t>
          </a:r>
          <a:endParaRPr lang="es-MX" sz="1500" kern="1200" dirty="0"/>
        </a:p>
      </dsp:txBody>
      <dsp:txXfrm>
        <a:off x="814189" y="3336511"/>
        <a:ext cx="7347386" cy="513429"/>
      </dsp:txXfrm>
    </dsp:sp>
    <dsp:sp modelId="{EA607BBE-3BE6-4C4D-A1F8-03E425E58279}">
      <dsp:nvSpPr>
        <dsp:cNvPr id="0" name=""/>
        <dsp:cNvSpPr/>
      </dsp:nvSpPr>
      <dsp:spPr>
        <a:xfrm>
          <a:off x="493295" y="3272332"/>
          <a:ext cx="641786" cy="641786"/>
        </a:xfrm>
        <a:prstGeom prst="ellipse">
          <a:avLst/>
        </a:prstGeom>
        <a:blipFill rotWithShape="0">
          <a:blip xmlns:r="http://schemas.openxmlformats.org/officeDocument/2006/relationships" r:embed="rId5"/>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8D54A1-9B42-4E89-8E2E-D4D5C1F58379}">
      <dsp:nvSpPr>
        <dsp:cNvPr id="0" name=""/>
        <dsp:cNvSpPr/>
      </dsp:nvSpPr>
      <dsp:spPr>
        <a:xfrm>
          <a:off x="391858" y="4106558"/>
          <a:ext cx="7769717" cy="5134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7535" tIns="38100" rIns="38100" bIns="38100" numCol="1" spcCol="1270" anchor="ctr" anchorCtr="0">
          <a:noAutofit/>
        </a:bodyPr>
        <a:lstStyle/>
        <a:p>
          <a:pPr lvl="0" algn="l" defTabSz="666750">
            <a:lnSpc>
              <a:spcPct val="90000"/>
            </a:lnSpc>
            <a:spcBef>
              <a:spcPct val="0"/>
            </a:spcBef>
            <a:spcAft>
              <a:spcPct val="35000"/>
            </a:spcAft>
          </a:pPr>
          <a:r>
            <a:rPr lang="es-MX" sz="1500" kern="1200" smtClean="0"/>
            <a:t>El voto de cada ciudadano tiene el mismo valor (geografía electoral).</a:t>
          </a:r>
          <a:endParaRPr lang="es-MX" sz="1500" kern="1200" dirty="0"/>
        </a:p>
      </dsp:txBody>
      <dsp:txXfrm>
        <a:off x="391858" y="4106558"/>
        <a:ext cx="7769717" cy="513429"/>
      </dsp:txXfrm>
    </dsp:sp>
    <dsp:sp modelId="{18039989-828A-4FCF-8818-D33B2B74526B}">
      <dsp:nvSpPr>
        <dsp:cNvPr id="0" name=""/>
        <dsp:cNvSpPr/>
      </dsp:nvSpPr>
      <dsp:spPr>
        <a:xfrm>
          <a:off x="70964" y="4042379"/>
          <a:ext cx="641786" cy="641786"/>
        </a:xfrm>
        <a:prstGeom prst="ellipse">
          <a:avLst/>
        </a:prstGeom>
        <a:blipFill rotWithShape="0">
          <a:blip xmlns:r="http://schemas.openxmlformats.org/officeDocument/2006/relationships" r:embed="rId6"/>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A10FE-4085-4D78-A8D3-5CA351C5870E}">
      <dsp:nvSpPr>
        <dsp:cNvPr id="0" name=""/>
        <dsp:cNvSpPr/>
      </dsp:nvSpPr>
      <dsp:spPr>
        <a:xfrm>
          <a:off x="2226213" y="262980"/>
          <a:ext cx="3568716" cy="3568716"/>
        </a:xfrm>
        <a:prstGeom prst="pie">
          <a:avLst>
            <a:gd name="adj1" fmla="val 16200000"/>
            <a:gd name="adj2" fmla="val 20520000"/>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b="0" kern="1200" dirty="0" smtClean="0"/>
            <a:t>Certeza</a:t>
          </a:r>
          <a:endParaRPr lang="es-MX" sz="1600" b="0" kern="1200" dirty="0"/>
        </a:p>
      </dsp:txBody>
      <dsp:txXfrm>
        <a:off x="4087893" y="862864"/>
        <a:ext cx="1147087" cy="764724"/>
      </dsp:txXfrm>
    </dsp:sp>
    <dsp:sp modelId="{7710445D-2220-448E-9606-459917AE9EA0}">
      <dsp:nvSpPr>
        <dsp:cNvPr id="0" name=""/>
        <dsp:cNvSpPr/>
      </dsp:nvSpPr>
      <dsp:spPr>
        <a:xfrm>
          <a:off x="2256802" y="358146"/>
          <a:ext cx="3568716" cy="3568716"/>
        </a:xfrm>
        <a:prstGeom prst="pie">
          <a:avLst>
            <a:gd name="adj1" fmla="val 20520000"/>
            <a:gd name="adj2" fmla="val 3240000"/>
          </a:avLst>
        </a:prstGeom>
        <a:solidFill>
          <a:schemeClr val="accent4">
            <a:shade val="80000"/>
            <a:hueOff val="-20481"/>
            <a:satOff val="-211"/>
            <a:lumOff val="60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0" kern="1200" dirty="0" smtClean="0"/>
            <a:t>Legalidad</a:t>
          </a:r>
          <a:endParaRPr lang="es-MX" sz="1400" b="0" kern="1200" dirty="0"/>
        </a:p>
      </dsp:txBody>
      <dsp:txXfrm>
        <a:off x="4555225" y="1988709"/>
        <a:ext cx="1062118" cy="849694"/>
      </dsp:txXfrm>
    </dsp:sp>
    <dsp:sp modelId="{B9A53527-BE06-45B6-9F5C-AAC65A7367DB}">
      <dsp:nvSpPr>
        <dsp:cNvPr id="0" name=""/>
        <dsp:cNvSpPr/>
      </dsp:nvSpPr>
      <dsp:spPr>
        <a:xfrm>
          <a:off x="2176081" y="416775"/>
          <a:ext cx="3568716" cy="3568716"/>
        </a:xfrm>
        <a:prstGeom prst="pie">
          <a:avLst>
            <a:gd name="adj1" fmla="val 3240000"/>
            <a:gd name="adj2" fmla="val 7560000"/>
          </a:avLst>
        </a:prstGeom>
        <a:solidFill>
          <a:schemeClr val="accent4">
            <a:shade val="80000"/>
            <a:hueOff val="-40963"/>
            <a:satOff val="-423"/>
            <a:lumOff val="120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MX" sz="900" b="0" kern="1200" dirty="0" smtClean="0"/>
            <a:t>Independencia</a:t>
          </a:r>
          <a:endParaRPr lang="es-MX" sz="900" b="0" kern="1200" dirty="0"/>
        </a:p>
      </dsp:txBody>
      <dsp:txXfrm>
        <a:off x="3450622" y="2923373"/>
        <a:ext cx="1019633" cy="934663"/>
      </dsp:txXfrm>
    </dsp:sp>
    <dsp:sp modelId="{09299477-1E49-43EA-AC14-D48F5F1E8279}">
      <dsp:nvSpPr>
        <dsp:cNvPr id="0" name=""/>
        <dsp:cNvSpPr/>
      </dsp:nvSpPr>
      <dsp:spPr>
        <a:xfrm>
          <a:off x="2095360" y="358146"/>
          <a:ext cx="3568716" cy="3568716"/>
        </a:xfrm>
        <a:prstGeom prst="pie">
          <a:avLst>
            <a:gd name="adj1" fmla="val 7560000"/>
            <a:gd name="adj2" fmla="val 11880000"/>
          </a:avLst>
        </a:prstGeom>
        <a:solidFill>
          <a:schemeClr val="accent4">
            <a:shade val="80000"/>
            <a:hueOff val="-61444"/>
            <a:satOff val="-634"/>
            <a:lumOff val="18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MX" sz="1050" b="0" kern="1200" dirty="0" smtClean="0"/>
            <a:t>Imparcialidad</a:t>
          </a:r>
          <a:endParaRPr lang="es-MX" sz="1050" b="0" kern="1200" dirty="0"/>
        </a:p>
      </dsp:txBody>
      <dsp:txXfrm>
        <a:off x="2303535" y="1988709"/>
        <a:ext cx="1062118" cy="849694"/>
      </dsp:txXfrm>
    </dsp:sp>
    <dsp:sp modelId="{9F268CA3-06B7-495E-92D7-351927F26C68}">
      <dsp:nvSpPr>
        <dsp:cNvPr id="0" name=""/>
        <dsp:cNvSpPr/>
      </dsp:nvSpPr>
      <dsp:spPr>
        <a:xfrm>
          <a:off x="2125949" y="262980"/>
          <a:ext cx="3568716" cy="3568716"/>
        </a:xfrm>
        <a:prstGeom prst="pie">
          <a:avLst>
            <a:gd name="adj1" fmla="val 11880000"/>
            <a:gd name="adj2" fmla="val 16200000"/>
          </a:avLst>
        </a:prstGeom>
        <a:solidFill>
          <a:schemeClr val="accent4">
            <a:shade val="80000"/>
            <a:hueOff val="-81925"/>
            <a:satOff val="-845"/>
            <a:lumOff val="241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0" kern="1200" dirty="0" smtClean="0"/>
            <a:t>Objetividad</a:t>
          </a:r>
          <a:endParaRPr lang="es-MX" sz="1200" b="0" kern="1200" dirty="0"/>
        </a:p>
      </dsp:txBody>
      <dsp:txXfrm>
        <a:off x="2685897" y="862864"/>
        <a:ext cx="1147087" cy="764724"/>
      </dsp:txXfrm>
    </dsp:sp>
    <dsp:sp modelId="{A189A7C1-943A-4905-9E59-4BE515522E2F}">
      <dsp:nvSpPr>
        <dsp:cNvPr id="0" name=""/>
        <dsp:cNvSpPr/>
      </dsp:nvSpPr>
      <dsp:spPr>
        <a:xfrm>
          <a:off x="2005124" y="42059"/>
          <a:ext cx="4010557" cy="4010557"/>
        </a:xfrm>
        <a:prstGeom prst="circularArrow">
          <a:avLst>
            <a:gd name="adj1" fmla="val 5085"/>
            <a:gd name="adj2" fmla="val 327528"/>
            <a:gd name="adj3" fmla="val 20192361"/>
            <a:gd name="adj4" fmla="val 16200324"/>
            <a:gd name="adj5" fmla="val 5932"/>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2B3DB0-45F3-4D0C-9D61-86B72AA0FD7E}">
      <dsp:nvSpPr>
        <dsp:cNvPr id="0" name=""/>
        <dsp:cNvSpPr/>
      </dsp:nvSpPr>
      <dsp:spPr>
        <a:xfrm>
          <a:off x="2036128" y="137194"/>
          <a:ext cx="4010557" cy="4010557"/>
        </a:xfrm>
        <a:prstGeom prst="circularArrow">
          <a:avLst>
            <a:gd name="adj1" fmla="val 5085"/>
            <a:gd name="adj2" fmla="val 327528"/>
            <a:gd name="adj3" fmla="val 2912753"/>
            <a:gd name="adj4" fmla="val 20519953"/>
            <a:gd name="adj5" fmla="val 5932"/>
          </a:avLst>
        </a:prstGeom>
        <a:solidFill>
          <a:schemeClr val="accent4">
            <a:shade val="90000"/>
            <a:hueOff val="-20421"/>
            <a:satOff val="-821"/>
            <a:lumOff val="53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B20986-D46D-49E0-8FC4-3D01796BDF5E}">
      <dsp:nvSpPr>
        <dsp:cNvPr id="0" name=""/>
        <dsp:cNvSpPr/>
      </dsp:nvSpPr>
      <dsp:spPr>
        <a:xfrm>
          <a:off x="1955160" y="196002"/>
          <a:ext cx="4010557" cy="4010557"/>
        </a:xfrm>
        <a:prstGeom prst="circularArrow">
          <a:avLst>
            <a:gd name="adj1" fmla="val 5085"/>
            <a:gd name="adj2" fmla="val 327528"/>
            <a:gd name="adj3" fmla="val 7232777"/>
            <a:gd name="adj4" fmla="val 3239695"/>
            <a:gd name="adj5" fmla="val 5932"/>
          </a:avLst>
        </a:prstGeom>
        <a:solidFill>
          <a:schemeClr val="accent4">
            <a:shade val="90000"/>
            <a:hueOff val="-40842"/>
            <a:satOff val="-1642"/>
            <a:lumOff val="107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36CEC2-C65F-4957-BB0F-B136ECA0AE35}">
      <dsp:nvSpPr>
        <dsp:cNvPr id="0" name=""/>
        <dsp:cNvSpPr/>
      </dsp:nvSpPr>
      <dsp:spPr>
        <a:xfrm>
          <a:off x="1874193" y="137194"/>
          <a:ext cx="4010557" cy="4010557"/>
        </a:xfrm>
        <a:prstGeom prst="circularArrow">
          <a:avLst>
            <a:gd name="adj1" fmla="val 5085"/>
            <a:gd name="adj2" fmla="val 327528"/>
            <a:gd name="adj3" fmla="val 11552519"/>
            <a:gd name="adj4" fmla="val 7559718"/>
            <a:gd name="adj5" fmla="val 5932"/>
          </a:avLst>
        </a:prstGeom>
        <a:solidFill>
          <a:schemeClr val="accent4">
            <a:shade val="90000"/>
            <a:hueOff val="-61263"/>
            <a:satOff val="-2463"/>
            <a:lumOff val="1606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82CD77-08A8-4CE4-9382-96D7AD24E539}">
      <dsp:nvSpPr>
        <dsp:cNvPr id="0" name=""/>
        <dsp:cNvSpPr/>
      </dsp:nvSpPr>
      <dsp:spPr>
        <a:xfrm>
          <a:off x="1905196" y="42059"/>
          <a:ext cx="4010557" cy="4010557"/>
        </a:xfrm>
        <a:prstGeom prst="circularArrow">
          <a:avLst>
            <a:gd name="adj1" fmla="val 5085"/>
            <a:gd name="adj2" fmla="val 327528"/>
            <a:gd name="adj3" fmla="val 15872148"/>
            <a:gd name="adj4" fmla="val 11880111"/>
            <a:gd name="adj5" fmla="val 5932"/>
          </a:avLst>
        </a:prstGeom>
        <a:solidFill>
          <a:schemeClr val="accent4">
            <a:shade val="90000"/>
            <a:hueOff val="-81684"/>
            <a:satOff val="-3284"/>
            <a:lumOff val="2142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82B89-8FF7-420B-BEEC-A2167A16AE65}">
      <dsp:nvSpPr>
        <dsp:cNvPr id="0" name=""/>
        <dsp:cNvSpPr/>
      </dsp:nvSpPr>
      <dsp:spPr>
        <a:xfrm>
          <a:off x="703353" y="2648"/>
          <a:ext cx="6479993" cy="767851"/>
        </a:xfrm>
        <a:prstGeom prst="rect">
          <a:avLst/>
        </a:prstGeom>
        <a:solidFill>
          <a:schemeClr val="accent4">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dirty="0" smtClean="0"/>
            <a:t>Consiste en dotar de facultades expresas a las autoridades, de modo que todos los participantes en el proceso electoral conozcan previamente con claridad y seguridad las reglas a que su propia actuación y la de las autoridades electorales están sujetas.</a:t>
          </a:r>
          <a:endParaRPr lang="es-MX" sz="1100" kern="1200" dirty="0"/>
        </a:p>
      </dsp:txBody>
      <dsp:txXfrm>
        <a:off x="703353" y="2648"/>
        <a:ext cx="6479993" cy="767851"/>
      </dsp:txXfrm>
    </dsp:sp>
    <dsp:sp modelId="{BB7F8D3A-8EC3-46B7-BA18-431DA032EE27}">
      <dsp:nvSpPr>
        <dsp:cNvPr id="0" name=""/>
        <dsp:cNvSpPr/>
      </dsp:nvSpPr>
      <dsp:spPr>
        <a:xfrm>
          <a:off x="0" y="33339"/>
          <a:ext cx="760173" cy="767851"/>
        </a:xfrm>
        <a:prstGeom prst="rect">
          <a:avLst/>
        </a:prstGeom>
        <a:blipFill rotWithShape="1">
          <a:blip xmlns:r="http://schemas.openxmlformats.org/officeDocument/2006/relationships" r:embed="rId1"/>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D3357F1-F7D7-4844-B0F4-CEF5912DA95D}">
      <dsp:nvSpPr>
        <dsp:cNvPr id="0" name=""/>
        <dsp:cNvSpPr/>
      </dsp:nvSpPr>
      <dsp:spPr>
        <a:xfrm>
          <a:off x="703353" y="897196"/>
          <a:ext cx="6479993" cy="767851"/>
        </a:xfrm>
        <a:prstGeom prst="rect">
          <a:avLst/>
        </a:prstGeom>
        <a:solidFill>
          <a:schemeClr val="accent4">
            <a:shade val="80000"/>
            <a:hueOff val="-20481"/>
            <a:satOff val="-211"/>
            <a:lumOff val="604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smtClean="0"/>
            <a:t>Los ciudadanos y las autoridades electorales actúen en estricto apego a las disposiciones consignadas en la ley, de tal manera que no se emitan o desplieguen conductas caprichosas o arbitrarias al margen del texto normativo</a:t>
          </a:r>
          <a:endParaRPr lang="es-MX" sz="1100" kern="1200" dirty="0"/>
        </a:p>
      </dsp:txBody>
      <dsp:txXfrm>
        <a:off x="703353" y="897196"/>
        <a:ext cx="6479993" cy="767851"/>
      </dsp:txXfrm>
    </dsp:sp>
    <dsp:sp modelId="{9A17FB64-BF2A-48FD-B42F-0EC9886EF17E}">
      <dsp:nvSpPr>
        <dsp:cNvPr id="0" name=""/>
        <dsp:cNvSpPr/>
      </dsp:nvSpPr>
      <dsp:spPr>
        <a:xfrm>
          <a:off x="7126526" y="917743"/>
          <a:ext cx="760173" cy="767851"/>
        </a:xfrm>
        <a:prstGeom prst="rect">
          <a:avLst/>
        </a:prstGeom>
        <a:blipFill rotWithShape="1">
          <a:blip xmlns:r="http://schemas.openxmlformats.org/officeDocument/2006/relationships" r:embed="rId2"/>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2F87506-3D23-4987-BF44-6A2E2E143659}">
      <dsp:nvSpPr>
        <dsp:cNvPr id="0" name=""/>
        <dsp:cNvSpPr/>
      </dsp:nvSpPr>
      <dsp:spPr>
        <a:xfrm>
          <a:off x="703353" y="1791743"/>
          <a:ext cx="6479993" cy="767851"/>
        </a:xfrm>
        <a:prstGeom prst="rect">
          <a:avLst/>
        </a:prstGeom>
        <a:solidFill>
          <a:schemeClr val="accent4">
            <a:shade val="80000"/>
            <a:hueOff val="-40963"/>
            <a:satOff val="-423"/>
            <a:lumOff val="1208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smtClean="0"/>
            <a:t>Situación institucional que permite a las autoridades electorales emitir sus decisiones con plena imparcialidad y en estricto apego a la normatividad aplicable al caso, sin tener que acatar o someterse a indicaciones, instrucciones, sugerencias o insinuaciones provenientes de superiores jerárquicos, de otros poderes del Estado o de personas con las que guardan alguna relación de afinidad política, social o cultural.</a:t>
          </a:r>
          <a:endParaRPr lang="es-MX" sz="1100" kern="1200" dirty="0"/>
        </a:p>
      </dsp:txBody>
      <dsp:txXfrm>
        <a:off x="703353" y="1791743"/>
        <a:ext cx="6479993" cy="767851"/>
      </dsp:txXfrm>
    </dsp:sp>
    <dsp:sp modelId="{4DC586E9-FCB3-486C-B3F9-0596A6AAA8D7}">
      <dsp:nvSpPr>
        <dsp:cNvPr id="0" name=""/>
        <dsp:cNvSpPr/>
      </dsp:nvSpPr>
      <dsp:spPr>
        <a:xfrm>
          <a:off x="0" y="1781469"/>
          <a:ext cx="760173" cy="767851"/>
        </a:xfrm>
        <a:prstGeom prst="rect">
          <a:avLst/>
        </a:prstGeom>
        <a:blipFill rotWithShape="1">
          <a:blip xmlns:r="http://schemas.openxmlformats.org/officeDocument/2006/relationships" r:embed="rId3"/>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E25E635-1305-40AC-A5E3-6E343F057269}">
      <dsp:nvSpPr>
        <dsp:cNvPr id="0" name=""/>
        <dsp:cNvSpPr/>
      </dsp:nvSpPr>
      <dsp:spPr>
        <a:xfrm>
          <a:off x="703353" y="2686290"/>
          <a:ext cx="6479993" cy="767851"/>
        </a:xfrm>
        <a:prstGeom prst="rect">
          <a:avLst/>
        </a:prstGeom>
        <a:solidFill>
          <a:schemeClr val="accent4">
            <a:shade val="80000"/>
            <a:hueOff val="-61444"/>
            <a:satOff val="-634"/>
            <a:lumOff val="1813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smtClean="0"/>
            <a:t>Consiste en que en el ejercicio de sus funciones las autoridades electorales eviten irregularidades, desviaciones o la proclividad partidista.</a:t>
          </a:r>
          <a:endParaRPr lang="es-MX" sz="1100" kern="1200" dirty="0"/>
        </a:p>
      </dsp:txBody>
      <dsp:txXfrm>
        <a:off x="703353" y="2686290"/>
        <a:ext cx="6479993" cy="767851"/>
      </dsp:txXfrm>
    </dsp:sp>
    <dsp:sp modelId="{7580B2B7-1D9C-4B19-B8ED-88A5637707DD}">
      <dsp:nvSpPr>
        <dsp:cNvPr id="0" name=""/>
        <dsp:cNvSpPr/>
      </dsp:nvSpPr>
      <dsp:spPr>
        <a:xfrm>
          <a:off x="7126526" y="2665742"/>
          <a:ext cx="760173" cy="767851"/>
        </a:xfrm>
        <a:prstGeom prst="rect">
          <a:avLst/>
        </a:prstGeom>
        <a:blipFill rotWithShape="1">
          <a:blip xmlns:r="http://schemas.openxmlformats.org/officeDocument/2006/relationships" r:embed="rId4"/>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E8C4F5D-DC48-4E47-9DE0-872B60B41BD4}">
      <dsp:nvSpPr>
        <dsp:cNvPr id="0" name=""/>
        <dsp:cNvSpPr/>
      </dsp:nvSpPr>
      <dsp:spPr>
        <a:xfrm>
          <a:off x="703353" y="3580837"/>
          <a:ext cx="6479993" cy="767851"/>
        </a:xfrm>
        <a:prstGeom prst="rect">
          <a:avLst/>
        </a:prstGeom>
        <a:solidFill>
          <a:schemeClr val="accent4">
            <a:shade val="80000"/>
            <a:hueOff val="-81925"/>
            <a:satOff val="-845"/>
            <a:lumOff val="241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smtClean="0"/>
            <a:t>Obliga a que las normas y mecanismos del proceso electoral estén diseñadas para evitar situaciones conflictivas sobre los actos previos a la jornada electoral, durante su desarrollo y en las etapas posteriores a la misma.</a:t>
          </a:r>
          <a:endParaRPr lang="es-MX" sz="1100" kern="1200" dirty="0"/>
        </a:p>
      </dsp:txBody>
      <dsp:txXfrm>
        <a:off x="703353" y="3580837"/>
        <a:ext cx="6479993" cy="767851"/>
      </dsp:txXfrm>
    </dsp:sp>
    <dsp:sp modelId="{0268D26A-FFBB-4F41-AA93-267A15E9D43D}">
      <dsp:nvSpPr>
        <dsp:cNvPr id="0" name=""/>
        <dsp:cNvSpPr/>
      </dsp:nvSpPr>
      <dsp:spPr>
        <a:xfrm>
          <a:off x="0" y="3560289"/>
          <a:ext cx="760173" cy="767851"/>
        </a:xfrm>
        <a:prstGeom prst="rect">
          <a:avLst/>
        </a:prstGeom>
        <a:blipFill rotWithShape="1">
          <a:blip xmlns:r="http://schemas.openxmlformats.org/officeDocument/2006/relationships" r:embed="rId5"/>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CAFED-5B79-4B1B-89C1-69231796D7D8}">
      <dsp:nvSpPr>
        <dsp:cNvPr id="0" name=""/>
        <dsp:cNvSpPr/>
      </dsp:nvSpPr>
      <dsp:spPr>
        <a:xfrm>
          <a:off x="2159301" y="348107"/>
          <a:ext cx="3655123" cy="3655123"/>
        </a:xfrm>
        <a:prstGeom prst="pie">
          <a:avLst>
            <a:gd name="adj1" fmla="val 16200000"/>
            <a:gd name="adj2" fmla="val 5400000"/>
          </a:avLst>
        </a:prstGeom>
        <a:gradFill rotWithShape="0">
          <a:gsLst>
            <a:gs pos="0">
              <a:schemeClr val="accent4">
                <a:shade val="80000"/>
                <a:hueOff val="0"/>
                <a:satOff val="0"/>
                <a:lumOff val="0"/>
                <a:alphaOff val="0"/>
                <a:satMod val="103000"/>
                <a:lumMod val="102000"/>
                <a:tint val="94000"/>
              </a:schemeClr>
            </a:gs>
            <a:gs pos="50000">
              <a:schemeClr val="accent4">
                <a:shade val="80000"/>
                <a:hueOff val="0"/>
                <a:satOff val="0"/>
                <a:lumOff val="0"/>
                <a:alphaOff val="0"/>
                <a:satMod val="110000"/>
                <a:lumMod val="100000"/>
                <a:shade val="100000"/>
              </a:schemeClr>
            </a:gs>
            <a:gs pos="100000">
              <a:schemeClr val="accent4">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270" wrap="square" lIns="30480" tIns="30480" rIns="30480" bIns="30480" numCol="1" spcCol="1270" anchor="ctr" anchorCtr="0">
          <a:noAutofit/>
        </a:bodyPr>
        <a:lstStyle/>
        <a:p>
          <a:pPr lvl="0" algn="ctr" defTabSz="1066800">
            <a:lnSpc>
              <a:spcPct val="90000"/>
            </a:lnSpc>
            <a:spcBef>
              <a:spcPct val="0"/>
            </a:spcBef>
            <a:spcAft>
              <a:spcPct val="35000"/>
            </a:spcAft>
          </a:pPr>
          <a:r>
            <a:rPr lang="es-MX" sz="2400" kern="1200" dirty="0" smtClean="0"/>
            <a:t>INDEPENDENCIA</a:t>
          </a:r>
          <a:endParaRPr lang="es-MX" sz="2400" kern="1200" dirty="0"/>
        </a:p>
      </dsp:txBody>
      <dsp:txXfrm>
        <a:off x="3986863" y="892024"/>
        <a:ext cx="1283644" cy="2567289"/>
      </dsp:txXfrm>
    </dsp:sp>
    <dsp:sp modelId="{F0DBF9AC-B659-4235-9CCB-ABE934E76F43}">
      <dsp:nvSpPr>
        <dsp:cNvPr id="0" name=""/>
        <dsp:cNvSpPr/>
      </dsp:nvSpPr>
      <dsp:spPr>
        <a:xfrm>
          <a:off x="2072274" y="348107"/>
          <a:ext cx="3655123" cy="3655123"/>
        </a:xfrm>
        <a:prstGeom prst="pie">
          <a:avLst>
            <a:gd name="adj1" fmla="val 5400000"/>
            <a:gd name="adj2" fmla="val 16200000"/>
          </a:avLst>
        </a:prstGeom>
        <a:gradFill rotWithShape="0">
          <a:gsLst>
            <a:gs pos="0">
              <a:schemeClr val="accent4">
                <a:shade val="80000"/>
                <a:hueOff val="-81925"/>
                <a:satOff val="-845"/>
                <a:lumOff val="24174"/>
                <a:alphaOff val="0"/>
                <a:satMod val="103000"/>
                <a:lumMod val="102000"/>
                <a:tint val="94000"/>
              </a:schemeClr>
            </a:gs>
            <a:gs pos="50000">
              <a:schemeClr val="accent4">
                <a:shade val="80000"/>
                <a:hueOff val="-81925"/>
                <a:satOff val="-845"/>
                <a:lumOff val="24174"/>
                <a:alphaOff val="0"/>
                <a:satMod val="110000"/>
                <a:lumMod val="100000"/>
                <a:shade val="100000"/>
              </a:schemeClr>
            </a:gs>
            <a:gs pos="100000">
              <a:schemeClr val="accent4">
                <a:shade val="80000"/>
                <a:hueOff val="-81925"/>
                <a:satOff val="-845"/>
                <a:lumOff val="2417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 wrap="square" lIns="30480" tIns="30480" rIns="30480" bIns="30480" numCol="1" spcCol="1270" anchor="ctr" anchorCtr="0">
          <a:noAutofit/>
        </a:bodyPr>
        <a:lstStyle/>
        <a:p>
          <a:pPr lvl="0" algn="ctr" defTabSz="1066800">
            <a:lnSpc>
              <a:spcPct val="90000"/>
            </a:lnSpc>
            <a:spcBef>
              <a:spcPct val="0"/>
            </a:spcBef>
            <a:spcAft>
              <a:spcPct val="35000"/>
            </a:spcAft>
          </a:pPr>
          <a:r>
            <a:rPr lang="es-MX" sz="2400" kern="1200" dirty="0" smtClean="0"/>
            <a:t>AUTONOMÍA</a:t>
          </a:r>
          <a:endParaRPr lang="es-MX" sz="2400" kern="1200" dirty="0"/>
        </a:p>
      </dsp:txBody>
      <dsp:txXfrm>
        <a:off x="2594435" y="892024"/>
        <a:ext cx="1283644" cy="256728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EEB66-A753-4D30-BE1F-06A13C5CCA5E}">
      <dsp:nvSpPr>
        <dsp:cNvPr id="0" name=""/>
        <dsp:cNvSpPr/>
      </dsp:nvSpPr>
      <dsp:spPr>
        <a:xfrm>
          <a:off x="1365473" y="0"/>
          <a:ext cx="2569507" cy="1013032"/>
        </a:xfrm>
        <a:prstGeom prst="roundRect">
          <a:avLst>
            <a:gd name="adj" fmla="val 10000"/>
          </a:avLst>
        </a:prstGeom>
        <a:solidFill>
          <a:schemeClr val="accent4">
            <a:alpha val="90000"/>
            <a:tint val="55000"/>
            <a:hueOff val="0"/>
            <a:satOff val="0"/>
            <a:lumOff val="0"/>
            <a:alphaOff val="0"/>
          </a:schemeClr>
        </a:solidFill>
        <a:ln w="6350" cap="flat" cmpd="sng" algn="ctr">
          <a:solidFill>
            <a:schemeClr val="accent4">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CONSTITUCIONALIDAD / CONVENCIONALIDAD</a:t>
          </a:r>
          <a:endParaRPr lang="es-MX" sz="1700" kern="1200" dirty="0"/>
        </a:p>
      </dsp:txBody>
      <dsp:txXfrm>
        <a:off x="1395144" y="29671"/>
        <a:ext cx="2510165" cy="953690"/>
      </dsp:txXfrm>
    </dsp:sp>
    <dsp:sp modelId="{8AD7E284-127B-42B6-AD56-66E6C8762E27}">
      <dsp:nvSpPr>
        <dsp:cNvPr id="0" name=""/>
        <dsp:cNvSpPr/>
      </dsp:nvSpPr>
      <dsp:spPr>
        <a:xfrm>
          <a:off x="4046994" y="0"/>
          <a:ext cx="2474231" cy="1013032"/>
        </a:xfrm>
        <a:prstGeom prst="roundRect">
          <a:avLst>
            <a:gd name="adj" fmla="val 10000"/>
          </a:avLst>
        </a:prstGeom>
        <a:solidFill>
          <a:schemeClr val="accent4">
            <a:alpha val="90000"/>
            <a:tint val="55000"/>
            <a:hueOff val="0"/>
            <a:satOff val="0"/>
            <a:lumOff val="0"/>
            <a:alphaOff val="0"/>
          </a:schemeClr>
        </a:solidFill>
        <a:ln w="6350" cap="flat" cmpd="sng" algn="ctr">
          <a:solidFill>
            <a:schemeClr val="accent4">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LEGALIDAD</a:t>
          </a:r>
          <a:endParaRPr lang="es-MX" sz="1700" kern="1200" dirty="0"/>
        </a:p>
      </dsp:txBody>
      <dsp:txXfrm>
        <a:off x="4076665" y="29671"/>
        <a:ext cx="2414889" cy="953690"/>
      </dsp:txXfrm>
    </dsp:sp>
    <dsp:sp modelId="{BBF7A5FD-596A-4BAF-8DF7-6D30A12D89C8}">
      <dsp:nvSpPr>
        <dsp:cNvPr id="0" name=""/>
        <dsp:cNvSpPr/>
      </dsp:nvSpPr>
      <dsp:spPr>
        <a:xfrm>
          <a:off x="3599339" y="1722116"/>
          <a:ext cx="759774" cy="759774"/>
        </a:xfrm>
        <a:prstGeom prst="triangle">
          <a:avLst/>
        </a:prstGeom>
        <a:solidFill>
          <a:schemeClr val="accent4">
            <a:alpha val="90000"/>
            <a:tint val="55000"/>
            <a:hueOff val="0"/>
            <a:satOff val="0"/>
            <a:lumOff val="0"/>
            <a:alphaOff val="0"/>
          </a:schemeClr>
        </a:solidFill>
        <a:ln w="6350" cap="flat" cmpd="sng" algn="ctr">
          <a:solidFill>
            <a:schemeClr val="accent4">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97A0CF98-6A4E-439E-ADA1-9D3F3C042815}">
      <dsp:nvSpPr>
        <dsp:cNvPr id="0" name=""/>
        <dsp:cNvSpPr/>
      </dsp:nvSpPr>
      <dsp:spPr>
        <a:xfrm>
          <a:off x="1687960" y="1404021"/>
          <a:ext cx="4558644" cy="307961"/>
        </a:xfrm>
        <a:prstGeom prst="rect">
          <a:avLst/>
        </a:prstGeom>
        <a:solidFill>
          <a:schemeClr val="accent4">
            <a:alpha val="90000"/>
            <a:tint val="55000"/>
            <a:hueOff val="0"/>
            <a:satOff val="0"/>
            <a:lumOff val="0"/>
            <a:alphaOff val="0"/>
          </a:schemeClr>
        </a:solidFill>
        <a:ln w="6350" cap="flat" cmpd="sng" algn="ctr">
          <a:solidFill>
            <a:schemeClr val="accent4">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A8D0B-C8A7-429B-B26E-73481CCEFE1A}">
      <dsp:nvSpPr>
        <dsp:cNvPr id="0" name=""/>
        <dsp:cNvSpPr/>
      </dsp:nvSpPr>
      <dsp:spPr>
        <a:xfrm>
          <a:off x="606892" y="1265"/>
          <a:ext cx="2230982" cy="1338589"/>
        </a:xfrm>
        <a:prstGeom prst="rect">
          <a:avLst/>
        </a:prstGeom>
        <a:solidFill>
          <a:schemeClr val="accent4">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pc="300" dirty="0" smtClean="0"/>
            <a:t>CIUDADANÍA</a:t>
          </a:r>
          <a:endParaRPr lang="es-MX" sz="1000" kern="1200" spc="300" dirty="0"/>
        </a:p>
      </dsp:txBody>
      <dsp:txXfrm>
        <a:off x="606892" y="1265"/>
        <a:ext cx="2230982" cy="1338589"/>
      </dsp:txXfrm>
    </dsp:sp>
    <dsp:sp modelId="{F1E6D1EB-5EC1-4AEE-90A6-E593B5F54246}">
      <dsp:nvSpPr>
        <dsp:cNvPr id="0" name=""/>
        <dsp:cNvSpPr/>
      </dsp:nvSpPr>
      <dsp:spPr>
        <a:xfrm>
          <a:off x="3060972" y="1265"/>
          <a:ext cx="2230982" cy="1338589"/>
        </a:xfrm>
        <a:prstGeom prst="rect">
          <a:avLst/>
        </a:prstGeom>
        <a:solidFill>
          <a:schemeClr val="accent4">
            <a:shade val="50000"/>
            <a:hueOff val="-23700"/>
            <a:satOff val="-872"/>
            <a:lumOff val="101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b="1" kern="1200" spc="300" dirty="0" smtClean="0"/>
            <a:t>PARTIDOS POLÍTICOS, </a:t>
          </a:r>
          <a:r>
            <a:rPr lang="es-MX" sz="1000" kern="1200" spc="300" dirty="0" smtClean="0"/>
            <a:t>AGRUPACIONES POLÍTICAS NACIONALES Y CANDIDATURAS</a:t>
          </a:r>
          <a:endParaRPr lang="es-MX" sz="1000" kern="1200" spc="300" dirty="0"/>
        </a:p>
      </dsp:txBody>
      <dsp:txXfrm>
        <a:off x="3060972" y="1265"/>
        <a:ext cx="2230982" cy="1338589"/>
      </dsp:txXfrm>
    </dsp:sp>
    <dsp:sp modelId="{70D4AA3A-8022-44E3-B5B7-AEB1812162A4}">
      <dsp:nvSpPr>
        <dsp:cNvPr id="0" name=""/>
        <dsp:cNvSpPr/>
      </dsp:nvSpPr>
      <dsp:spPr>
        <a:xfrm>
          <a:off x="5515053" y="1265"/>
          <a:ext cx="2230982" cy="1338589"/>
        </a:xfrm>
        <a:prstGeom prst="rect">
          <a:avLst/>
        </a:prstGeom>
        <a:solidFill>
          <a:schemeClr val="accent4">
            <a:shade val="50000"/>
            <a:hueOff val="-47401"/>
            <a:satOff val="-1743"/>
            <a:lumOff val="203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b="1" kern="1200" spc="300" smtClean="0"/>
            <a:t>AUTORIDADES ELECTORALES.</a:t>
          </a:r>
          <a:endParaRPr lang="es-MX" sz="1000" kern="1200" spc="300" dirty="0"/>
        </a:p>
      </dsp:txBody>
      <dsp:txXfrm>
        <a:off x="5515053" y="1265"/>
        <a:ext cx="2230982" cy="1338589"/>
      </dsp:txXfrm>
    </dsp:sp>
    <dsp:sp modelId="{115930D5-FC34-4178-B82C-39CB619B8CEE}">
      <dsp:nvSpPr>
        <dsp:cNvPr id="0" name=""/>
        <dsp:cNvSpPr/>
      </dsp:nvSpPr>
      <dsp:spPr>
        <a:xfrm>
          <a:off x="606892" y="1562953"/>
          <a:ext cx="2230982" cy="1338589"/>
        </a:xfrm>
        <a:prstGeom prst="rect">
          <a:avLst/>
        </a:prstGeom>
        <a:solidFill>
          <a:schemeClr val="accent4">
            <a:shade val="50000"/>
            <a:hueOff val="-71101"/>
            <a:satOff val="-2615"/>
            <a:lumOff val="30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pc="300" dirty="0" smtClean="0"/>
            <a:t>PERSONAS OBSERVADORAS ELECTORALES</a:t>
          </a:r>
          <a:endParaRPr lang="es-ES" sz="1000" kern="1200" spc="300" dirty="0"/>
        </a:p>
      </dsp:txBody>
      <dsp:txXfrm>
        <a:off x="606892" y="1562953"/>
        <a:ext cx="2230982" cy="1338589"/>
      </dsp:txXfrm>
    </dsp:sp>
    <dsp:sp modelId="{0982A1D7-8463-46DD-B253-5DCF77CA602E}">
      <dsp:nvSpPr>
        <dsp:cNvPr id="0" name=""/>
        <dsp:cNvSpPr/>
      </dsp:nvSpPr>
      <dsp:spPr>
        <a:xfrm>
          <a:off x="3060972" y="1562953"/>
          <a:ext cx="2230982" cy="1338589"/>
        </a:xfrm>
        <a:prstGeom prst="rect">
          <a:avLst/>
        </a:prstGeom>
        <a:solidFill>
          <a:schemeClr val="accent4">
            <a:shade val="50000"/>
            <a:hueOff val="-94801"/>
            <a:satOff val="-3486"/>
            <a:lumOff val="407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pc="300" dirty="0" smtClean="0"/>
            <a:t>AUTORIDADES O PERSONAS SERVIDORAS PÚBLICAS DE CUALQUIER NIVEL DE GOBIERNO, ÓRGANOS AUTÓNOMOS Y ENTES PÚBLICOS</a:t>
          </a:r>
          <a:endParaRPr lang="es-ES" sz="1000" kern="1200" spc="300" dirty="0"/>
        </a:p>
      </dsp:txBody>
      <dsp:txXfrm>
        <a:off x="3060972" y="1562953"/>
        <a:ext cx="2230982" cy="1338589"/>
      </dsp:txXfrm>
    </dsp:sp>
    <dsp:sp modelId="{15B999AF-EB8C-43B0-8588-EBA50C6CCD49}">
      <dsp:nvSpPr>
        <dsp:cNvPr id="0" name=""/>
        <dsp:cNvSpPr/>
      </dsp:nvSpPr>
      <dsp:spPr>
        <a:xfrm>
          <a:off x="5515053" y="1562953"/>
          <a:ext cx="2230982" cy="1338589"/>
        </a:xfrm>
        <a:prstGeom prst="rect">
          <a:avLst/>
        </a:prstGeom>
        <a:solidFill>
          <a:schemeClr val="accent4">
            <a:shade val="50000"/>
            <a:hueOff val="-71101"/>
            <a:satOff val="-2615"/>
            <a:lumOff val="30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pc="300" dirty="0" smtClean="0"/>
            <a:t>CONCESIONARIOS Y PERMISIONARIOS DE RADIO Y TELEVISIÓN</a:t>
          </a:r>
          <a:endParaRPr lang="es-ES" sz="1000" kern="1200" spc="300" dirty="0"/>
        </a:p>
      </dsp:txBody>
      <dsp:txXfrm>
        <a:off x="5515053" y="1562953"/>
        <a:ext cx="2230982" cy="1338589"/>
      </dsp:txXfrm>
    </dsp:sp>
    <dsp:sp modelId="{68B5D119-1ECE-4E34-AEB6-ECAB1EF348BB}">
      <dsp:nvSpPr>
        <dsp:cNvPr id="0" name=""/>
        <dsp:cNvSpPr/>
      </dsp:nvSpPr>
      <dsp:spPr>
        <a:xfrm>
          <a:off x="1833932" y="3124640"/>
          <a:ext cx="2230982" cy="1338589"/>
        </a:xfrm>
        <a:prstGeom prst="rect">
          <a:avLst/>
        </a:prstGeom>
        <a:solidFill>
          <a:schemeClr val="accent4">
            <a:shade val="50000"/>
            <a:hueOff val="-47401"/>
            <a:satOff val="-1743"/>
            <a:lumOff val="203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pc="300" dirty="0" smtClean="0"/>
            <a:t>PERSONAS EXTRANJERAS</a:t>
          </a:r>
          <a:endParaRPr lang="es-MX" sz="1000" kern="1200" spc="300" dirty="0"/>
        </a:p>
      </dsp:txBody>
      <dsp:txXfrm>
        <a:off x="1833932" y="3124640"/>
        <a:ext cx="2230982" cy="1338589"/>
      </dsp:txXfrm>
    </dsp:sp>
    <dsp:sp modelId="{6F7CEAA2-0572-4674-9058-3327E44544DA}">
      <dsp:nvSpPr>
        <dsp:cNvPr id="0" name=""/>
        <dsp:cNvSpPr/>
      </dsp:nvSpPr>
      <dsp:spPr>
        <a:xfrm>
          <a:off x="4288013" y="3124640"/>
          <a:ext cx="2230982" cy="1338589"/>
        </a:xfrm>
        <a:prstGeom prst="rect">
          <a:avLst/>
        </a:prstGeom>
        <a:solidFill>
          <a:schemeClr val="accent4">
            <a:shade val="50000"/>
            <a:hueOff val="-23700"/>
            <a:satOff val="-872"/>
            <a:lumOff val="101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pc="300" smtClean="0"/>
            <a:t>CUALQUIER OTRA PERSONA FÍSICA O MORAL</a:t>
          </a:r>
          <a:endParaRPr lang="es-ES" sz="1000" kern="1200" spc="300" dirty="0"/>
        </a:p>
      </dsp:txBody>
      <dsp:txXfrm>
        <a:off x="4288013" y="3124640"/>
        <a:ext cx="2230982" cy="133858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46BDA-D535-4567-BFDC-6B89324DEE82}">
      <dsp:nvSpPr>
        <dsp:cNvPr id="0" name=""/>
        <dsp:cNvSpPr/>
      </dsp:nvSpPr>
      <dsp:spPr>
        <a:xfrm>
          <a:off x="3923506" y="587022"/>
          <a:ext cx="3072914" cy="355543"/>
        </a:xfrm>
        <a:custGeom>
          <a:avLst/>
          <a:gdLst/>
          <a:ahLst/>
          <a:cxnLst/>
          <a:rect l="0" t="0" r="0" b="0"/>
          <a:pathLst>
            <a:path>
              <a:moveTo>
                <a:pt x="0" y="0"/>
              </a:moveTo>
              <a:lnTo>
                <a:pt x="0" y="177771"/>
              </a:lnTo>
              <a:lnTo>
                <a:pt x="3072914" y="177771"/>
              </a:lnTo>
              <a:lnTo>
                <a:pt x="3072914" y="355543"/>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C97AC5-F631-497A-8B33-1F44077452EC}">
      <dsp:nvSpPr>
        <dsp:cNvPr id="0" name=""/>
        <dsp:cNvSpPr/>
      </dsp:nvSpPr>
      <dsp:spPr>
        <a:xfrm>
          <a:off x="3923506" y="587022"/>
          <a:ext cx="1024304" cy="355543"/>
        </a:xfrm>
        <a:custGeom>
          <a:avLst/>
          <a:gdLst/>
          <a:ahLst/>
          <a:cxnLst/>
          <a:rect l="0" t="0" r="0" b="0"/>
          <a:pathLst>
            <a:path>
              <a:moveTo>
                <a:pt x="0" y="0"/>
              </a:moveTo>
              <a:lnTo>
                <a:pt x="0" y="177771"/>
              </a:lnTo>
              <a:lnTo>
                <a:pt x="1024304" y="177771"/>
              </a:lnTo>
              <a:lnTo>
                <a:pt x="1024304" y="355543"/>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F65442-421B-48C4-BAE1-E9755501163C}">
      <dsp:nvSpPr>
        <dsp:cNvPr id="0" name=""/>
        <dsp:cNvSpPr/>
      </dsp:nvSpPr>
      <dsp:spPr>
        <a:xfrm>
          <a:off x="2899201" y="587022"/>
          <a:ext cx="1024304" cy="355543"/>
        </a:xfrm>
        <a:custGeom>
          <a:avLst/>
          <a:gdLst/>
          <a:ahLst/>
          <a:cxnLst/>
          <a:rect l="0" t="0" r="0" b="0"/>
          <a:pathLst>
            <a:path>
              <a:moveTo>
                <a:pt x="1024304" y="0"/>
              </a:moveTo>
              <a:lnTo>
                <a:pt x="1024304" y="177771"/>
              </a:lnTo>
              <a:lnTo>
                <a:pt x="0" y="177771"/>
              </a:lnTo>
              <a:lnTo>
                <a:pt x="0" y="355543"/>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1C686E-E6E4-45EB-9924-2010301BB4BC}">
      <dsp:nvSpPr>
        <dsp:cNvPr id="0" name=""/>
        <dsp:cNvSpPr/>
      </dsp:nvSpPr>
      <dsp:spPr>
        <a:xfrm>
          <a:off x="850591" y="587022"/>
          <a:ext cx="3072914" cy="355543"/>
        </a:xfrm>
        <a:custGeom>
          <a:avLst/>
          <a:gdLst/>
          <a:ahLst/>
          <a:cxnLst/>
          <a:rect l="0" t="0" r="0" b="0"/>
          <a:pathLst>
            <a:path>
              <a:moveTo>
                <a:pt x="3072914" y="0"/>
              </a:moveTo>
              <a:lnTo>
                <a:pt x="3072914" y="177771"/>
              </a:lnTo>
              <a:lnTo>
                <a:pt x="0" y="177771"/>
              </a:lnTo>
              <a:lnTo>
                <a:pt x="0" y="355543"/>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159AC4-0788-499A-B8B0-BCDB6C094547}">
      <dsp:nvSpPr>
        <dsp:cNvPr id="0" name=""/>
        <dsp:cNvSpPr/>
      </dsp:nvSpPr>
      <dsp:spPr>
        <a:xfrm>
          <a:off x="2123506" y="227025"/>
          <a:ext cx="3599999" cy="359996"/>
        </a:xfrm>
        <a:prstGeom prst="rect">
          <a:avLst/>
        </a:prstGeom>
        <a:gradFill rotWithShape="0">
          <a:gsLst>
            <a:gs pos="0">
              <a:schemeClr val="accent4">
                <a:shade val="80000"/>
                <a:hueOff val="0"/>
                <a:satOff val="0"/>
                <a:lumOff val="0"/>
                <a:alphaOff val="0"/>
                <a:satMod val="103000"/>
                <a:lumMod val="102000"/>
                <a:tint val="94000"/>
              </a:schemeClr>
            </a:gs>
            <a:gs pos="50000">
              <a:schemeClr val="accent4">
                <a:shade val="80000"/>
                <a:hueOff val="0"/>
                <a:satOff val="0"/>
                <a:lumOff val="0"/>
                <a:alphaOff val="0"/>
                <a:satMod val="110000"/>
                <a:lumMod val="100000"/>
                <a:shade val="100000"/>
              </a:schemeClr>
            </a:gs>
            <a:gs pos="100000">
              <a:schemeClr val="accent4">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kern="1200" smtClean="0"/>
            <a:t>Derechos político-electorales</a:t>
          </a:r>
          <a:endParaRPr lang="es-MX" sz="1900" kern="1200" dirty="0"/>
        </a:p>
      </dsp:txBody>
      <dsp:txXfrm>
        <a:off x="2123506" y="227025"/>
        <a:ext cx="3599999" cy="359996"/>
      </dsp:txXfrm>
    </dsp:sp>
    <dsp:sp modelId="{75EB11C7-6D2D-4FD3-94F1-20D2064AE846}">
      <dsp:nvSpPr>
        <dsp:cNvPr id="0" name=""/>
        <dsp:cNvSpPr/>
      </dsp:nvSpPr>
      <dsp:spPr>
        <a:xfrm>
          <a:off x="4059" y="942566"/>
          <a:ext cx="1693065" cy="846532"/>
        </a:xfrm>
        <a:prstGeom prst="rect">
          <a:avLst/>
        </a:prstGeom>
        <a:gradFill rotWithShape="0">
          <a:gsLst>
            <a:gs pos="0">
              <a:schemeClr val="accent4">
                <a:tint val="99000"/>
                <a:hueOff val="0"/>
                <a:satOff val="0"/>
                <a:lumOff val="0"/>
                <a:alphaOff val="0"/>
                <a:satMod val="103000"/>
                <a:lumMod val="102000"/>
                <a:tint val="94000"/>
              </a:schemeClr>
            </a:gs>
            <a:gs pos="50000">
              <a:schemeClr val="accent4">
                <a:tint val="99000"/>
                <a:hueOff val="0"/>
                <a:satOff val="0"/>
                <a:lumOff val="0"/>
                <a:alphaOff val="0"/>
                <a:satMod val="110000"/>
                <a:lumMod val="100000"/>
                <a:shade val="100000"/>
              </a:schemeClr>
            </a:gs>
            <a:gs pos="100000">
              <a:schemeClr val="accent4">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kern="1200" smtClean="0"/>
            <a:t>Sufragio activo</a:t>
          </a:r>
          <a:endParaRPr lang="es-MX" sz="1900" kern="1200" dirty="0"/>
        </a:p>
      </dsp:txBody>
      <dsp:txXfrm>
        <a:off x="4059" y="942566"/>
        <a:ext cx="1693065" cy="846532"/>
      </dsp:txXfrm>
    </dsp:sp>
    <dsp:sp modelId="{CD50BBDC-B02A-4E21-A5B7-D63B842DEE84}">
      <dsp:nvSpPr>
        <dsp:cNvPr id="0" name=""/>
        <dsp:cNvSpPr/>
      </dsp:nvSpPr>
      <dsp:spPr>
        <a:xfrm>
          <a:off x="2052668" y="942566"/>
          <a:ext cx="1693065" cy="846532"/>
        </a:xfrm>
        <a:prstGeom prst="rect">
          <a:avLst/>
        </a:prstGeom>
        <a:gradFill rotWithShape="0">
          <a:gsLst>
            <a:gs pos="0">
              <a:schemeClr val="accent4">
                <a:tint val="99000"/>
                <a:hueOff val="0"/>
                <a:satOff val="0"/>
                <a:lumOff val="0"/>
                <a:alphaOff val="0"/>
                <a:satMod val="103000"/>
                <a:lumMod val="102000"/>
                <a:tint val="94000"/>
              </a:schemeClr>
            </a:gs>
            <a:gs pos="50000">
              <a:schemeClr val="accent4">
                <a:tint val="99000"/>
                <a:hueOff val="0"/>
                <a:satOff val="0"/>
                <a:lumOff val="0"/>
                <a:alphaOff val="0"/>
                <a:satMod val="110000"/>
                <a:lumMod val="100000"/>
                <a:shade val="100000"/>
              </a:schemeClr>
            </a:gs>
            <a:gs pos="100000">
              <a:schemeClr val="accent4">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kern="1200" smtClean="0"/>
            <a:t>Sufragio pasivo</a:t>
          </a:r>
          <a:endParaRPr lang="es-MX" sz="1900" kern="1200" dirty="0"/>
        </a:p>
      </dsp:txBody>
      <dsp:txXfrm>
        <a:off x="2052668" y="942566"/>
        <a:ext cx="1693065" cy="846532"/>
      </dsp:txXfrm>
    </dsp:sp>
    <dsp:sp modelId="{39C16736-2598-4D67-A768-F9534AB2931F}">
      <dsp:nvSpPr>
        <dsp:cNvPr id="0" name=""/>
        <dsp:cNvSpPr/>
      </dsp:nvSpPr>
      <dsp:spPr>
        <a:xfrm>
          <a:off x="4101278" y="942566"/>
          <a:ext cx="1693065" cy="846532"/>
        </a:xfrm>
        <a:prstGeom prst="rect">
          <a:avLst/>
        </a:prstGeom>
        <a:gradFill rotWithShape="0">
          <a:gsLst>
            <a:gs pos="0">
              <a:schemeClr val="accent4">
                <a:tint val="99000"/>
                <a:hueOff val="0"/>
                <a:satOff val="0"/>
                <a:lumOff val="0"/>
                <a:alphaOff val="0"/>
                <a:satMod val="103000"/>
                <a:lumMod val="102000"/>
                <a:tint val="94000"/>
              </a:schemeClr>
            </a:gs>
            <a:gs pos="50000">
              <a:schemeClr val="accent4">
                <a:tint val="99000"/>
                <a:hueOff val="0"/>
                <a:satOff val="0"/>
                <a:lumOff val="0"/>
                <a:alphaOff val="0"/>
                <a:satMod val="110000"/>
                <a:lumMod val="100000"/>
                <a:shade val="100000"/>
              </a:schemeClr>
            </a:gs>
            <a:gs pos="100000">
              <a:schemeClr val="accent4">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kern="1200" smtClean="0"/>
            <a:t>Asociación libre y pacífica</a:t>
          </a:r>
          <a:endParaRPr lang="es-MX" sz="1900" kern="1200" dirty="0"/>
        </a:p>
      </dsp:txBody>
      <dsp:txXfrm>
        <a:off x="4101278" y="942566"/>
        <a:ext cx="1693065" cy="846532"/>
      </dsp:txXfrm>
    </dsp:sp>
    <dsp:sp modelId="{A9078440-B278-440F-A7D3-4F5076E4000F}">
      <dsp:nvSpPr>
        <dsp:cNvPr id="0" name=""/>
        <dsp:cNvSpPr/>
      </dsp:nvSpPr>
      <dsp:spPr>
        <a:xfrm>
          <a:off x="6149888" y="942566"/>
          <a:ext cx="1693065" cy="846532"/>
        </a:xfrm>
        <a:prstGeom prst="rect">
          <a:avLst/>
        </a:prstGeom>
        <a:gradFill rotWithShape="0">
          <a:gsLst>
            <a:gs pos="0">
              <a:schemeClr val="accent4">
                <a:tint val="99000"/>
                <a:hueOff val="0"/>
                <a:satOff val="0"/>
                <a:lumOff val="0"/>
                <a:alphaOff val="0"/>
                <a:satMod val="103000"/>
                <a:lumMod val="102000"/>
                <a:tint val="94000"/>
              </a:schemeClr>
            </a:gs>
            <a:gs pos="50000">
              <a:schemeClr val="accent4">
                <a:tint val="99000"/>
                <a:hueOff val="0"/>
                <a:satOff val="0"/>
                <a:lumOff val="0"/>
                <a:alphaOff val="0"/>
                <a:satMod val="110000"/>
                <a:lumMod val="100000"/>
                <a:shade val="100000"/>
              </a:schemeClr>
            </a:gs>
            <a:gs pos="100000">
              <a:schemeClr val="accent4">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MX" sz="1900" kern="1200" smtClean="0"/>
            <a:t>Afiliación libre y pacífica</a:t>
          </a:r>
          <a:endParaRPr lang="es-MX" sz="1900" kern="1200" dirty="0"/>
        </a:p>
      </dsp:txBody>
      <dsp:txXfrm>
        <a:off x="6149888" y="942566"/>
        <a:ext cx="1693065" cy="846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DC4CA-D081-4B9E-A9E9-9A5F1B1B2E33}">
      <dsp:nvSpPr>
        <dsp:cNvPr id="0" name=""/>
        <dsp:cNvSpPr/>
      </dsp:nvSpPr>
      <dsp:spPr>
        <a:xfrm>
          <a:off x="4133850" y="1641465"/>
          <a:ext cx="119613" cy="1332841"/>
        </a:xfrm>
        <a:custGeom>
          <a:avLst/>
          <a:gdLst/>
          <a:ahLst/>
          <a:cxnLst/>
          <a:rect l="0" t="0" r="0" b="0"/>
          <a:pathLst>
            <a:path>
              <a:moveTo>
                <a:pt x="0" y="0"/>
              </a:moveTo>
              <a:lnTo>
                <a:pt x="0" y="1332841"/>
              </a:lnTo>
              <a:lnTo>
                <a:pt x="119613" y="1332841"/>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9B2841-C934-4570-87A8-8AD875CD19C3}">
      <dsp:nvSpPr>
        <dsp:cNvPr id="0" name=""/>
        <dsp:cNvSpPr/>
      </dsp:nvSpPr>
      <dsp:spPr>
        <a:xfrm>
          <a:off x="4014236" y="1641465"/>
          <a:ext cx="119613" cy="1332841"/>
        </a:xfrm>
        <a:custGeom>
          <a:avLst/>
          <a:gdLst/>
          <a:ahLst/>
          <a:cxnLst/>
          <a:rect l="0" t="0" r="0" b="0"/>
          <a:pathLst>
            <a:path>
              <a:moveTo>
                <a:pt x="119613" y="0"/>
              </a:moveTo>
              <a:lnTo>
                <a:pt x="119613" y="1332841"/>
              </a:lnTo>
              <a:lnTo>
                <a:pt x="0" y="1332841"/>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BB11D0-166E-43F9-B89A-915CB26B07CC}">
      <dsp:nvSpPr>
        <dsp:cNvPr id="0" name=""/>
        <dsp:cNvSpPr/>
      </dsp:nvSpPr>
      <dsp:spPr>
        <a:xfrm>
          <a:off x="4133850" y="1641465"/>
          <a:ext cx="119613" cy="524023"/>
        </a:xfrm>
        <a:custGeom>
          <a:avLst/>
          <a:gdLst/>
          <a:ahLst/>
          <a:cxnLst/>
          <a:rect l="0" t="0" r="0" b="0"/>
          <a:pathLst>
            <a:path>
              <a:moveTo>
                <a:pt x="0" y="0"/>
              </a:moveTo>
              <a:lnTo>
                <a:pt x="0" y="524023"/>
              </a:lnTo>
              <a:lnTo>
                <a:pt x="119613" y="524023"/>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4697F0-1F36-4B0B-B801-3CA6C88D217F}">
      <dsp:nvSpPr>
        <dsp:cNvPr id="0" name=""/>
        <dsp:cNvSpPr/>
      </dsp:nvSpPr>
      <dsp:spPr>
        <a:xfrm>
          <a:off x="4014236" y="1641465"/>
          <a:ext cx="119613" cy="524023"/>
        </a:xfrm>
        <a:custGeom>
          <a:avLst/>
          <a:gdLst/>
          <a:ahLst/>
          <a:cxnLst/>
          <a:rect l="0" t="0" r="0" b="0"/>
          <a:pathLst>
            <a:path>
              <a:moveTo>
                <a:pt x="119613" y="0"/>
              </a:moveTo>
              <a:lnTo>
                <a:pt x="119613" y="524023"/>
              </a:lnTo>
              <a:lnTo>
                <a:pt x="0" y="524023"/>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D17F51-E6D0-46DA-9863-7A09E1BFE36B}">
      <dsp:nvSpPr>
        <dsp:cNvPr id="0" name=""/>
        <dsp:cNvSpPr/>
      </dsp:nvSpPr>
      <dsp:spPr>
        <a:xfrm>
          <a:off x="4133850" y="1641465"/>
          <a:ext cx="3561744" cy="1856864"/>
        </a:xfrm>
        <a:custGeom>
          <a:avLst/>
          <a:gdLst/>
          <a:ahLst/>
          <a:cxnLst/>
          <a:rect l="0" t="0" r="0" b="0"/>
          <a:pathLst>
            <a:path>
              <a:moveTo>
                <a:pt x="0" y="0"/>
              </a:moveTo>
              <a:lnTo>
                <a:pt x="0" y="1737250"/>
              </a:lnTo>
              <a:lnTo>
                <a:pt x="3561744" y="1737250"/>
              </a:lnTo>
              <a:lnTo>
                <a:pt x="3561744" y="1856864"/>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EA05DA-5C6E-40C5-9DB1-8236ECF5F989}">
      <dsp:nvSpPr>
        <dsp:cNvPr id="0" name=""/>
        <dsp:cNvSpPr/>
      </dsp:nvSpPr>
      <dsp:spPr>
        <a:xfrm>
          <a:off x="4133850" y="1641465"/>
          <a:ext cx="2183336" cy="1856864"/>
        </a:xfrm>
        <a:custGeom>
          <a:avLst/>
          <a:gdLst/>
          <a:ahLst/>
          <a:cxnLst/>
          <a:rect l="0" t="0" r="0" b="0"/>
          <a:pathLst>
            <a:path>
              <a:moveTo>
                <a:pt x="0" y="0"/>
              </a:moveTo>
              <a:lnTo>
                <a:pt x="0" y="1737250"/>
              </a:lnTo>
              <a:lnTo>
                <a:pt x="2183336" y="1737250"/>
              </a:lnTo>
              <a:lnTo>
                <a:pt x="2183336" y="1856864"/>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713800-2788-48A4-967C-BB84BB2E57F0}">
      <dsp:nvSpPr>
        <dsp:cNvPr id="0" name=""/>
        <dsp:cNvSpPr/>
      </dsp:nvSpPr>
      <dsp:spPr>
        <a:xfrm>
          <a:off x="4133850" y="1641465"/>
          <a:ext cx="804927" cy="1856864"/>
        </a:xfrm>
        <a:custGeom>
          <a:avLst/>
          <a:gdLst/>
          <a:ahLst/>
          <a:cxnLst/>
          <a:rect l="0" t="0" r="0" b="0"/>
          <a:pathLst>
            <a:path>
              <a:moveTo>
                <a:pt x="0" y="0"/>
              </a:moveTo>
              <a:lnTo>
                <a:pt x="0" y="1737250"/>
              </a:lnTo>
              <a:lnTo>
                <a:pt x="804927" y="1737250"/>
              </a:lnTo>
              <a:lnTo>
                <a:pt x="804927" y="1856864"/>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6BEA1A-D667-4B18-8257-CF1D9DAB0A2D}">
      <dsp:nvSpPr>
        <dsp:cNvPr id="0" name=""/>
        <dsp:cNvSpPr/>
      </dsp:nvSpPr>
      <dsp:spPr>
        <a:xfrm>
          <a:off x="3560369" y="1641465"/>
          <a:ext cx="573480" cy="1856864"/>
        </a:xfrm>
        <a:custGeom>
          <a:avLst/>
          <a:gdLst/>
          <a:ahLst/>
          <a:cxnLst/>
          <a:rect l="0" t="0" r="0" b="0"/>
          <a:pathLst>
            <a:path>
              <a:moveTo>
                <a:pt x="573480" y="0"/>
              </a:moveTo>
              <a:lnTo>
                <a:pt x="573480" y="1737250"/>
              </a:lnTo>
              <a:lnTo>
                <a:pt x="0" y="1737250"/>
              </a:lnTo>
              <a:lnTo>
                <a:pt x="0" y="1856864"/>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7F58F1-1E48-47A8-8789-8E9C820255D6}">
      <dsp:nvSpPr>
        <dsp:cNvPr id="0" name=""/>
        <dsp:cNvSpPr/>
      </dsp:nvSpPr>
      <dsp:spPr>
        <a:xfrm>
          <a:off x="2181961" y="1641465"/>
          <a:ext cx="1951888" cy="1856864"/>
        </a:xfrm>
        <a:custGeom>
          <a:avLst/>
          <a:gdLst/>
          <a:ahLst/>
          <a:cxnLst/>
          <a:rect l="0" t="0" r="0" b="0"/>
          <a:pathLst>
            <a:path>
              <a:moveTo>
                <a:pt x="1951888" y="0"/>
              </a:moveTo>
              <a:lnTo>
                <a:pt x="1951888" y="1737250"/>
              </a:lnTo>
              <a:lnTo>
                <a:pt x="0" y="1737250"/>
              </a:lnTo>
              <a:lnTo>
                <a:pt x="0" y="1856864"/>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786B01-621E-4C6E-9C25-754AB38F8740}">
      <dsp:nvSpPr>
        <dsp:cNvPr id="0" name=""/>
        <dsp:cNvSpPr/>
      </dsp:nvSpPr>
      <dsp:spPr>
        <a:xfrm>
          <a:off x="687829" y="1641465"/>
          <a:ext cx="3446020" cy="1856864"/>
        </a:xfrm>
        <a:custGeom>
          <a:avLst/>
          <a:gdLst/>
          <a:ahLst/>
          <a:cxnLst/>
          <a:rect l="0" t="0" r="0" b="0"/>
          <a:pathLst>
            <a:path>
              <a:moveTo>
                <a:pt x="3446020" y="0"/>
              </a:moveTo>
              <a:lnTo>
                <a:pt x="3446020" y="1737250"/>
              </a:lnTo>
              <a:lnTo>
                <a:pt x="0" y="1737250"/>
              </a:lnTo>
              <a:lnTo>
                <a:pt x="0" y="1856864"/>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19D154-81F2-46BF-94FF-96BCF97D5C61}">
      <dsp:nvSpPr>
        <dsp:cNvPr id="0" name=""/>
        <dsp:cNvSpPr/>
      </dsp:nvSpPr>
      <dsp:spPr>
        <a:xfrm>
          <a:off x="2881138" y="713631"/>
          <a:ext cx="2505422" cy="927834"/>
        </a:xfrm>
        <a:prstGeom prst="rect">
          <a:avLst/>
        </a:prstGeom>
        <a:solidFill>
          <a:schemeClr val="accent4">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kern="1200" dirty="0" smtClean="0"/>
            <a:t>Tratados internacionales </a:t>
          </a:r>
          <a:br>
            <a:rPr lang="es-MX" sz="1000" b="1" kern="1200" dirty="0" smtClean="0"/>
          </a:br>
          <a:r>
            <a:rPr lang="es-MX" sz="1000" b="1" kern="1200" dirty="0" smtClean="0"/>
            <a:t/>
          </a:r>
          <a:br>
            <a:rPr lang="es-MX" sz="1000" b="1" kern="1200" dirty="0" smtClean="0"/>
          </a:br>
          <a:r>
            <a:rPr lang="es-MX" sz="1000" b="1" kern="1200" dirty="0" smtClean="0"/>
            <a:t>Constitución Política de los Estados Unidos Mexicanos</a:t>
          </a:r>
          <a:endParaRPr lang="es-MX" sz="1000" b="1" kern="1200" dirty="0"/>
        </a:p>
      </dsp:txBody>
      <dsp:txXfrm>
        <a:off x="2881138" y="713631"/>
        <a:ext cx="2505422" cy="927834"/>
      </dsp:txXfrm>
    </dsp:sp>
    <dsp:sp modelId="{17485C6C-E3B2-47B3-B145-8E6EB00F5488}">
      <dsp:nvSpPr>
        <dsp:cNvPr id="0" name=""/>
        <dsp:cNvSpPr/>
      </dsp:nvSpPr>
      <dsp:spPr>
        <a:xfrm>
          <a:off x="2515" y="3498329"/>
          <a:ext cx="1370627"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Derechos </a:t>
          </a:r>
        </a:p>
        <a:p>
          <a:pPr lvl="0" algn="ctr" defTabSz="444500">
            <a:lnSpc>
              <a:spcPct val="90000"/>
            </a:lnSpc>
            <a:spcBef>
              <a:spcPct val="0"/>
            </a:spcBef>
            <a:spcAft>
              <a:spcPct val="35000"/>
            </a:spcAft>
          </a:pPr>
          <a:r>
            <a:rPr lang="es-MX" sz="1000" kern="1200" dirty="0" smtClean="0"/>
            <a:t>político-electorales</a:t>
          </a:r>
          <a:endParaRPr lang="es-MX" sz="1000" kern="1200" dirty="0"/>
        </a:p>
      </dsp:txBody>
      <dsp:txXfrm>
        <a:off x="2515" y="3498329"/>
        <a:ext cx="1370627" cy="569590"/>
      </dsp:txXfrm>
    </dsp:sp>
    <dsp:sp modelId="{96838E15-D1F8-482E-A4BD-70B8913ECD1A}">
      <dsp:nvSpPr>
        <dsp:cNvPr id="0" name=""/>
        <dsp:cNvSpPr/>
      </dsp:nvSpPr>
      <dsp:spPr>
        <a:xfrm>
          <a:off x="1612370" y="3498329"/>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Proceso electoral</a:t>
          </a:r>
          <a:endParaRPr lang="es-MX" sz="1000" kern="1200" dirty="0"/>
        </a:p>
      </dsp:txBody>
      <dsp:txXfrm>
        <a:off x="1612370" y="3498329"/>
        <a:ext cx="1139180" cy="569590"/>
      </dsp:txXfrm>
    </dsp:sp>
    <dsp:sp modelId="{64488A7B-A289-4D1D-A84B-CEBA8BF968B5}">
      <dsp:nvSpPr>
        <dsp:cNvPr id="0" name=""/>
        <dsp:cNvSpPr/>
      </dsp:nvSpPr>
      <dsp:spPr>
        <a:xfrm>
          <a:off x="2990779" y="3498329"/>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Infracciones electorales</a:t>
          </a:r>
          <a:endParaRPr lang="es-MX" sz="1000" kern="1200" dirty="0"/>
        </a:p>
      </dsp:txBody>
      <dsp:txXfrm>
        <a:off x="2990779" y="3498329"/>
        <a:ext cx="1139180" cy="569590"/>
      </dsp:txXfrm>
    </dsp:sp>
    <dsp:sp modelId="{F89FC4AB-D575-428B-84AB-ABDE054D4533}">
      <dsp:nvSpPr>
        <dsp:cNvPr id="0" name=""/>
        <dsp:cNvSpPr/>
      </dsp:nvSpPr>
      <dsp:spPr>
        <a:xfrm>
          <a:off x="4369187" y="3498329"/>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Autoridades electorales</a:t>
          </a:r>
          <a:endParaRPr lang="es-MX" sz="1000" kern="1200" dirty="0"/>
        </a:p>
      </dsp:txBody>
      <dsp:txXfrm>
        <a:off x="4369187" y="3498329"/>
        <a:ext cx="1139180" cy="569590"/>
      </dsp:txXfrm>
    </dsp:sp>
    <dsp:sp modelId="{198D18B6-0148-4AE1-8B1D-BF11929B04F8}">
      <dsp:nvSpPr>
        <dsp:cNvPr id="0" name=""/>
        <dsp:cNvSpPr/>
      </dsp:nvSpPr>
      <dsp:spPr>
        <a:xfrm>
          <a:off x="5747595" y="3498329"/>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Sistema de medios de impugnación</a:t>
          </a:r>
          <a:endParaRPr lang="es-MX" sz="1000" kern="1200" dirty="0"/>
        </a:p>
      </dsp:txBody>
      <dsp:txXfrm>
        <a:off x="5747595" y="3498329"/>
        <a:ext cx="1139180" cy="569590"/>
      </dsp:txXfrm>
    </dsp:sp>
    <dsp:sp modelId="{ADA1127C-1D31-46FD-B1FD-50CFC0FC1E30}">
      <dsp:nvSpPr>
        <dsp:cNvPr id="0" name=""/>
        <dsp:cNvSpPr/>
      </dsp:nvSpPr>
      <dsp:spPr>
        <a:xfrm>
          <a:off x="7126004" y="3498329"/>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kern="1200" dirty="0" smtClean="0"/>
            <a:t>Delitos Electorales</a:t>
          </a:r>
          <a:endParaRPr lang="es-MX" sz="1000" kern="1200" dirty="0"/>
        </a:p>
      </dsp:txBody>
      <dsp:txXfrm>
        <a:off x="7126004" y="3498329"/>
        <a:ext cx="1139180" cy="569590"/>
      </dsp:txXfrm>
    </dsp:sp>
    <dsp:sp modelId="{9948A777-7E2A-45BE-BFD7-DEC1363DDB78}">
      <dsp:nvSpPr>
        <dsp:cNvPr id="0" name=""/>
        <dsp:cNvSpPr/>
      </dsp:nvSpPr>
      <dsp:spPr>
        <a:xfrm>
          <a:off x="2875055" y="1880693"/>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kern="1200" dirty="0" err="1" smtClean="0"/>
            <a:t>LGIPE</a:t>
          </a:r>
          <a:endParaRPr lang="es-MX" sz="1000" b="1" kern="1200" dirty="0"/>
        </a:p>
      </dsp:txBody>
      <dsp:txXfrm>
        <a:off x="2875055" y="1880693"/>
        <a:ext cx="1139180" cy="569590"/>
      </dsp:txXfrm>
    </dsp:sp>
    <dsp:sp modelId="{92183EE8-DC3B-4167-9FA8-B2FB72AA4DAB}">
      <dsp:nvSpPr>
        <dsp:cNvPr id="0" name=""/>
        <dsp:cNvSpPr/>
      </dsp:nvSpPr>
      <dsp:spPr>
        <a:xfrm>
          <a:off x="4253463" y="1880693"/>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kern="1200" dirty="0" err="1" smtClean="0"/>
            <a:t>LGPP</a:t>
          </a:r>
          <a:endParaRPr lang="es-MX" sz="1000" b="1" kern="1200" dirty="0"/>
        </a:p>
      </dsp:txBody>
      <dsp:txXfrm>
        <a:off x="4253463" y="1880693"/>
        <a:ext cx="1139180" cy="569590"/>
      </dsp:txXfrm>
    </dsp:sp>
    <dsp:sp modelId="{CD618367-E5C8-4D54-B390-0A8FA75F557C}">
      <dsp:nvSpPr>
        <dsp:cNvPr id="0" name=""/>
        <dsp:cNvSpPr/>
      </dsp:nvSpPr>
      <dsp:spPr>
        <a:xfrm>
          <a:off x="2875055" y="2689511"/>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kern="1200" dirty="0" err="1" smtClean="0"/>
            <a:t>LGMDE</a:t>
          </a:r>
          <a:endParaRPr lang="es-MX" sz="1000" b="1" kern="1200" dirty="0"/>
        </a:p>
      </dsp:txBody>
      <dsp:txXfrm>
        <a:off x="2875055" y="2689511"/>
        <a:ext cx="1139180" cy="569590"/>
      </dsp:txXfrm>
    </dsp:sp>
    <dsp:sp modelId="{2488115D-14FB-4844-BC7F-F9967708E74E}">
      <dsp:nvSpPr>
        <dsp:cNvPr id="0" name=""/>
        <dsp:cNvSpPr/>
      </dsp:nvSpPr>
      <dsp:spPr>
        <a:xfrm>
          <a:off x="4253463" y="2689511"/>
          <a:ext cx="1139180" cy="569590"/>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kern="1200" dirty="0" err="1" smtClean="0"/>
            <a:t>LGSMIME</a:t>
          </a:r>
          <a:endParaRPr lang="es-MX" sz="1000" b="1" kern="1200" dirty="0"/>
        </a:p>
      </dsp:txBody>
      <dsp:txXfrm>
        <a:off x="4253463" y="2689511"/>
        <a:ext cx="1139180" cy="56959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0D95C-3F62-48D0-9789-BDD1A16FCB3B}">
      <dsp:nvSpPr>
        <dsp:cNvPr id="0" name=""/>
        <dsp:cNvSpPr/>
      </dsp:nvSpPr>
      <dsp:spPr>
        <a:xfrm>
          <a:off x="3923506" y="673969"/>
          <a:ext cx="3251117" cy="282121"/>
        </a:xfrm>
        <a:custGeom>
          <a:avLst/>
          <a:gdLst/>
          <a:ahLst/>
          <a:cxnLst/>
          <a:rect l="0" t="0" r="0" b="0"/>
          <a:pathLst>
            <a:path>
              <a:moveTo>
                <a:pt x="0" y="0"/>
              </a:moveTo>
              <a:lnTo>
                <a:pt x="0" y="141060"/>
              </a:lnTo>
              <a:lnTo>
                <a:pt x="3251117" y="141060"/>
              </a:lnTo>
              <a:lnTo>
                <a:pt x="3251117" y="282121"/>
              </a:lnTo>
            </a:path>
          </a:pathLst>
        </a:custGeom>
        <a:noFill/>
        <a:ln w="12700" cap="flat" cmpd="sng" algn="ctr">
          <a:solidFill>
            <a:schemeClr val="accent4">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E146BDA-D535-4567-BFDC-6B89324DEE82}">
      <dsp:nvSpPr>
        <dsp:cNvPr id="0" name=""/>
        <dsp:cNvSpPr/>
      </dsp:nvSpPr>
      <dsp:spPr>
        <a:xfrm>
          <a:off x="3923506" y="673969"/>
          <a:ext cx="1625558" cy="282121"/>
        </a:xfrm>
        <a:custGeom>
          <a:avLst/>
          <a:gdLst/>
          <a:ahLst/>
          <a:cxnLst/>
          <a:rect l="0" t="0" r="0" b="0"/>
          <a:pathLst>
            <a:path>
              <a:moveTo>
                <a:pt x="0" y="0"/>
              </a:moveTo>
              <a:lnTo>
                <a:pt x="0" y="141060"/>
              </a:lnTo>
              <a:lnTo>
                <a:pt x="1625558" y="141060"/>
              </a:lnTo>
              <a:lnTo>
                <a:pt x="1625558" y="282121"/>
              </a:lnTo>
            </a:path>
          </a:pathLst>
        </a:custGeom>
        <a:noFill/>
        <a:ln w="12700" cap="flat" cmpd="sng" algn="ctr">
          <a:solidFill>
            <a:schemeClr val="accent4">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CC97AC5-F631-497A-8B33-1F44077452EC}">
      <dsp:nvSpPr>
        <dsp:cNvPr id="0" name=""/>
        <dsp:cNvSpPr/>
      </dsp:nvSpPr>
      <dsp:spPr>
        <a:xfrm>
          <a:off x="3877786" y="673969"/>
          <a:ext cx="91440" cy="282121"/>
        </a:xfrm>
        <a:custGeom>
          <a:avLst/>
          <a:gdLst/>
          <a:ahLst/>
          <a:cxnLst/>
          <a:rect l="0" t="0" r="0" b="0"/>
          <a:pathLst>
            <a:path>
              <a:moveTo>
                <a:pt x="45720" y="0"/>
              </a:moveTo>
              <a:lnTo>
                <a:pt x="45720" y="282121"/>
              </a:lnTo>
            </a:path>
          </a:pathLst>
        </a:custGeom>
        <a:noFill/>
        <a:ln w="12700" cap="flat" cmpd="sng" algn="ctr">
          <a:solidFill>
            <a:schemeClr val="accent4">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2F65442-421B-48C4-BAE1-E9755501163C}">
      <dsp:nvSpPr>
        <dsp:cNvPr id="0" name=""/>
        <dsp:cNvSpPr/>
      </dsp:nvSpPr>
      <dsp:spPr>
        <a:xfrm>
          <a:off x="2297947" y="673969"/>
          <a:ext cx="1625558" cy="282121"/>
        </a:xfrm>
        <a:custGeom>
          <a:avLst/>
          <a:gdLst/>
          <a:ahLst/>
          <a:cxnLst/>
          <a:rect l="0" t="0" r="0" b="0"/>
          <a:pathLst>
            <a:path>
              <a:moveTo>
                <a:pt x="1625558" y="0"/>
              </a:moveTo>
              <a:lnTo>
                <a:pt x="1625558" y="141060"/>
              </a:lnTo>
              <a:lnTo>
                <a:pt x="0" y="141060"/>
              </a:lnTo>
              <a:lnTo>
                <a:pt x="0" y="282121"/>
              </a:lnTo>
            </a:path>
          </a:pathLst>
        </a:custGeom>
        <a:noFill/>
        <a:ln w="12700" cap="flat" cmpd="sng" algn="ctr">
          <a:solidFill>
            <a:schemeClr val="accent4">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6C1C686E-E6E4-45EB-9924-2010301BB4BC}">
      <dsp:nvSpPr>
        <dsp:cNvPr id="0" name=""/>
        <dsp:cNvSpPr/>
      </dsp:nvSpPr>
      <dsp:spPr>
        <a:xfrm>
          <a:off x="672389" y="673969"/>
          <a:ext cx="3251117" cy="282121"/>
        </a:xfrm>
        <a:custGeom>
          <a:avLst/>
          <a:gdLst/>
          <a:ahLst/>
          <a:cxnLst/>
          <a:rect l="0" t="0" r="0" b="0"/>
          <a:pathLst>
            <a:path>
              <a:moveTo>
                <a:pt x="3251117" y="0"/>
              </a:moveTo>
              <a:lnTo>
                <a:pt x="3251117" y="141060"/>
              </a:lnTo>
              <a:lnTo>
                <a:pt x="0" y="141060"/>
              </a:lnTo>
              <a:lnTo>
                <a:pt x="0" y="282121"/>
              </a:lnTo>
            </a:path>
          </a:pathLst>
        </a:custGeom>
        <a:noFill/>
        <a:ln w="12700" cap="flat" cmpd="sng" algn="ctr">
          <a:solidFill>
            <a:schemeClr val="accent4">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0159AC4-0788-499A-B8B0-BCDB6C094547}">
      <dsp:nvSpPr>
        <dsp:cNvPr id="0" name=""/>
        <dsp:cNvSpPr/>
      </dsp:nvSpPr>
      <dsp:spPr>
        <a:xfrm>
          <a:off x="1638246" y="388314"/>
          <a:ext cx="4570520" cy="285655"/>
        </a:xfrm>
        <a:prstGeom prst="rect">
          <a:avLst/>
        </a:prstGeom>
        <a:solidFill>
          <a:schemeClr val="accent4">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Derechos fundamentales estrechamente vinculados</a:t>
          </a:r>
          <a:endParaRPr lang="es-MX" sz="1200" kern="1200" dirty="0"/>
        </a:p>
      </dsp:txBody>
      <dsp:txXfrm>
        <a:off x="1638246" y="388314"/>
        <a:ext cx="4570520" cy="285655"/>
      </dsp:txXfrm>
    </dsp:sp>
    <dsp:sp modelId="{75EB11C7-6D2D-4FD3-94F1-20D2064AE846}">
      <dsp:nvSpPr>
        <dsp:cNvPr id="0" name=""/>
        <dsp:cNvSpPr/>
      </dsp:nvSpPr>
      <dsp:spPr>
        <a:xfrm>
          <a:off x="670" y="956091"/>
          <a:ext cx="1343436" cy="671718"/>
        </a:xfrm>
        <a:prstGeom prst="rect">
          <a:avLst/>
        </a:prstGeom>
        <a:solidFill>
          <a:schemeClr val="accent4">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dirty="0" smtClean="0"/>
            <a:t>Libertad de expresión y difusión de ideas</a:t>
          </a:r>
          <a:endParaRPr lang="es-MX" sz="1200" kern="1200" dirty="0"/>
        </a:p>
      </dsp:txBody>
      <dsp:txXfrm>
        <a:off x="670" y="956091"/>
        <a:ext cx="1343436" cy="671718"/>
      </dsp:txXfrm>
    </dsp:sp>
    <dsp:sp modelId="{CD50BBDC-B02A-4E21-A5B7-D63B842DEE84}">
      <dsp:nvSpPr>
        <dsp:cNvPr id="0" name=""/>
        <dsp:cNvSpPr/>
      </dsp:nvSpPr>
      <dsp:spPr>
        <a:xfrm>
          <a:off x="1626229" y="956091"/>
          <a:ext cx="1343436" cy="671718"/>
        </a:xfrm>
        <a:prstGeom prst="rect">
          <a:avLst/>
        </a:prstGeom>
        <a:solidFill>
          <a:schemeClr val="accent4">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Información</a:t>
          </a:r>
          <a:endParaRPr lang="es-MX" sz="1200" kern="1200" dirty="0"/>
        </a:p>
      </dsp:txBody>
      <dsp:txXfrm>
        <a:off x="1626229" y="956091"/>
        <a:ext cx="1343436" cy="671718"/>
      </dsp:txXfrm>
    </dsp:sp>
    <dsp:sp modelId="{39C16736-2598-4D67-A768-F9534AB2931F}">
      <dsp:nvSpPr>
        <dsp:cNvPr id="0" name=""/>
        <dsp:cNvSpPr/>
      </dsp:nvSpPr>
      <dsp:spPr>
        <a:xfrm>
          <a:off x="3251788" y="956091"/>
          <a:ext cx="1343436" cy="671718"/>
        </a:xfrm>
        <a:prstGeom prst="rect">
          <a:avLst/>
        </a:prstGeom>
        <a:solidFill>
          <a:schemeClr val="accent4">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Reunión</a:t>
          </a:r>
          <a:endParaRPr lang="es-MX" sz="1200" kern="1200" dirty="0"/>
        </a:p>
      </dsp:txBody>
      <dsp:txXfrm>
        <a:off x="3251788" y="956091"/>
        <a:ext cx="1343436" cy="671718"/>
      </dsp:txXfrm>
    </dsp:sp>
    <dsp:sp modelId="{A9078440-B278-440F-A7D3-4F5076E4000F}">
      <dsp:nvSpPr>
        <dsp:cNvPr id="0" name=""/>
        <dsp:cNvSpPr/>
      </dsp:nvSpPr>
      <dsp:spPr>
        <a:xfrm>
          <a:off x="4877346" y="956091"/>
          <a:ext cx="1343436" cy="671718"/>
        </a:xfrm>
        <a:prstGeom prst="rect">
          <a:avLst/>
        </a:prstGeom>
        <a:solidFill>
          <a:schemeClr val="accent4">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Petición</a:t>
          </a:r>
          <a:endParaRPr lang="es-MX" sz="1200" kern="1200" dirty="0"/>
        </a:p>
      </dsp:txBody>
      <dsp:txXfrm>
        <a:off x="4877346" y="956091"/>
        <a:ext cx="1343436" cy="671718"/>
      </dsp:txXfrm>
    </dsp:sp>
    <dsp:sp modelId="{794432D5-A026-4668-8301-D1AF8EACA397}">
      <dsp:nvSpPr>
        <dsp:cNvPr id="0" name=""/>
        <dsp:cNvSpPr/>
      </dsp:nvSpPr>
      <dsp:spPr>
        <a:xfrm>
          <a:off x="6502905" y="956091"/>
          <a:ext cx="1343436" cy="671718"/>
        </a:xfrm>
        <a:prstGeom prst="rect">
          <a:avLst/>
        </a:prstGeom>
        <a:solidFill>
          <a:schemeClr val="accent4">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kern="1200" smtClean="0"/>
            <a:t>Libertad de prensa</a:t>
          </a:r>
          <a:endParaRPr lang="es-MX" sz="1200" kern="1200" dirty="0"/>
        </a:p>
      </dsp:txBody>
      <dsp:txXfrm>
        <a:off x="6502905" y="956091"/>
        <a:ext cx="1343436" cy="67171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C742B-3DB6-4CF2-9093-C29611D0A270}">
      <dsp:nvSpPr>
        <dsp:cNvPr id="0" name=""/>
        <dsp:cNvSpPr/>
      </dsp:nvSpPr>
      <dsp:spPr>
        <a:xfrm>
          <a:off x="2733456" y="2598"/>
          <a:ext cx="1476490" cy="959718"/>
        </a:xfrm>
        <a:prstGeom prst="roundRect">
          <a:avLst/>
        </a:prstGeom>
        <a:gradFill rotWithShape="0">
          <a:gsLst>
            <a:gs pos="0">
              <a:schemeClr val="accent4">
                <a:shade val="80000"/>
                <a:hueOff val="0"/>
                <a:satOff val="0"/>
                <a:lumOff val="0"/>
                <a:alphaOff val="0"/>
                <a:satMod val="103000"/>
                <a:lumMod val="102000"/>
                <a:tint val="94000"/>
              </a:schemeClr>
            </a:gs>
            <a:gs pos="50000">
              <a:schemeClr val="accent4">
                <a:shade val="80000"/>
                <a:hueOff val="0"/>
                <a:satOff val="0"/>
                <a:lumOff val="0"/>
                <a:alphaOff val="0"/>
                <a:satMod val="110000"/>
                <a:lumMod val="100000"/>
                <a:shade val="100000"/>
              </a:schemeClr>
            </a:gs>
            <a:gs pos="100000">
              <a:schemeClr val="accent4">
                <a:shade val="8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mtClean="0"/>
            <a:t>SUPREMA CORTE DE JUSTICIA DE LA NACIÓN</a:t>
          </a:r>
          <a:endParaRPr lang="es-MX" sz="1000" kern="1200" dirty="0"/>
        </a:p>
      </dsp:txBody>
      <dsp:txXfrm>
        <a:off x="2780306" y="49448"/>
        <a:ext cx="1382790" cy="866018"/>
      </dsp:txXfrm>
    </dsp:sp>
    <dsp:sp modelId="{2EB010C3-A144-4614-921A-4094424BE9F3}">
      <dsp:nvSpPr>
        <dsp:cNvPr id="0" name=""/>
        <dsp:cNvSpPr/>
      </dsp:nvSpPr>
      <dsp:spPr>
        <a:xfrm>
          <a:off x="1887467" y="482458"/>
          <a:ext cx="3168469" cy="3168469"/>
        </a:xfrm>
        <a:custGeom>
          <a:avLst/>
          <a:gdLst/>
          <a:ahLst/>
          <a:cxnLst/>
          <a:rect l="0" t="0" r="0" b="0"/>
          <a:pathLst>
            <a:path>
              <a:moveTo>
                <a:pt x="2333095" y="188165"/>
              </a:moveTo>
              <a:arcTo wR="1584234" hR="1584234" stAng="17892563" swAng="2623451"/>
            </a:path>
          </a:pathLst>
        </a:custGeom>
        <a:noFill/>
        <a:ln w="6350" cap="flat" cmpd="sng" algn="ctr">
          <a:solidFill>
            <a:schemeClr val="accent4">
              <a:shade val="9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B7FE9716-83CC-442F-BF81-ACDB688DE0C6}">
      <dsp:nvSpPr>
        <dsp:cNvPr id="0" name=""/>
        <dsp:cNvSpPr/>
      </dsp:nvSpPr>
      <dsp:spPr>
        <a:xfrm>
          <a:off x="4317691" y="1586833"/>
          <a:ext cx="1476490" cy="959718"/>
        </a:xfrm>
        <a:prstGeom prst="roundRect">
          <a:avLst/>
        </a:prstGeom>
        <a:gradFill rotWithShape="0">
          <a:gsLst>
            <a:gs pos="0">
              <a:schemeClr val="accent4">
                <a:shade val="80000"/>
                <a:hueOff val="-27308"/>
                <a:satOff val="-282"/>
                <a:lumOff val="8058"/>
                <a:alphaOff val="0"/>
                <a:satMod val="103000"/>
                <a:lumMod val="102000"/>
                <a:tint val="94000"/>
              </a:schemeClr>
            </a:gs>
            <a:gs pos="50000">
              <a:schemeClr val="accent4">
                <a:shade val="80000"/>
                <a:hueOff val="-27308"/>
                <a:satOff val="-282"/>
                <a:lumOff val="8058"/>
                <a:alphaOff val="0"/>
                <a:satMod val="110000"/>
                <a:lumMod val="100000"/>
                <a:shade val="100000"/>
              </a:schemeClr>
            </a:gs>
            <a:gs pos="100000">
              <a:schemeClr val="accent4">
                <a:shade val="80000"/>
                <a:hueOff val="-27308"/>
                <a:satOff val="-282"/>
                <a:lumOff val="805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dirty="0" smtClean="0"/>
            <a:t>TRIBUNAL ELECTORAL DEL PODER JUDICIAL DE LA FEDERACIÓN / TRIBUNALES LOCALES</a:t>
          </a:r>
          <a:endParaRPr lang="es-MX" sz="1000" kern="1200" dirty="0"/>
        </a:p>
      </dsp:txBody>
      <dsp:txXfrm>
        <a:off x="4364541" y="1633683"/>
        <a:ext cx="1382790" cy="866018"/>
      </dsp:txXfrm>
    </dsp:sp>
    <dsp:sp modelId="{08CE2A6D-6E60-4FC5-BF07-121A39513442}">
      <dsp:nvSpPr>
        <dsp:cNvPr id="0" name=""/>
        <dsp:cNvSpPr/>
      </dsp:nvSpPr>
      <dsp:spPr>
        <a:xfrm>
          <a:off x="1887467" y="482458"/>
          <a:ext cx="3168469" cy="3168469"/>
        </a:xfrm>
        <a:custGeom>
          <a:avLst/>
          <a:gdLst/>
          <a:ahLst/>
          <a:cxnLst/>
          <a:rect l="0" t="0" r="0" b="0"/>
          <a:pathLst>
            <a:path>
              <a:moveTo>
                <a:pt x="3090363" y="2075536"/>
              </a:moveTo>
              <a:arcTo wR="1584234" hR="1584234" stAng="1083986" swAng="2623451"/>
            </a:path>
          </a:pathLst>
        </a:custGeom>
        <a:noFill/>
        <a:ln w="6350" cap="flat" cmpd="sng" algn="ctr">
          <a:solidFill>
            <a:schemeClr val="accent4">
              <a:shade val="90000"/>
              <a:hueOff val="-27228"/>
              <a:satOff val="-1095"/>
              <a:lumOff val="7141"/>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45BEE828-489A-4E3B-B02E-6C68E7F6F92C}">
      <dsp:nvSpPr>
        <dsp:cNvPr id="0" name=""/>
        <dsp:cNvSpPr/>
      </dsp:nvSpPr>
      <dsp:spPr>
        <a:xfrm>
          <a:off x="2733456" y="3171068"/>
          <a:ext cx="1476490" cy="959718"/>
        </a:xfrm>
        <a:prstGeom prst="roundRect">
          <a:avLst/>
        </a:prstGeom>
        <a:gradFill rotWithShape="0">
          <a:gsLst>
            <a:gs pos="0">
              <a:schemeClr val="accent4">
                <a:shade val="80000"/>
                <a:hueOff val="-54617"/>
                <a:satOff val="-563"/>
                <a:lumOff val="16116"/>
                <a:alphaOff val="0"/>
                <a:satMod val="103000"/>
                <a:lumMod val="102000"/>
                <a:tint val="94000"/>
              </a:schemeClr>
            </a:gs>
            <a:gs pos="50000">
              <a:schemeClr val="accent4">
                <a:shade val="80000"/>
                <a:hueOff val="-54617"/>
                <a:satOff val="-563"/>
                <a:lumOff val="16116"/>
                <a:alphaOff val="0"/>
                <a:satMod val="110000"/>
                <a:lumMod val="100000"/>
                <a:shade val="100000"/>
              </a:schemeClr>
            </a:gs>
            <a:gs pos="100000">
              <a:schemeClr val="accent4">
                <a:shade val="80000"/>
                <a:hueOff val="-54617"/>
                <a:satOff val="-563"/>
                <a:lumOff val="1611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dirty="0" smtClean="0"/>
            <a:t>INSTITUTO NACIONAL ELECTORAL / ORGANISMOS PÚBLICOS LOCALES</a:t>
          </a:r>
          <a:endParaRPr lang="es-MX" sz="1000" kern="1200" dirty="0"/>
        </a:p>
      </dsp:txBody>
      <dsp:txXfrm>
        <a:off x="2780306" y="3217918"/>
        <a:ext cx="1382790" cy="866018"/>
      </dsp:txXfrm>
    </dsp:sp>
    <dsp:sp modelId="{5CE914CC-58FC-4248-96E1-677BE4DB6F25}">
      <dsp:nvSpPr>
        <dsp:cNvPr id="0" name=""/>
        <dsp:cNvSpPr/>
      </dsp:nvSpPr>
      <dsp:spPr>
        <a:xfrm>
          <a:off x="1887467" y="482458"/>
          <a:ext cx="3168469" cy="3168469"/>
        </a:xfrm>
        <a:custGeom>
          <a:avLst/>
          <a:gdLst/>
          <a:ahLst/>
          <a:cxnLst/>
          <a:rect l="0" t="0" r="0" b="0"/>
          <a:pathLst>
            <a:path>
              <a:moveTo>
                <a:pt x="835374" y="2980303"/>
              </a:moveTo>
              <a:arcTo wR="1584234" hR="1584234" stAng="7092563" swAng="2623451"/>
            </a:path>
          </a:pathLst>
        </a:custGeom>
        <a:noFill/>
        <a:ln w="6350" cap="flat" cmpd="sng" algn="ctr">
          <a:solidFill>
            <a:schemeClr val="accent4">
              <a:shade val="90000"/>
              <a:hueOff val="-54456"/>
              <a:satOff val="-2189"/>
              <a:lumOff val="14282"/>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42487F33-87A7-4113-B715-50A3BD60281F}">
      <dsp:nvSpPr>
        <dsp:cNvPr id="0" name=""/>
        <dsp:cNvSpPr/>
      </dsp:nvSpPr>
      <dsp:spPr>
        <a:xfrm>
          <a:off x="1149221" y="1586833"/>
          <a:ext cx="1476490" cy="959718"/>
        </a:xfrm>
        <a:prstGeom prst="roundRect">
          <a:avLst/>
        </a:prstGeom>
        <a:gradFill rotWithShape="0">
          <a:gsLst>
            <a:gs pos="0">
              <a:schemeClr val="accent4">
                <a:shade val="80000"/>
                <a:hueOff val="-81925"/>
                <a:satOff val="-845"/>
                <a:lumOff val="24174"/>
                <a:alphaOff val="0"/>
                <a:satMod val="103000"/>
                <a:lumMod val="102000"/>
                <a:tint val="94000"/>
              </a:schemeClr>
            </a:gs>
            <a:gs pos="50000">
              <a:schemeClr val="accent4">
                <a:shade val="80000"/>
                <a:hueOff val="-81925"/>
                <a:satOff val="-845"/>
                <a:lumOff val="24174"/>
                <a:alphaOff val="0"/>
                <a:satMod val="110000"/>
                <a:lumMod val="100000"/>
                <a:shade val="100000"/>
              </a:schemeClr>
            </a:gs>
            <a:gs pos="100000">
              <a:schemeClr val="accent4">
                <a:shade val="80000"/>
                <a:hueOff val="-81925"/>
                <a:satOff val="-845"/>
                <a:lumOff val="2417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kern="1200" smtClean="0"/>
            <a:t>FEDE / FISCALÍAS LOCALES</a:t>
          </a:r>
          <a:endParaRPr lang="es-MX" sz="1000" kern="1200" dirty="0"/>
        </a:p>
      </dsp:txBody>
      <dsp:txXfrm>
        <a:off x="1196071" y="1633683"/>
        <a:ext cx="1382790" cy="866018"/>
      </dsp:txXfrm>
    </dsp:sp>
    <dsp:sp modelId="{C7F36EED-2F6D-442A-9353-537FDF161ED7}">
      <dsp:nvSpPr>
        <dsp:cNvPr id="0" name=""/>
        <dsp:cNvSpPr/>
      </dsp:nvSpPr>
      <dsp:spPr>
        <a:xfrm>
          <a:off x="1887467" y="482458"/>
          <a:ext cx="3168469" cy="3168469"/>
        </a:xfrm>
        <a:custGeom>
          <a:avLst/>
          <a:gdLst/>
          <a:ahLst/>
          <a:cxnLst/>
          <a:rect l="0" t="0" r="0" b="0"/>
          <a:pathLst>
            <a:path>
              <a:moveTo>
                <a:pt x="78106" y="1092932"/>
              </a:moveTo>
              <a:arcTo wR="1584234" hR="1584234" stAng="11883986" swAng="2623451"/>
            </a:path>
          </a:pathLst>
        </a:custGeom>
        <a:noFill/>
        <a:ln w="6350" cap="flat" cmpd="sng" algn="ctr">
          <a:solidFill>
            <a:schemeClr val="accent4">
              <a:shade val="90000"/>
              <a:hueOff val="-81684"/>
              <a:satOff val="-3284"/>
              <a:lumOff val="21423"/>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F37CF-795C-4F17-87BE-70556F4A96F2}">
      <dsp:nvSpPr>
        <dsp:cNvPr id="0" name=""/>
        <dsp:cNvSpPr/>
      </dsp:nvSpPr>
      <dsp:spPr>
        <a:xfrm>
          <a:off x="0" y="623333"/>
          <a:ext cx="2380876" cy="1428526"/>
        </a:xfrm>
        <a:prstGeom prst="rect">
          <a:avLst/>
        </a:prstGeom>
        <a:gradFill rotWithShape="0">
          <a:gsLst>
            <a:gs pos="0">
              <a:schemeClr val="accent4">
                <a:shade val="80000"/>
                <a:hueOff val="0"/>
                <a:satOff val="0"/>
                <a:lumOff val="0"/>
                <a:alphaOff val="0"/>
                <a:satMod val="103000"/>
                <a:lumMod val="102000"/>
                <a:tint val="94000"/>
              </a:schemeClr>
            </a:gs>
            <a:gs pos="50000">
              <a:schemeClr val="accent4">
                <a:shade val="80000"/>
                <a:hueOff val="0"/>
                <a:satOff val="0"/>
                <a:lumOff val="0"/>
                <a:alphaOff val="0"/>
                <a:satMod val="110000"/>
                <a:lumMod val="100000"/>
                <a:shade val="100000"/>
              </a:schemeClr>
            </a:gs>
            <a:gs pos="100000">
              <a:schemeClr val="accent4">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MX" sz="1100" b="1" kern="1200" smtClean="0"/>
            <a:t>Organiza las elecciones federales para elegir al Presidente de los Estados Unidos Mexicanos y renovar a los integrantes del Congreso de la Unión.</a:t>
          </a:r>
          <a:endParaRPr lang="es-MX" sz="1100" b="1" kern="1200" dirty="0"/>
        </a:p>
      </dsp:txBody>
      <dsp:txXfrm>
        <a:off x="0" y="623333"/>
        <a:ext cx="2380876" cy="1428526"/>
      </dsp:txXfrm>
    </dsp:sp>
    <dsp:sp modelId="{350B1496-FA7B-410F-B7F0-EA14D8AF2A53}">
      <dsp:nvSpPr>
        <dsp:cNvPr id="0" name=""/>
        <dsp:cNvSpPr/>
      </dsp:nvSpPr>
      <dsp:spPr>
        <a:xfrm>
          <a:off x="2618964" y="623333"/>
          <a:ext cx="2380876" cy="1428526"/>
        </a:xfrm>
        <a:prstGeom prst="rect">
          <a:avLst/>
        </a:prstGeom>
        <a:gradFill rotWithShape="0">
          <a:gsLst>
            <a:gs pos="0">
              <a:schemeClr val="accent4">
                <a:shade val="80000"/>
                <a:hueOff val="-20481"/>
                <a:satOff val="-211"/>
                <a:lumOff val="6044"/>
                <a:alphaOff val="0"/>
                <a:satMod val="103000"/>
                <a:lumMod val="102000"/>
                <a:tint val="94000"/>
              </a:schemeClr>
            </a:gs>
            <a:gs pos="50000">
              <a:schemeClr val="accent4">
                <a:shade val="80000"/>
                <a:hueOff val="-20481"/>
                <a:satOff val="-211"/>
                <a:lumOff val="6044"/>
                <a:alphaOff val="0"/>
                <a:satMod val="110000"/>
                <a:lumMod val="100000"/>
                <a:shade val="100000"/>
              </a:schemeClr>
            </a:gs>
            <a:gs pos="100000">
              <a:schemeClr val="accent4">
                <a:shade val="80000"/>
                <a:hueOff val="-20481"/>
                <a:satOff val="-211"/>
                <a:lumOff val="604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MX" sz="1100" b="1" kern="1200" smtClean="0"/>
            <a:t>Autoridad única para la administración del tiempo que corresponda al Estado en radio y televisión destinado a sus propios fines y al ejercicio del derecho de los partidos políticos nacionales, candidatos y candidatas independientes.</a:t>
          </a:r>
          <a:endParaRPr lang="es-MX" sz="1100" b="1" kern="1200" dirty="0"/>
        </a:p>
      </dsp:txBody>
      <dsp:txXfrm>
        <a:off x="2618964" y="623333"/>
        <a:ext cx="2380876" cy="1428526"/>
      </dsp:txXfrm>
    </dsp:sp>
    <dsp:sp modelId="{D86EB9A6-7509-4D58-9E02-D9A6F4C85550}">
      <dsp:nvSpPr>
        <dsp:cNvPr id="0" name=""/>
        <dsp:cNvSpPr/>
      </dsp:nvSpPr>
      <dsp:spPr>
        <a:xfrm>
          <a:off x="5237929" y="623333"/>
          <a:ext cx="2380876" cy="1428526"/>
        </a:xfrm>
        <a:prstGeom prst="rect">
          <a:avLst/>
        </a:prstGeom>
        <a:gradFill rotWithShape="0">
          <a:gsLst>
            <a:gs pos="0">
              <a:schemeClr val="accent4">
                <a:shade val="80000"/>
                <a:hueOff val="-40963"/>
                <a:satOff val="-423"/>
                <a:lumOff val="12087"/>
                <a:alphaOff val="0"/>
                <a:satMod val="103000"/>
                <a:lumMod val="102000"/>
                <a:tint val="94000"/>
              </a:schemeClr>
            </a:gs>
            <a:gs pos="50000">
              <a:schemeClr val="accent4">
                <a:shade val="80000"/>
                <a:hueOff val="-40963"/>
                <a:satOff val="-423"/>
                <a:lumOff val="12087"/>
                <a:alphaOff val="0"/>
                <a:satMod val="110000"/>
                <a:lumMod val="100000"/>
                <a:shade val="100000"/>
              </a:schemeClr>
            </a:gs>
            <a:gs pos="100000">
              <a:schemeClr val="accent4">
                <a:shade val="80000"/>
                <a:hueOff val="-40963"/>
                <a:satOff val="-423"/>
                <a:lumOff val="1208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MX" sz="1100" b="1" kern="1200" smtClean="0"/>
            <a:t>Responsable del padrón electoral y la geografía electoral.</a:t>
          </a:r>
          <a:endParaRPr lang="es-MX" sz="1100" b="1" kern="1200" dirty="0"/>
        </a:p>
      </dsp:txBody>
      <dsp:txXfrm>
        <a:off x="5237929" y="623333"/>
        <a:ext cx="2380876" cy="1428526"/>
      </dsp:txXfrm>
    </dsp:sp>
    <dsp:sp modelId="{FB479579-FB8D-4311-867C-7B7BF41D6597}">
      <dsp:nvSpPr>
        <dsp:cNvPr id="0" name=""/>
        <dsp:cNvSpPr/>
      </dsp:nvSpPr>
      <dsp:spPr>
        <a:xfrm>
          <a:off x="1309482" y="2289946"/>
          <a:ext cx="2380876" cy="1428526"/>
        </a:xfrm>
        <a:prstGeom prst="rect">
          <a:avLst/>
        </a:prstGeom>
        <a:gradFill rotWithShape="0">
          <a:gsLst>
            <a:gs pos="0">
              <a:schemeClr val="accent4">
                <a:shade val="80000"/>
                <a:hueOff val="-61444"/>
                <a:satOff val="-634"/>
                <a:lumOff val="18131"/>
                <a:alphaOff val="0"/>
                <a:satMod val="103000"/>
                <a:lumMod val="102000"/>
                <a:tint val="94000"/>
              </a:schemeClr>
            </a:gs>
            <a:gs pos="50000">
              <a:schemeClr val="accent4">
                <a:shade val="80000"/>
                <a:hueOff val="-61444"/>
                <a:satOff val="-634"/>
                <a:lumOff val="18131"/>
                <a:alphaOff val="0"/>
                <a:satMod val="110000"/>
                <a:lumMod val="100000"/>
                <a:shade val="100000"/>
              </a:schemeClr>
            </a:gs>
            <a:gs pos="100000">
              <a:schemeClr val="accent4">
                <a:shade val="80000"/>
                <a:hueOff val="-61444"/>
                <a:satOff val="-634"/>
                <a:lumOff val="1813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MX" sz="1100" b="1" kern="1200" smtClean="0"/>
            <a:t>Otorga registro a nuevos partidos.</a:t>
          </a:r>
          <a:endParaRPr lang="es-MX" sz="1100" b="1" kern="1200" dirty="0"/>
        </a:p>
      </dsp:txBody>
      <dsp:txXfrm>
        <a:off x="1309482" y="2289946"/>
        <a:ext cx="2380876" cy="1428526"/>
      </dsp:txXfrm>
    </dsp:sp>
    <dsp:sp modelId="{A4A0A9F8-548D-48C4-A942-5FAA57CF3D38}">
      <dsp:nvSpPr>
        <dsp:cNvPr id="0" name=""/>
        <dsp:cNvSpPr/>
      </dsp:nvSpPr>
      <dsp:spPr>
        <a:xfrm>
          <a:off x="3928446" y="2289946"/>
          <a:ext cx="2380876" cy="1428526"/>
        </a:xfrm>
        <a:prstGeom prst="rect">
          <a:avLst/>
        </a:prstGeom>
        <a:gradFill rotWithShape="0">
          <a:gsLst>
            <a:gs pos="0">
              <a:schemeClr val="accent4">
                <a:shade val="80000"/>
                <a:hueOff val="-81925"/>
                <a:satOff val="-845"/>
                <a:lumOff val="24174"/>
                <a:alphaOff val="0"/>
                <a:satMod val="103000"/>
                <a:lumMod val="102000"/>
                <a:tint val="94000"/>
              </a:schemeClr>
            </a:gs>
            <a:gs pos="50000">
              <a:schemeClr val="accent4">
                <a:shade val="80000"/>
                <a:hueOff val="-81925"/>
                <a:satOff val="-845"/>
                <a:lumOff val="24174"/>
                <a:alphaOff val="0"/>
                <a:satMod val="110000"/>
                <a:lumMod val="100000"/>
                <a:shade val="100000"/>
              </a:schemeClr>
            </a:gs>
            <a:gs pos="100000">
              <a:schemeClr val="accent4">
                <a:shade val="80000"/>
                <a:hueOff val="-81925"/>
                <a:satOff val="-845"/>
                <a:lumOff val="2417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MX" sz="1100" b="1" kern="1200" smtClean="0"/>
            <a:t>Fiscaliza los recursos de los partidos políticos, a sus candidatos; candidatos y candidatas independientes.</a:t>
          </a:r>
          <a:endParaRPr lang="es-MX" sz="1100" b="1" kern="1200" dirty="0"/>
        </a:p>
      </dsp:txBody>
      <dsp:txXfrm>
        <a:off x="3928446" y="2289946"/>
        <a:ext cx="2380876" cy="142852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37372-80BD-8C4E-BDF2-8DF855D3594A}">
      <dsp:nvSpPr>
        <dsp:cNvPr id="0" name=""/>
        <dsp:cNvSpPr/>
      </dsp:nvSpPr>
      <dsp:spPr>
        <a:xfrm>
          <a:off x="1274" y="408268"/>
          <a:ext cx="7884150" cy="1032531"/>
        </a:xfrm>
        <a:prstGeom prst="roundRect">
          <a:avLst>
            <a:gd name="adj" fmla="val 10000"/>
          </a:avLst>
        </a:prstGeom>
        <a:solidFill>
          <a:schemeClr val="accent4">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latin typeface="Arial" charset="0"/>
              <a:ea typeface="ＭＳ Ｐゴシック" charset="0"/>
            </a:rPr>
            <a:t>Órgano de la Fiscalía General de la República, con plena autonomía técnica, que persigue los delitos electorales del orden federal.</a:t>
          </a:r>
          <a:endParaRPr lang="es-ES_tradnl" sz="1400" kern="1200" dirty="0"/>
        </a:p>
      </dsp:txBody>
      <dsp:txXfrm>
        <a:off x="31516" y="438510"/>
        <a:ext cx="7823666" cy="972047"/>
      </dsp:txXfrm>
    </dsp:sp>
    <dsp:sp modelId="{4F7BE4E3-B97E-7E4D-9278-ABFDEF8E1920}">
      <dsp:nvSpPr>
        <dsp:cNvPr id="0" name=""/>
        <dsp:cNvSpPr/>
      </dsp:nvSpPr>
      <dsp:spPr>
        <a:xfrm>
          <a:off x="0" y="1342795"/>
          <a:ext cx="1854221" cy="3008542"/>
        </a:xfrm>
        <a:prstGeom prst="roundRect">
          <a:avLst>
            <a:gd name="adj" fmla="val 10000"/>
          </a:avLst>
        </a:prstGeom>
        <a:solidFill>
          <a:schemeClr val="accent4">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_tradnl" sz="1800" kern="1200" dirty="0" smtClean="0"/>
            <a:t>Dirección General Jurídica en Materia de Delitos Electorales.</a:t>
          </a:r>
          <a:endParaRPr lang="es-ES_tradnl" sz="1800" kern="1200" dirty="0"/>
        </a:p>
      </dsp:txBody>
      <dsp:txXfrm>
        <a:off x="54308" y="1397103"/>
        <a:ext cx="1745605" cy="2899926"/>
      </dsp:txXfrm>
    </dsp:sp>
    <dsp:sp modelId="{5295AF1C-110C-2B43-88C7-E2D86294A92E}">
      <dsp:nvSpPr>
        <dsp:cNvPr id="0" name=""/>
        <dsp:cNvSpPr/>
      </dsp:nvSpPr>
      <dsp:spPr>
        <a:xfrm>
          <a:off x="1995397" y="1342795"/>
          <a:ext cx="1854221" cy="3008542"/>
        </a:xfrm>
        <a:prstGeom prst="roundRect">
          <a:avLst>
            <a:gd name="adj" fmla="val 10000"/>
          </a:avLst>
        </a:prstGeom>
        <a:solidFill>
          <a:schemeClr val="accent4">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latin typeface="Arial" charset="0"/>
              <a:ea typeface="ＭＳ Ｐゴシック" charset="0"/>
            </a:rPr>
            <a:t>Dirección General de Averiguaciones Previas y Control de Procesos en Materia de Delitos Electorales </a:t>
          </a:r>
          <a:endParaRPr lang="es-ES_tradnl" sz="1800" kern="1200" dirty="0"/>
        </a:p>
      </dsp:txBody>
      <dsp:txXfrm>
        <a:off x="2049705" y="1397103"/>
        <a:ext cx="1745605" cy="2899926"/>
      </dsp:txXfrm>
    </dsp:sp>
    <dsp:sp modelId="{533DFF9C-9EA3-5947-A22F-EDD0396EDB7F}">
      <dsp:nvSpPr>
        <dsp:cNvPr id="0" name=""/>
        <dsp:cNvSpPr/>
      </dsp:nvSpPr>
      <dsp:spPr>
        <a:xfrm>
          <a:off x="4005373" y="1342795"/>
          <a:ext cx="1854221" cy="3008542"/>
        </a:xfrm>
        <a:prstGeom prst="roundRect">
          <a:avLst>
            <a:gd name="adj" fmla="val 10000"/>
          </a:avLst>
        </a:prstGeom>
        <a:solidFill>
          <a:schemeClr val="accent4">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smtClean="0">
              <a:latin typeface="Arial" charset="0"/>
              <a:ea typeface="ＭＳ Ｐゴシック" charset="0"/>
            </a:rPr>
            <a:t>Dirección General de Política Criminal, Coordinación y Desarrollo en Materia de Delitos Electorales </a:t>
          </a:r>
          <a:endParaRPr lang="es-MX" sz="1800" kern="1200" dirty="0">
            <a:latin typeface="Arial" charset="0"/>
            <a:ea typeface="ＭＳ Ｐゴシック" charset="0"/>
          </a:endParaRPr>
        </a:p>
      </dsp:txBody>
      <dsp:txXfrm>
        <a:off x="4059681" y="1397103"/>
        <a:ext cx="1745605" cy="2899926"/>
      </dsp:txXfrm>
    </dsp:sp>
    <dsp:sp modelId="{100847EB-7C30-BA42-AFCF-407F2FF0536C}">
      <dsp:nvSpPr>
        <dsp:cNvPr id="0" name=""/>
        <dsp:cNvSpPr/>
      </dsp:nvSpPr>
      <dsp:spPr>
        <a:xfrm>
          <a:off x="6015350" y="1342795"/>
          <a:ext cx="1854221" cy="3008542"/>
        </a:xfrm>
        <a:prstGeom prst="roundRect">
          <a:avLst>
            <a:gd name="adj" fmla="val 10000"/>
          </a:avLst>
        </a:prstGeom>
        <a:solidFill>
          <a:schemeClr val="accent4">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_tradnl" sz="1800" kern="1200" dirty="0" smtClean="0"/>
            <a:t>Unidad del Nuevo Sistema de Justicia Penal</a:t>
          </a:r>
          <a:endParaRPr lang="es-ES_tradnl" sz="1800" kern="1200" dirty="0"/>
        </a:p>
      </dsp:txBody>
      <dsp:txXfrm>
        <a:off x="6069658" y="1397103"/>
        <a:ext cx="1745605" cy="28999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87984-3A8C-46F8-BA89-E2EB916E373B}">
      <dsp:nvSpPr>
        <dsp:cNvPr id="0" name=""/>
        <dsp:cNvSpPr/>
      </dsp:nvSpPr>
      <dsp:spPr>
        <a:xfrm>
          <a:off x="2790639" y="2641628"/>
          <a:ext cx="537059" cy="91440"/>
        </a:xfrm>
        <a:custGeom>
          <a:avLst/>
          <a:gdLst/>
          <a:ahLst/>
          <a:cxnLst/>
          <a:rect l="0" t="0" r="0" b="0"/>
          <a:pathLst>
            <a:path>
              <a:moveTo>
                <a:pt x="0" y="45720"/>
              </a:moveTo>
              <a:lnTo>
                <a:pt x="537059" y="45720"/>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045742" y="2673922"/>
        <a:ext cx="26852" cy="26852"/>
      </dsp:txXfrm>
    </dsp:sp>
    <dsp:sp modelId="{43D5ADCA-2D5C-4A24-BE9A-1D582147F570}">
      <dsp:nvSpPr>
        <dsp:cNvPr id="0" name=""/>
        <dsp:cNvSpPr/>
      </dsp:nvSpPr>
      <dsp:spPr>
        <a:xfrm>
          <a:off x="827634" y="2175669"/>
          <a:ext cx="537059" cy="511679"/>
        </a:xfrm>
        <a:custGeom>
          <a:avLst/>
          <a:gdLst/>
          <a:ahLst/>
          <a:cxnLst/>
          <a:rect l="0" t="0" r="0" b="0"/>
          <a:pathLst>
            <a:path>
              <a:moveTo>
                <a:pt x="0" y="0"/>
              </a:moveTo>
              <a:lnTo>
                <a:pt x="268529" y="0"/>
              </a:lnTo>
              <a:lnTo>
                <a:pt x="268529" y="511679"/>
              </a:lnTo>
              <a:lnTo>
                <a:pt x="537059" y="511679"/>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077619" y="2412964"/>
        <a:ext cx="37089" cy="37089"/>
      </dsp:txXfrm>
    </dsp:sp>
    <dsp:sp modelId="{A6177EAC-3F07-424F-A889-4591BA681CDD}">
      <dsp:nvSpPr>
        <dsp:cNvPr id="0" name=""/>
        <dsp:cNvSpPr/>
      </dsp:nvSpPr>
      <dsp:spPr>
        <a:xfrm>
          <a:off x="5651687" y="1663989"/>
          <a:ext cx="619631" cy="554022"/>
        </a:xfrm>
        <a:custGeom>
          <a:avLst/>
          <a:gdLst/>
          <a:ahLst/>
          <a:cxnLst/>
          <a:rect l="0" t="0" r="0" b="0"/>
          <a:pathLst>
            <a:path>
              <a:moveTo>
                <a:pt x="619631" y="0"/>
              </a:moveTo>
              <a:lnTo>
                <a:pt x="0" y="554022"/>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5940723" y="1920220"/>
        <a:ext cx="41559" cy="41559"/>
      </dsp:txXfrm>
    </dsp:sp>
    <dsp:sp modelId="{9D4C598E-AD90-4036-85CA-AB1166F506A3}">
      <dsp:nvSpPr>
        <dsp:cNvPr id="0" name=""/>
        <dsp:cNvSpPr/>
      </dsp:nvSpPr>
      <dsp:spPr>
        <a:xfrm>
          <a:off x="2790639" y="1618269"/>
          <a:ext cx="537059" cy="91440"/>
        </a:xfrm>
        <a:custGeom>
          <a:avLst/>
          <a:gdLst/>
          <a:ahLst/>
          <a:cxnLst/>
          <a:rect l="0" t="0" r="0" b="0"/>
          <a:pathLst>
            <a:path>
              <a:moveTo>
                <a:pt x="0" y="45720"/>
              </a:moveTo>
              <a:lnTo>
                <a:pt x="537059" y="45720"/>
              </a:lnTo>
            </a:path>
          </a:pathLst>
        </a:custGeom>
        <a:noFill/>
        <a:ln w="12700" cap="flat" cmpd="sng" algn="ctr">
          <a:solidFill>
            <a:schemeClr val="accent4">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3045742" y="1650562"/>
        <a:ext cx="26852" cy="26852"/>
      </dsp:txXfrm>
    </dsp:sp>
    <dsp:sp modelId="{75C95EBD-66B2-40A4-9500-DFADC4A3E1F8}">
      <dsp:nvSpPr>
        <dsp:cNvPr id="0" name=""/>
        <dsp:cNvSpPr/>
      </dsp:nvSpPr>
      <dsp:spPr>
        <a:xfrm>
          <a:off x="827634" y="1663989"/>
          <a:ext cx="537059" cy="511679"/>
        </a:xfrm>
        <a:custGeom>
          <a:avLst/>
          <a:gdLst/>
          <a:ahLst/>
          <a:cxnLst/>
          <a:rect l="0" t="0" r="0" b="0"/>
          <a:pathLst>
            <a:path>
              <a:moveTo>
                <a:pt x="0" y="511679"/>
              </a:moveTo>
              <a:lnTo>
                <a:pt x="268529" y="511679"/>
              </a:lnTo>
              <a:lnTo>
                <a:pt x="268529" y="0"/>
              </a:lnTo>
              <a:lnTo>
                <a:pt x="537059" y="0"/>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077619" y="1901284"/>
        <a:ext cx="37089" cy="37089"/>
      </dsp:txXfrm>
    </dsp:sp>
    <dsp:sp modelId="{2D2A34F7-0708-4E08-BBA8-ADFCC26BFCAB}">
      <dsp:nvSpPr>
        <dsp:cNvPr id="0" name=""/>
        <dsp:cNvSpPr/>
      </dsp:nvSpPr>
      <dsp:spPr>
        <a:xfrm rot="16200000">
          <a:off x="-1736149" y="1766325"/>
          <a:ext cx="4308881" cy="818687"/>
        </a:xfrm>
        <a:prstGeom prst="rect">
          <a:avLst/>
        </a:prstGeom>
        <a:solidFill>
          <a:schemeClr val="accent4">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es-MX" sz="4300" kern="1200" cap="small" baseline="0" dirty="0" smtClean="0"/>
            <a:t>Pueblo </a:t>
          </a:r>
          <a:r>
            <a:rPr lang="es-MX" sz="4000" kern="1200" cap="small" baseline="0" dirty="0" smtClean="0"/>
            <a:t>mexicano</a:t>
          </a:r>
          <a:endParaRPr lang="es-MX" sz="4000" kern="1200" cap="small" baseline="0" dirty="0"/>
        </a:p>
      </dsp:txBody>
      <dsp:txXfrm>
        <a:off x="-1736149" y="1766325"/>
        <a:ext cx="4308881" cy="818687"/>
      </dsp:txXfrm>
    </dsp:sp>
    <dsp:sp modelId="{F4DE0ED8-D155-4504-8EB9-1EE013CABDF9}">
      <dsp:nvSpPr>
        <dsp:cNvPr id="0" name=""/>
        <dsp:cNvSpPr/>
      </dsp:nvSpPr>
      <dsp:spPr>
        <a:xfrm>
          <a:off x="1364693" y="1254645"/>
          <a:ext cx="1425945" cy="818687"/>
        </a:xfrm>
        <a:prstGeom prst="rect">
          <a:avLst/>
        </a:prstGeom>
        <a:solidFill>
          <a:schemeClr val="accent4">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Soberanía</a:t>
          </a:r>
          <a:endParaRPr lang="es-MX" sz="1800" kern="1200" dirty="0"/>
        </a:p>
      </dsp:txBody>
      <dsp:txXfrm>
        <a:off x="1364693" y="1254645"/>
        <a:ext cx="1425945" cy="818687"/>
      </dsp:txXfrm>
    </dsp:sp>
    <dsp:sp modelId="{8B711D2A-5043-4C2A-BC91-358720CBCB9D}">
      <dsp:nvSpPr>
        <dsp:cNvPr id="0" name=""/>
        <dsp:cNvSpPr/>
      </dsp:nvSpPr>
      <dsp:spPr>
        <a:xfrm>
          <a:off x="3327698" y="1254645"/>
          <a:ext cx="2943620" cy="818687"/>
        </a:xfrm>
        <a:prstGeom prst="rect">
          <a:avLst/>
        </a:prstGeom>
        <a:solidFill>
          <a:schemeClr val="accent4">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kern="1200" dirty="0" smtClean="0"/>
            <a:t>La soberanía nacional reside esencial y originalmente en el pueblo.</a:t>
          </a:r>
        </a:p>
        <a:p>
          <a:pPr lvl="0" algn="ctr" defTabSz="400050">
            <a:lnSpc>
              <a:spcPct val="90000"/>
            </a:lnSpc>
            <a:spcBef>
              <a:spcPct val="0"/>
            </a:spcBef>
            <a:spcAft>
              <a:spcPct val="35000"/>
            </a:spcAft>
          </a:pPr>
          <a:r>
            <a:rPr lang="es-MX" sz="900" kern="1200" dirty="0" smtClean="0"/>
            <a:t>Todo poder público procede del pueblo y se instituye en su beneficio. (Artículo 39, </a:t>
          </a:r>
          <a:r>
            <a:rPr lang="es-MX" sz="900" kern="1200" dirty="0" err="1" smtClean="0"/>
            <a:t>CPEUM</a:t>
          </a:r>
          <a:r>
            <a:rPr lang="es-MX" sz="900" kern="1200" dirty="0" smtClean="0"/>
            <a:t>) </a:t>
          </a:r>
          <a:endParaRPr lang="es-MX" sz="900" kern="1200" dirty="0"/>
        </a:p>
      </dsp:txBody>
      <dsp:txXfrm>
        <a:off x="3327698" y="1254645"/>
        <a:ext cx="2943620" cy="818687"/>
      </dsp:txXfrm>
    </dsp:sp>
    <dsp:sp modelId="{EFEA5898-6EA8-45EA-B953-CF176F2EA984}">
      <dsp:nvSpPr>
        <dsp:cNvPr id="0" name=""/>
        <dsp:cNvSpPr/>
      </dsp:nvSpPr>
      <dsp:spPr>
        <a:xfrm rot="16200000">
          <a:off x="5651687" y="1738453"/>
          <a:ext cx="2471706" cy="959117"/>
        </a:xfrm>
        <a:prstGeom prst="rect">
          <a:avLst/>
        </a:prstGeom>
        <a:solidFill>
          <a:schemeClr val="accent4">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vert" wrap="square" lIns="5715" tIns="5715" rIns="5715" bIns="5715" numCol="1" spcCol="1270" anchor="ctr" anchorCtr="0">
          <a:noAutofit/>
        </a:bodyPr>
        <a:lstStyle/>
        <a:p>
          <a:pPr lvl="0" algn="ctr" defTabSz="400050">
            <a:lnSpc>
              <a:spcPct val="90000"/>
            </a:lnSpc>
            <a:spcBef>
              <a:spcPct val="0"/>
            </a:spcBef>
            <a:spcAft>
              <a:spcPct val="35000"/>
            </a:spcAft>
          </a:pPr>
          <a:r>
            <a:rPr lang="es-MX" sz="900" kern="1200" dirty="0" smtClean="0"/>
            <a:t>El pueblo ejerce su soberanía por medio de los poderes de la Unión y por los de los estados, de acuerdo a sus competencias.</a:t>
          </a:r>
          <a:endParaRPr lang="es-MX" sz="900" kern="1200" dirty="0"/>
        </a:p>
      </dsp:txBody>
      <dsp:txXfrm>
        <a:off x="5651687" y="1738453"/>
        <a:ext cx="2471706" cy="959117"/>
      </dsp:txXfrm>
    </dsp:sp>
    <dsp:sp modelId="{E9E686D8-5D6D-49F2-9B18-07194B41BD02}">
      <dsp:nvSpPr>
        <dsp:cNvPr id="0" name=""/>
        <dsp:cNvSpPr/>
      </dsp:nvSpPr>
      <dsp:spPr>
        <a:xfrm>
          <a:off x="1364693" y="2278004"/>
          <a:ext cx="1425945" cy="818687"/>
        </a:xfrm>
        <a:prstGeom prst="rect">
          <a:avLst/>
        </a:prstGeom>
        <a:solidFill>
          <a:schemeClr val="accent4">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Representación</a:t>
          </a:r>
          <a:endParaRPr lang="es-MX" sz="1400" kern="1200" dirty="0"/>
        </a:p>
      </dsp:txBody>
      <dsp:txXfrm>
        <a:off x="1364693" y="2278004"/>
        <a:ext cx="1425945" cy="818687"/>
      </dsp:txXfrm>
    </dsp:sp>
    <dsp:sp modelId="{D7ACBEA2-1D51-42B7-9FA5-11B56B801EA3}">
      <dsp:nvSpPr>
        <dsp:cNvPr id="0" name=""/>
        <dsp:cNvSpPr/>
      </dsp:nvSpPr>
      <dsp:spPr>
        <a:xfrm>
          <a:off x="3327698" y="2278004"/>
          <a:ext cx="2946762" cy="818687"/>
        </a:xfrm>
        <a:prstGeom prst="rect">
          <a:avLst/>
        </a:prstGeom>
        <a:solidFill>
          <a:schemeClr val="accent4">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kern="1200" dirty="0" smtClean="0"/>
            <a:t>Es voluntad del pueblo constituirse en una República representativa, democrática, federal, compuesta de estados libres y soberanos en su régimen interior, pero unidos en una Federación. (Artículo 40, </a:t>
          </a:r>
          <a:r>
            <a:rPr lang="es-MX" sz="900" kern="1200" dirty="0" err="1" smtClean="0"/>
            <a:t>CPEUM</a:t>
          </a:r>
          <a:r>
            <a:rPr lang="es-MX" sz="900" kern="1200" dirty="0" smtClean="0"/>
            <a:t>)</a:t>
          </a:r>
          <a:endParaRPr lang="es-MX" sz="900" kern="1200" dirty="0"/>
        </a:p>
      </dsp:txBody>
      <dsp:txXfrm>
        <a:off x="3327698" y="2278004"/>
        <a:ext cx="2946762" cy="8186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A0C89-EB2B-43E1-8076-23AA77665D22}">
      <dsp:nvSpPr>
        <dsp:cNvPr id="0" name=""/>
        <dsp:cNvSpPr/>
      </dsp:nvSpPr>
      <dsp:spPr>
        <a:xfrm>
          <a:off x="0" y="333688"/>
          <a:ext cx="5466159" cy="786240"/>
        </a:xfrm>
        <a:prstGeom prst="round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LA DEMOCRACIA </a:t>
          </a:r>
          <a:r>
            <a:rPr lang="es-MX" sz="1400" b="1" kern="1200" dirty="0" smtClean="0"/>
            <a:t>es la forma de gobierno donde las autoridades se eligen por la voluntad de la mayoría de la población, mediante elecciones populares y universales</a:t>
          </a:r>
          <a:r>
            <a:rPr lang="es-MX" sz="1400" kern="1200" dirty="0" smtClean="0"/>
            <a:t>.</a:t>
          </a:r>
          <a:endParaRPr lang="es-MX" sz="1400" kern="1200" dirty="0"/>
        </a:p>
      </dsp:txBody>
      <dsp:txXfrm>
        <a:off x="38381" y="372069"/>
        <a:ext cx="5389397" cy="709478"/>
      </dsp:txXfrm>
    </dsp:sp>
    <dsp:sp modelId="{8A2677CE-D66B-4907-8E1D-96D05A1F5CBF}">
      <dsp:nvSpPr>
        <dsp:cNvPr id="0" name=""/>
        <dsp:cNvSpPr/>
      </dsp:nvSpPr>
      <dsp:spPr>
        <a:xfrm>
          <a:off x="0" y="1160248"/>
          <a:ext cx="5466159" cy="786240"/>
        </a:xfrm>
        <a:prstGeom prst="roundRect">
          <a:avLst/>
        </a:prstGeom>
        <a:solidFill>
          <a:schemeClr val="accent4">
            <a:shade val="80000"/>
            <a:hueOff val="-40963"/>
            <a:satOff val="-423"/>
            <a:lumOff val="120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rtl="0">
            <a:lnSpc>
              <a:spcPct val="90000"/>
            </a:lnSpc>
            <a:spcBef>
              <a:spcPct val="0"/>
            </a:spcBef>
            <a:spcAft>
              <a:spcPct val="35000"/>
            </a:spcAft>
          </a:pPr>
          <a:r>
            <a:rPr lang="es-MX" sz="1400" kern="1200" dirty="0" smtClean="0"/>
            <a:t>Aquella en </a:t>
          </a:r>
          <a:r>
            <a:rPr lang="es-MX" sz="1400" b="1" kern="1200" dirty="0" smtClean="0"/>
            <a:t>donde la ciudadanía </a:t>
          </a:r>
          <a:r>
            <a:rPr lang="es-MX" sz="1400" kern="1200" dirty="0" smtClean="0"/>
            <a:t>tiene la oportunidad de </a:t>
          </a:r>
          <a:r>
            <a:rPr lang="es-MX" sz="1400" b="1" kern="1200" dirty="0" smtClean="0"/>
            <a:t>participar en las elecciones y decidir sin restricciones </a:t>
          </a:r>
          <a:r>
            <a:rPr lang="es-MX" sz="1400" kern="1200" dirty="0" smtClean="0"/>
            <a:t>entre los diferentes partidos políticos y candidaturas.</a:t>
          </a:r>
          <a:endParaRPr lang="es-MX" sz="1400" kern="1200" dirty="0"/>
        </a:p>
      </dsp:txBody>
      <dsp:txXfrm>
        <a:off x="38381" y="1198629"/>
        <a:ext cx="5389397" cy="709478"/>
      </dsp:txXfrm>
    </dsp:sp>
    <dsp:sp modelId="{0D8E020B-3925-4019-A83A-5C925B397EE1}">
      <dsp:nvSpPr>
        <dsp:cNvPr id="0" name=""/>
        <dsp:cNvSpPr/>
      </dsp:nvSpPr>
      <dsp:spPr>
        <a:xfrm>
          <a:off x="0" y="1986808"/>
          <a:ext cx="5466159" cy="786240"/>
        </a:xfrm>
        <a:prstGeom prst="roundRect">
          <a:avLst/>
        </a:prstGeom>
        <a:solidFill>
          <a:schemeClr val="accent4">
            <a:shade val="80000"/>
            <a:hueOff val="-81925"/>
            <a:satOff val="-845"/>
            <a:lumOff val="241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MX" sz="1400" b="1" kern="1200" dirty="0" smtClean="0">
              <a:effectLst>
                <a:outerShdw blurRad="38100" dist="38100" dir="2700000" algn="tl">
                  <a:srgbClr val="000000">
                    <a:alpha val="43137"/>
                  </a:srgbClr>
                </a:outerShdw>
              </a:effectLst>
            </a:rPr>
            <a:t>SISTEMA DE VIDA FUNDADO EN EL CONSTANTE MEJORAMIENTO ECONÓMICO, SOCIAL Y CULTURAL DEL PUEBLO.</a:t>
          </a:r>
          <a:endParaRPr lang="es-MX" sz="1400" b="1" kern="1200" dirty="0">
            <a:effectLst>
              <a:outerShdw blurRad="38100" dist="38100" dir="2700000" algn="tl">
                <a:srgbClr val="000000">
                  <a:alpha val="43137"/>
                </a:srgbClr>
              </a:outerShdw>
            </a:effectLst>
          </a:endParaRPr>
        </a:p>
      </dsp:txBody>
      <dsp:txXfrm>
        <a:off x="38381" y="2025189"/>
        <a:ext cx="5389397"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374AF-2485-4A9A-A17B-D2D496A25908}">
      <dsp:nvSpPr>
        <dsp:cNvPr id="0" name=""/>
        <dsp:cNvSpPr/>
      </dsp:nvSpPr>
      <dsp:spPr>
        <a:xfrm>
          <a:off x="435" y="1189388"/>
          <a:ext cx="1572511" cy="1572511"/>
        </a:xfrm>
        <a:prstGeom prst="ellipse">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s-MX" sz="900" kern="1200" dirty="0" smtClean="0"/>
            <a:t>Se deposita en una sola persona que ostentará la titularidad de la Presidencia de los Estados Unidos Mexicanos</a:t>
          </a:r>
          <a:endParaRPr lang="es-MX" sz="900" kern="1200" dirty="0"/>
        </a:p>
      </dsp:txBody>
      <dsp:txXfrm>
        <a:off x="230724" y="1419677"/>
        <a:ext cx="1111933" cy="1111933"/>
      </dsp:txXfrm>
    </dsp:sp>
    <dsp:sp modelId="{4357CAFE-48AC-42EB-8046-FA8871E26BC6}">
      <dsp:nvSpPr>
        <dsp:cNvPr id="0" name=""/>
        <dsp:cNvSpPr/>
      </dsp:nvSpPr>
      <dsp:spPr>
        <a:xfrm>
          <a:off x="1449698" y="967301"/>
          <a:ext cx="977509" cy="530722"/>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a:off x="1449698" y="1073445"/>
        <a:ext cx="818292" cy="318434"/>
      </dsp:txXfrm>
    </dsp:sp>
    <dsp:sp modelId="{BA9EF1B0-351A-4068-8796-23EE36B39F09}">
      <dsp:nvSpPr>
        <dsp:cNvPr id="0" name=""/>
        <dsp:cNvSpPr/>
      </dsp:nvSpPr>
      <dsp:spPr>
        <a:xfrm>
          <a:off x="2359291" y="1189388"/>
          <a:ext cx="1572511" cy="1572511"/>
        </a:xfrm>
        <a:prstGeom prst="ellipse">
          <a:avLst/>
        </a:prstGeom>
        <a:solidFill>
          <a:schemeClr val="accent4">
            <a:shade val="80000"/>
            <a:hueOff val="-81925"/>
            <a:satOff val="-845"/>
            <a:lumOff val="241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s-MX" sz="900" kern="1200" dirty="0" smtClean="0"/>
            <a:t>Renovación cada seis años</a:t>
          </a:r>
          <a:endParaRPr lang="es-MX" sz="900" kern="1200" dirty="0"/>
        </a:p>
      </dsp:txBody>
      <dsp:txXfrm>
        <a:off x="2589580" y="1419677"/>
        <a:ext cx="1111933" cy="1111933"/>
      </dsp:txXfrm>
    </dsp:sp>
    <dsp:sp modelId="{B59DF33C-6462-4F60-B427-48A628588015}">
      <dsp:nvSpPr>
        <dsp:cNvPr id="0" name=""/>
        <dsp:cNvSpPr/>
      </dsp:nvSpPr>
      <dsp:spPr>
        <a:xfrm rot="10800000">
          <a:off x="1505029" y="2453263"/>
          <a:ext cx="977509" cy="530722"/>
        </a:xfrm>
        <a:prstGeom prst="rightArrow">
          <a:avLst>
            <a:gd name="adj1" fmla="val 60000"/>
            <a:gd name="adj2" fmla="val 50000"/>
          </a:avLst>
        </a:prstGeom>
        <a:solidFill>
          <a:schemeClr val="accent4">
            <a:shade val="90000"/>
            <a:hueOff val="-81684"/>
            <a:satOff val="-3284"/>
            <a:lumOff val="2142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a:p>
      </dsp:txBody>
      <dsp:txXfrm rot="10800000">
        <a:off x="1664246" y="2559407"/>
        <a:ext cx="818292" cy="3184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149FF-902B-4559-A1AE-86146B3918B7}">
      <dsp:nvSpPr>
        <dsp:cNvPr id="0" name=""/>
        <dsp:cNvSpPr/>
      </dsp:nvSpPr>
      <dsp:spPr>
        <a:xfrm>
          <a:off x="1005630" y="1120233"/>
          <a:ext cx="1920976" cy="1920976"/>
        </a:xfrm>
        <a:prstGeom prst="flowChartConnector">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D5AF5D8-972E-462D-AE12-4CED5514FB7E}">
      <dsp:nvSpPr>
        <dsp:cNvPr id="0" name=""/>
        <dsp:cNvSpPr/>
      </dsp:nvSpPr>
      <dsp:spPr>
        <a:xfrm>
          <a:off x="255595" y="370198"/>
          <a:ext cx="1572894" cy="1572894"/>
        </a:xfrm>
        <a:prstGeom prst="roundRect">
          <a:avLst/>
        </a:prstGeom>
        <a:solidFill>
          <a:schemeClr val="accent4">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dirty="0" smtClean="0"/>
            <a:t>Cámara de Senadoras y Senadores </a:t>
          </a:r>
        </a:p>
        <a:p>
          <a:pPr lvl="0" algn="ctr" defTabSz="488950">
            <a:lnSpc>
              <a:spcPct val="90000"/>
            </a:lnSpc>
            <a:spcBef>
              <a:spcPct val="0"/>
            </a:spcBef>
            <a:spcAft>
              <a:spcPct val="35000"/>
            </a:spcAft>
          </a:pPr>
          <a:r>
            <a:rPr lang="es-MX" sz="1100" b="1" kern="1200" dirty="0" smtClean="0"/>
            <a:t>128</a:t>
          </a:r>
          <a:endParaRPr lang="es-MX" sz="1100" kern="1200" dirty="0" smtClean="0"/>
        </a:p>
        <a:p>
          <a:pPr lvl="0" algn="ctr" defTabSz="488950">
            <a:lnSpc>
              <a:spcPct val="90000"/>
            </a:lnSpc>
            <a:spcBef>
              <a:spcPct val="0"/>
            </a:spcBef>
            <a:spcAft>
              <a:spcPct val="35000"/>
            </a:spcAft>
          </a:pPr>
          <a:r>
            <a:rPr lang="es-MX" sz="1100" b="1" kern="1200" dirty="0" smtClean="0"/>
            <a:t>64</a:t>
          </a:r>
          <a:r>
            <a:rPr lang="es-MX" sz="1100" kern="1200" dirty="0" smtClean="0"/>
            <a:t> de MR</a:t>
          </a:r>
        </a:p>
        <a:p>
          <a:pPr lvl="0" algn="ctr" defTabSz="488950">
            <a:lnSpc>
              <a:spcPct val="90000"/>
            </a:lnSpc>
            <a:spcBef>
              <a:spcPct val="0"/>
            </a:spcBef>
            <a:spcAft>
              <a:spcPct val="35000"/>
            </a:spcAft>
          </a:pPr>
          <a:r>
            <a:rPr lang="es-MX" sz="1100" b="1" kern="1200" dirty="0" smtClean="0"/>
            <a:t>32</a:t>
          </a:r>
          <a:r>
            <a:rPr lang="es-MX" sz="1100" kern="1200" dirty="0" smtClean="0"/>
            <a:t> de 1ra minoría</a:t>
          </a:r>
        </a:p>
        <a:p>
          <a:pPr lvl="0" algn="ctr" defTabSz="488950">
            <a:lnSpc>
              <a:spcPct val="90000"/>
            </a:lnSpc>
            <a:spcBef>
              <a:spcPct val="0"/>
            </a:spcBef>
            <a:spcAft>
              <a:spcPct val="35000"/>
            </a:spcAft>
          </a:pPr>
          <a:r>
            <a:rPr lang="es-MX" sz="1100" b="1" kern="1200" dirty="0" smtClean="0"/>
            <a:t>32</a:t>
          </a:r>
          <a:r>
            <a:rPr lang="es-MX" sz="1100" kern="1200" dirty="0" smtClean="0"/>
            <a:t> de RP</a:t>
          </a:r>
          <a:endParaRPr lang="es-MX" sz="1100" kern="1200" dirty="0"/>
        </a:p>
      </dsp:txBody>
      <dsp:txXfrm>
        <a:off x="332377" y="446980"/>
        <a:ext cx="1419330" cy="1419330"/>
      </dsp:txXfrm>
    </dsp:sp>
    <dsp:sp modelId="{83C98638-4E3B-444F-8491-4313D1E825CC}">
      <dsp:nvSpPr>
        <dsp:cNvPr id="0" name=""/>
        <dsp:cNvSpPr/>
      </dsp:nvSpPr>
      <dsp:spPr>
        <a:xfrm>
          <a:off x="2103746" y="370198"/>
          <a:ext cx="1572894" cy="1572894"/>
        </a:xfrm>
        <a:prstGeom prst="roundRect">
          <a:avLst/>
        </a:prstGeom>
        <a:solidFill>
          <a:schemeClr val="accent4">
            <a:shade val="80000"/>
            <a:hueOff val="-27308"/>
            <a:satOff val="-282"/>
            <a:lumOff val="805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dirty="0" smtClean="0"/>
            <a:t>Cámara de Diputadas y Diputados</a:t>
          </a:r>
        </a:p>
        <a:p>
          <a:pPr lvl="0" algn="ctr" defTabSz="488950">
            <a:lnSpc>
              <a:spcPct val="90000"/>
            </a:lnSpc>
            <a:spcBef>
              <a:spcPct val="0"/>
            </a:spcBef>
            <a:spcAft>
              <a:spcPct val="35000"/>
            </a:spcAft>
          </a:pPr>
          <a:r>
            <a:rPr lang="es-MX" sz="1100" b="1" kern="1200" dirty="0" smtClean="0"/>
            <a:t>500</a:t>
          </a:r>
          <a:r>
            <a:rPr lang="es-MX" sz="1100" kern="1200" dirty="0" smtClean="0"/>
            <a:t> </a:t>
          </a:r>
        </a:p>
        <a:p>
          <a:pPr lvl="0" algn="ctr" defTabSz="488950">
            <a:lnSpc>
              <a:spcPct val="90000"/>
            </a:lnSpc>
            <a:spcBef>
              <a:spcPct val="0"/>
            </a:spcBef>
            <a:spcAft>
              <a:spcPct val="35000"/>
            </a:spcAft>
          </a:pPr>
          <a:r>
            <a:rPr lang="es-MX" sz="1100" b="1" kern="1200" dirty="0" smtClean="0"/>
            <a:t>300</a:t>
          </a:r>
          <a:r>
            <a:rPr lang="es-MX" sz="1100" kern="1200" dirty="0" smtClean="0"/>
            <a:t> de MR</a:t>
          </a:r>
        </a:p>
        <a:p>
          <a:pPr lvl="0" algn="ctr" defTabSz="488950">
            <a:lnSpc>
              <a:spcPct val="90000"/>
            </a:lnSpc>
            <a:spcBef>
              <a:spcPct val="0"/>
            </a:spcBef>
            <a:spcAft>
              <a:spcPct val="35000"/>
            </a:spcAft>
          </a:pPr>
          <a:r>
            <a:rPr lang="es-MX" sz="1100" b="1" kern="1200" dirty="0" smtClean="0"/>
            <a:t>200</a:t>
          </a:r>
          <a:r>
            <a:rPr lang="es-MX" sz="1100" kern="1200" dirty="0" smtClean="0"/>
            <a:t> de RP</a:t>
          </a:r>
          <a:endParaRPr lang="es-MX" sz="1100" kern="1200" dirty="0"/>
        </a:p>
      </dsp:txBody>
      <dsp:txXfrm>
        <a:off x="2180528" y="446980"/>
        <a:ext cx="1419330" cy="1419330"/>
      </dsp:txXfrm>
    </dsp:sp>
    <dsp:sp modelId="{3EF008B1-3BDD-47A1-B1A2-BA5F9840BE45}">
      <dsp:nvSpPr>
        <dsp:cNvPr id="0" name=""/>
        <dsp:cNvSpPr/>
      </dsp:nvSpPr>
      <dsp:spPr>
        <a:xfrm>
          <a:off x="475910" y="2215030"/>
          <a:ext cx="1152585" cy="1152585"/>
        </a:xfrm>
        <a:prstGeom prst="roundRect">
          <a:avLst/>
        </a:prstGeom>
        <a:solidFill>
          <a:schemeClr val="accent4">
            <a:shade val="80000"/>
            <a:hueOff val="-54617"/>
            <a:satOff val="-563"/>
            <a:lumOff val="1611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0" kern="1200" dirty="0" smtClean="0"/>
            <a:t>Renovación cada </a:t>
          </a:r>
          <a:r>
            <a:rPr lang="es-MX" sz="1100" b="1" kern="1200" dirty="0" smtClean="0"/>
            <a:t>6 años</a:t>
          </a:r>
          <a:endParaRPr lang="es-MX" sz="1100" kern="1200" dirty="0"/>
        </a:p>
      </dsp:txBody>
      <dsp:txXfrm>
        <a:off x="532175" y="2271295"/>
        <a:ext cx="1040055" cy="1040055"/>
      </dsp:txXfrm>
    </dsp:sp>
    <dsp:sp modelId="{E671A5FC-DB74-4978-9030-E27674A2C43A}">
      <dsp:nvSpPr>
        <dsp:cNvPr id="0" name=""/>
        <dsp:cNvSpPr/>
      </dsp:nvSpPr>
      <dsp:spPr>
        <a:xfrm>
          <a:off x="2313901" y="2212152"/>
          <a:ext cx="1152585" cy="1152585"/>
        </a:xfrm>
        <a:prstGeom prst="roundRect">
          <a:avLst/>
        </a:prstGeom>
        <a:solidFill>
          <a:schemeClr val="accent4">
            <a:shade val="80000"/>
            <a:hueOff val="-81925"/>
            <a:satOff val="-845"/>
            <a:lumOff val="241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kern="1200" dirty="0" smtClean="0"/>
            <a:t>Renovación cada </a:t>
          </a:r>
          <a:r>
            <a:rPr lang="es-MX" sz="1100" b="1" kern="1200" dirty="0" smtClean="0"/>
            <a:t>3 años</a:t>
          </a:r>
          <a:endParaRPr lang="es-MX" sz="1100" b="1" kern="1200" dirty="0"/>
        </a:p>
      </dsp:txBody>
      <dsp:txXfrm>
        <a:off x="2370166" y="2268417"/>
        <a:ext cx="1040055" cy="10400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D664E-D41C-4AB8-87E7-F39574015A96}">
      <dsp:nvSpPr>
        <dsp:cNvPr id="0" name=""/>
        <dsp:cNvSpPr/>
      </dsp:nvSpPr>
      <dsp:spPr>
        <a:xfrm>
          <a:off x="1879" y="0"/>
          <a:ext cx="1127885" cy="1628513"/>
        </a:xfrm>
        <a:prstGeom prst="upArrow">
          <a:avLst/>
        </a:prstGeom>
        <a:solidFill>
          <a:schemeClr val="accent4">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A75C1D2-5EDA-4C5B-AC3D-01038C166A04}">
      <dsp:nvSpPr>
        <dsp:cNvPr id="0" name=""/>
        <dsp:cNvSpPr/>
      </dsp:nvSpPr>
      <dsp:spPr>
        <a:xfrm>
          <a:off x="1163602" y="0"/>
          <a:ext cx="1913988" cy="1628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0" rIns="106680" bIns="106680" numCol="1" spcCol="1270" anchor="ctr" anchorCtr="0">
          <a:noAutofit/>
        </a:bodyPr>
        <a:lstStyle/>
        <a:p>
          <a:pPr lvl="0" algn="ctr" defTabSz="666750">
            <a:lnSpc>
              <a:spcPct val="90000"/>
            </a:lnSpc>
            <a:spcBef>
              <a:spcPct val="0"/>
            </a:spcBef>
            <a:spcAft>
              <a:spcPct val="35000"/>
            </a:spcAft>
          </a:pPr>
          <a:r>
            <a:rPr lang="es-MX" sz="1500" kern="1200" dirty="0" smtClean="0"/>
            <a:t>Legislatura del Estado de Querétaro</a:t>
          </a:r>
        </a:p>
        <a:p>
          <a:pPr lvl="0" algn="ctr" defTabSz="666750">
            <a:lnSpc>
              <a:spcPct val="90000"/>
            </a:lnSpc>
            <a:spcBef>
              <a:spcPct val="0"/>
            </a:spcBef>
            <a:spcAft>
              <a:spcPct val="35000"/>
            </a:spcAft>
          </a:pPr>
          <a:r>
            <a:rPr lang="es-MX" sz="1500" b="1" kern="1200" dirty="0" smtClean="0"/>
            <a:t>25 diputaciones</a:t>
          </a:r>
          <a:endParaRPr lang="es-MX" sz="1500" kern="1200" dirty="0" smtClean="0"/>
        </a:p>
        <a:p>
          <a:pPr lvl="0" algn="ctr" defTabSz="666750">
            <a:lnSpc>
              <a:spcPct val="90000"/>
            </a:lnSpc>
            <a:spcBef>
              <a:spcPct val="0"/>
            </a:spcBef>
            <a:spcAft>
              <a:spcPct val="35000"/>
            </a:spcAft>
          </a:pPr>
          <a:r>
            <a:rPr lang="es-MX" sz="1500" kern="1200" dirty="0" smtClean="0"/>
            <a:t>15 de MR</a:t>
          </a:r>
        </a:p>
        <a:p>
          <a:pPr lvl="0" algn="ctr" defTabSz="666750">
            <a:lnSpc>
              <a:spcPct val="90000"/>
            </a:lnSpc>
            <a:spcBef>
              <a:spcPct val="0"/>
            </a:spcBef>
            <a:spcAft>
              <a:spcPct val="35000"/>
            </a:spcAft>
          </a:pPr>
          <a:r>
            <a:rPr lang="es-MX" sz="1500" kern="1200" dirty="0" smtClean="0"/>
            <a:t>10 de RP</a:t>
          </a:r>
          <a:endParaRPr lang="es-MX" sz="1500" kern="1200" dirty="0"/>
        </a:p>
      </dsp:txBody>
      <dsp:txXfrm>
        <a:off x="1163602" y="0"/>
        <a:ext cx="1913988" cy="1628513"/>
      </dsp:txXfrm>
    </dsp:sp>
    <dsp:sp modelId="{82B96A86-6DD8-4A01-9E53-F0FF05F686F5}">
      <dsp:nvSpPr>
        <dsp:cNvPr id="0" name=""/>
        <dsp:cNvSpPr/>
      </dsp:nvSpPr>
      <dsp:spPr>
        <a:xfrm>
          <a:off x="340245" y="1764222"/>
          <a:ext cx="1127885" cy="1628513"/>
        </a:xfrm>
        <a:prstGeom prst="downArrow">
          <a:avLst/>
        </a:prstGeom>
        <a:solidFill>
          <a:schemeClr val="accent4">
            <a:shade val="80000"/>
            <a:hueOff val="-81925"/>
            <a:satOff val="-845"/>
            <a:lumOff val="241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C1F2FA6-EEE6-487C-B006-8549DC2D371C}">
      <dsp:nvSpPr>
        <dsp:cNvPr id="0" name=""/>
        <dsp:cNvSpPr/>
      </dsp:nvSpPr>
      <dsp:spPr>
        <a:xfrm>
          <a:off x="1501968" y="1764222"/>
          <a:ext cx="1913988" cy="1628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0" rIns="106680" bIns="106680" numCol="1" spcCol="1270" anchor="ctr" anchorCtr="0">
          <a:noAutofit/>
        </a:bodyPr>
        <a:lstStyle/>
        <a:p>
          <a:pPr lvl="0" algn="ctr" defTabSz="666750">
            <a:lnSpc>
              <a:spcPct val="90000"/>
            </a:lnSpc>
            <a:spcBef>
              <a:spcPct val="0"/>
            </a:spcBef>
            <a:spcAft>
              <a:spcPct val="35000"/>
            </a:spcAft>
          </a:pPr>
          <a:r>
            <a:rPr lang="es-MX" sz="1500" kern="1200" dirty="0" smtClean="0"/>
            <a:t>Renovación cada </a:t>
          </a:r>
          <a:r>
            <a:rPr lang="es-MX" sz="1500" b="1" kern="1200" dirty="0" smtClean="0"/>
            <a:t>3 años</a:t>
          </a:r>
          <a:endParaRPr lang="es-MX" sz="1500" b="1" kern="1200" dirty="0"/>
        </a:p>
      </dsp:txBody>
      <dsp:txXfrm>
        <a:off x="1501968" y="1764222"/>
        <a:ext cx="1913988" cy="16285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149FF-902B-4559-A1AE-86146B3918B7}">
      <dsp:nvSpPr>
        <dsp:cNvPr id="0" name=""/>
        <dsp:cNvSpPr/>
      </dsp:nvSpPr>
      <dsp:spPr>
        <a:xfrm>
          <a:off x="1005630" y="1120233"/>
          <a:ext cx="1920976" cy="1920976"/>
        </a:xfrm>
        <a:prstGeom prst="flowChartConnector">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D5AF5D8-972E-462D-AE12-4CED5514FB7E}">
      <dsp:nvSpPr>
        <dsp:cNvPr id="0" name=""/>
        <dsp:cNvSpPr/>
      </dsp:nvSpPr>
      <dsp:spPr>
        <a:xfrm>
          <a:off x="255595" y="370198"/>
          <a:ext cx="1572894" cy="1572894"/>
        </a:xfrm>
        <a:prstGeom prst="roundRect">
          <a:avLst/>
        </a:prstGeom>
        <a:solidFill>
          <a:schemeClr val="accent4">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t>Gubernatura del Estado</a:t>
          </a:r>
        </a:p>
        <a:p>
          <a:pPr lvl="0" algn="ctr" defTabSz="533400">
            <a:lnSpc>
              <a:spcPct val="90000"/>
            </a:lnSpc>
            <a:spcBef>
              <a:spcPct val="0"/>
            </a:spcBef>
            <a:spcAft>
              <a:spcPct val="35000"/>
            </a:spcAft>
          </a:pPr>
          <a:r>
            <a:rPr lang="es-MX" sz="1200" b="1" kern="1200" dirty="0" smtClean="0"/>
            <a:t>Unipersonal</a:t>
          </a:r>
          <a:endParaRPr lang="es-MX" sz="1200" kern="1200" dirty="0"/>
        </a:p>
      </dsp:txBody>
      <dsp:txXfrm>
        <a:off x="332377" y="446980"/>
        <a:ext cx="1419330" cy="1419330"/>
      </dsp:txXfrm>
    </dsp:sp>
    <dsp:sp modelId="{83C98638-4E3B-444F-8491-4313D1E825CC}">
      <dsp:nvSpPr>
        <dsp:cNvPr id="0" name=""/>
        <dsp:cNvSpPr/>
      </dsp:nvSpPr>
      <dsp:spPr>
        <a:xfrm>
          <a:off x="2103746" y="370198"/>
          <a:ext cx="1572894" cy="1572894"/>
        </a:xfrm>
        <a:prstGeom prst="roundRect">
          <a:avLst/>
        </a:prstGeom>
        <a:solidFill>
          <a:schemeClr val="accent4">
            <a:shade val="80000"/>
            <a:hueOff val="-27308"/>
            <a:satOff val="-282"/>
            <a:lumOff val="805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t>Órganos colegiados Ayuntamientos</a:t>
          </a:r>
        </a:p>
        <a:p>
          <a:pPr lvl="0" algn="ctr" defTabSz="533400">
            <a:lnSpc>
              <a:spcPct val="90000"/>
            </a:lnSpc>
            <a:spcBef>
              <a:spcPct val="0"/>
            </a:spcBef>
            <a:spcAft>
              <a:spcPct val="35000"/>
            </a:spcAft>
          </a:pPr>
          <a:r>
            <a:rPr lang="es-MX" sz="1200" b="1" kern="1200" dirty="0" smtClean="0"/>
            <a:t>18</a:t>
          </a:r>
          <a:endParaRPr lang="es-MX" sz="1200" kern="1200" dirty="0"/>
        </a:p>
      </dsp:txBody>
      <dsp:txXfrm>
        <a:off x="2180528" y="446980"/>
        <a:ext cx="1419330" cy="1419330"/>
      </dsp:txXfrm>
    </dsp:sp>
    <dsp:sp modelId="{3EF008B1-3BDD-47A1-B1A2-BA5F9840BE45}">
      <dsp:nvSpPr>
        <dsp:cNvPr id="0" name=""/>
        <dsp:cNvSpPr/>
      </dsp:nvSpPr>
      <dsp:spPr>
        <a:xfrm>
          <a:off x="475910" y="2215030"/>
          <a:ext cx="1152585" cy="1152585"/>
        </a:xfrm>
        <a:prstGeom prst="roundRect">
          <a:avLst/>
        </a:prstGeom>
        <a:solidFill>
          <a:schemeClr val="accent4">
            <a:shade val="80000"/>
            <a:hueOff val="-54617"/>
            <a:satOff val="-563"/>
            <a:lumOff val="1611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0" kern="1200" dirty="0" smtClean="0"/>
            <a:t>Renovación cada </a:t>
          </a:r>
          <a:r>
            <a:rPr lang="es-MX" sz="1200" b="1" kern="1200" dirty="0" smtClean="0"/>
            <a:t>6 años</a:t>
          </a:r>
          <a:endParaRPr lang="es-MX" sz="1200" kern="1200" dirty="0"/>
        </a:p>
      </dsp:txBody>
      <dsp:txXfrm>
        <a:off x="532175" y="2271295"/>
        <a:ext cx="1040055" cy="1040055"/>
      </dsp:txXfrm>
    </dsp:sp>
    <dsp:sp modelId="{E671A5FC-DB74-4978-9030-E27674A2C43A}">
      <dsp:nvSpPr>
        <dsp:cNvPr id="0" name=""/>
        <dsp:cNvSpPr/>
      </dsp:nvSpPr>
      <dsp:spPr>
        <a:xfrm>
          <a:off x="2313901" y="2212152"/>
          <a:ext cx="1152585" cy="1152585"/>
        </a:xfrm>
        <a:prstGeom prst="roundRect">
          <a:avLst/>
        </a:prstGeom>
        <a:solidFill>
          <a:schemeClr val="accent4">
            <a:shade val="80000"/>
            <a:hueOff val="-81925"/>
            <a:satOff val="-845"/>
            <a:lumOff val="2417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t>Renovación cada </a:t>
          </a:r>
          <a:r>
            <a:rPr lang="es-MX" sz="1200" b="1" kern="1200" dirty="0" smtClean="0"/>
            <a:t>3 años</a:t>
          </a:r>
          <a:endParaRPr lang="es-MX" sz="1200" b="1" kern="1200" dirty="0"/>
        </a:p>
      </dsp:txBody>
      <dsp:txXfrm>
        <a:off x="2370166" y="2268417"/>
        <a:ext cx="1040055" cy="10400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D379A-8B81-4F0D-B40C-69EC9030C7AC}">
      <dsp:nvSpPr>
        <dsp:cNvPr id="0" name=""/>
        <dsp:cNvSpPr/>
      </dsp:nvSpPr>
      <dsp:spPr>
        <a:xfrm>
          <a:off x="925" y="931870"/>
          <a:ext cx="1804133" cy="1804133"/>
        </a:xfrm>
        <a:prstGeom prst="ellipse">
          <a:avLst/>
        </a:prstGeom>
        <a:gradFill rotWithShape="0">
          <a:gsLst>
            <a:gs pos="0">
              <a:schemeClr val="accent4">
                <a:shade val="80000"/>
                <a:alpha val="50000"/>
                <a:hueOff val="0"/>
                <a:satOff val="0"/>
                <a:lumOff val="0"/>
                <a:alphaOff val="0"/>
                <a:satMod val="103000"/>
                <a:lumMod val="102000"/>
                <a:tint val="94000"/>
              </a:schemeClr>
            </a:gs>
            <a:gs pos="50000">
              <a:schemeClr val="accent4">
                <a:shade val="80000"/>
                <a:alpha val="50000"/>
                <a:hueOff val="0"/>
                <a:satOff val="0"/>
                <a:lumOff val="0"/>
                <a:alphaOff val="0"/>
                <a:satMod val="110000"/>
                <a:lumMod val="100000"/>
                <a:shade val="100000"/>
              </a:schemeClr>
            </a:gs>
            <a:gs pos="100000">
              <a:schemeClr val="accent4">
                <a:shade val="80000"/>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99287" tIns="17780" rIns="99287" bIns="17780" numCol="1" spcCol="1270" anchor="ctr" anchorCtr="0">
          <a:noAutofit/>
        </a:bodyPr>
        <a:lstStyle/>
        <a:p>
          <a:pPr lvl="0" algn="ctr" defTabSz="622300">
            <a:lnSpc>
              <a:spcPct val="90000"/>
            </a:lnSpc>
            <a:spcBef>
              <a:spcPct val="0"/>
            </a:spcBef>
            <a:spcAft>
              <a:spcPct val="35000"/>
            </a:spcAft>
          </a:pPr>
          <a:r>
            <a:rPr lang="es-MX" sz="1400" kern="1200" dirty="0" smtClean="0">
              <a:effectLst>
                <a:outerShdw blurRad="38100" dist="38100" dir="2700000" algn="tl">
                  <a:srgbClr val="000000">
                    <a:alpha val="43137"/>
                  </a:srgbClr>
                </a:outerShdw>
              </a:effectLst>
            </a:rPr>
            <a:t>I. </a:t>
          </a:r>
          <a:br>
            <a:rPr lang="es-MX" sz="1400" kern="1200" dirty="0" smtClean="0">
              <a:effectLst>
                <a:outerShdw blurRad="38100" dist="38100" dir="2700000" algn="tl">
                  <a:srgbClr val="000000">
                    <a:alpha val="43137"/>
                  </a:srgbClr>
                </a:outerShdw>
              </a:effectLst>
            </a:rPr>
          </a:br>
          <a:r>
            <a:rPr lang="es-MX" sz="1400" kern="1200" dirty="0" smtClean="0">
              <a:effectLst>
                <a:outerShdw blurRad="38100" dist="38100" dir="2700000" algn="tl">
                  <a:srgbClr val="000000">
                    <a:alpha val="43137"/>
                  </a:srgbClr>
                </a:outerShdw>
              </a:effectLst>
            </a:rPr>
            <a:t>Elecciones</a:t>
          </a:r>
          <a:endParaRPr lang="es-MX" sz="1400" kern="1200" dirty="0">
            <a:effectLst>
              <a:outerShdw blurRad="38100" dist="38100" dir="2700000" algn="tl">
                <a:srgbClr val="000000">
                  <a:alpha val="43137"/>
                </a:srgbClr>
              </a:outerShdw>
            </a:effectLst>
          </a:endParaRPr>
        </a:p>
      </dsp:txBody>
      <dsp:txXfrm>
        <a:off x="265134" y="1196079"/>
        <a:ext cx="1275715" cy="1275715"/>
      </dsp:txXfrm>
    </dsp:sp>
    <dsp:sp modelId="{142F23BC-2E1A-4293-8592-761F6C6161B1}">
      <dsp:nvSpPr>
        <dsp:cNvPr id="0" name=""/>
        <dsp:cNvSpPr/>
      </dsp:nvSpPr>
      <dsp:spPr>
        <a:xfrm>
          <a:off x="1444231" y="931870"/>
          <a:ext cx="1804133" cy="1804133"/>
        </a:xfrm>
        <a:prstGeom prst="ellipse">
          <a:avLst/>
        </a:prstGeom>
        <a:gradFill rotWithShape="0">
          <a:gsLst>
            <a:gs pos="0">
              <a:schemeClr val="accent4">
                <a:shade val="80000"/>
                <a:alpha val="50000"/>
                <a:hueOff val="-20481"/>
                <a:satOff val="-211"/>
                <a:lumOff val="6044"/>
                <a:alphaOff val="0"/>
                <a:satMod val="103000"/>
                <a:lumMod val="102000"/>
                <a:tint val="94000"/>
              </a:schemeClr>
            </a:gs>
            <a:gs pos="50000">
              <a:schemeClr val="accent4">
                <a:shade val="80000"/>
                <a:alpha val="50000"/>
                <a:hueOff val="-20481"/>
                <a:satOff val="-211"/>
                <a:lumOff val="6044"/>
                <a:alphaOff val="0"/>
                <a:satMod val="110000"/>
                <a:lumMod val="100000"/>
                <a:shade val="100000"/>
              </a:schemeClr>
            </a:gs>
            <a:gs pos="100000">
              <a:schemeClr val="accent4">
                <a:shade val="80000"/>
                <a:alpha val="50000"/>
                <a:hueOff val="-20481"/>
                <a:satOff val="-211"/>
                <a:lumOff val="604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99287" tIns="17780" rIns="99287" bIns="17780" numCol="1" spcCol="1270" anchor="ctr" anchorCtr="0">
          <a:noAutofit/>
        </a:bodyPr>
        <a:lstStyle/>
        <a:p>
          <a:pPr lvl="0" algn="ctr" defTabSz="622300">
            <a:lnSpc>
              <a:spcPct val="90000"/>
            </a:lnSpc>
            <a:spcBef>
              <a:spcPct val="0"/>
            </a:spcBef>
            <a:spcAft>
              <a:spcPct val="35000"/>
            </a:spcAft>
          </a:pPr>
          <a:r>
            <a:rPr lang="es-MX" sz="1400" kern="1200" dirty="0" smtClean="0">
              <a:effectLst>
                <a:outerShdw blurRad="38100" dist="38100" dir="2700000" algn="tl">
                  <a:srgbClr val="000000">
                    <a:alpha val="43137"/>
                  </a:srgbClr>
                </a:outerShdw>
              </a:effectLst>
            </a:rPr>
            <a:t>II. </a:t>
          </a:r>
          <a:br>
            <a:rPr lang="es-MX" sz="1400" kern="1200" dirty="0" smtClean="0">
              <a:effectLst>
                <a:outerShdw blurRad="38100" dist="38100" dir="2700000" algn="tl">
                  <a:srgbClr val="000000">
                    <a:alpha val="43137"/>
                  </a:srgbClr>
                </a:outerShdw>
              </a:effectLst>
            </a:rPr>
          </a:br>
          <a:r>
            <a:rPr lang="es-MX" sz="1400" kern="1200" dirty="0" smtClean="0">
              <a:effectLst>
                <a:outerShdw blurRad="38100" dist="38100" dir="2700000" algn="tl">
                  <a:srgbClr val="000000">
                    <a:alpha val="43137"/>
                  </a:srgbClr>
                </a:outerShdw>
              </a:effectLst>
            </a:rPr>
            <a:t>Voto</a:t>
          </a:r>
          <a:endParaRPr lang="es-MX" sz="1400" kern="1200" dirty="0">
            <a:effectLst>
              <a:outerShdw blurRad="38100" dist="38100" dir="2700000" algn="tl">
                <a:srgbClr val="000000">
                  <a:alpha val="43137"/>
                </a:srgbClr>
              </a:outerShdw>
            </a:effectLst>
          </a:endParaRPr>
        </a:p>
      </dsp:txBody>
      <dsp:txXfrm>
        <a:off x="1708440" y="1196079"/>
        <a:ext cx="1275715" cy="1275715"/>
      </dsp:txXfrm>
    </dsp:sp>
    <dsp:sp modelId="{ACAB1D34-5538-49D5-822E-55148BF3BF9B}">
      <dsp:nvSpPr>
        <dsp:cNvPr id="0" name=""/>
        <dsp:cNvSpPr/>
      </dsp:nvSpPr>
      <dsp:spPr>
        <a:xfrm>
          <a:off x="2887538" y="931870"/>
          <a:ext cx="1804133" cy="1804133"/>
        </a:xfrm>
        <a:prstGeom prst="ellipse">
          <a:avLst/>
        </a:prstGeom>
        <a:gradFill rotWithShape="0">
          <a:gsLst>
            <a:gs pos="0">
              <a:schemeClr val="accent4">
                <a:shade val="80000"/>
                <a:alpha val="50000"/>
                <a:hueOff val="-40963"/>
                <a:satOff val="-423"/>
                <a:lumOff val="12087"/>
                <a:alphaOff val="0"/>
                <a:satMod val="103000"/>
                <a:lumMod val="102000"/>
                <a:tint val="94000"/>
              </a:schemeClr>
            </a:gs>
            <a:gs pos="50000">
              <a:schemeClr val="accent4">
                <a:shade val="80000"/>
                <a:alpha val="50000"/>
                <a:hueOff val="-40963"/>
                <a:satOff val="-423"/>
                <a:lumOff val="12087"/>
                <a:alphaOff val="0"/>
                <a:satMod val="110000"/>
                <a:lumMod val="100000"/>
                <a:shade val="100000"/>
              </a:schemeClr>
            </a:gs>
            <a:gs pos="100000">
              <a:schemeClr val="accent4">
                <a:shade val="80000"/>
                <a:alpha val="50000"/>
                <a:hueOff val="-40963"/>
                <a:satOff val="-423"/>
                <a:lumOff val="1208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99287" tIns="15240" rIns="99287" bIns="15240" numCol="1" spcCol="1270" anchor="ctr" anchorCtr="0">
          <a:noAutofit/>
        </a:bodyPr>
        <a:lstStyle/>
        <a:p>
          <a:pPr lvl="0" algn="ctr" defTabSz="533400">
            <a:lnSpc>
              <a:spcPct val="90000"/>
            </a:lnSpc>
            <a:spcBef>
              <a:spcPct val="0"/>
            </a:spcBef>
            <a:spcAft>
              <a:spcPct val="35000"/>
            </a:spcAft>
          </a:pPr>
          <a:r>
            <a:rPr lang="es-MX" sz="1200" kern="1200" smtClean="0">
              <a:effectLst>
                <a:outerShdw blurRad="38100" dist="38100" dir="2700000" algn="tl">
                  <a:srgbClr val="000000">
                    <a:alpha val="43137"/>
                  </a:srgbClr>
                </a:outerShdw>
              </a:effectLst>
            </a:rPr>
            <a:t>III. Organización de las elecciones</a:t>
          </a:r>
          <a:endParaRPr lang="es-MX" sz="1200" kern="1200" dirty="0">
            <a:effectLst>
              <a:outerShdw blurRad="38100" dist="38100" dir="2700000" algn="tl">
                <a:srgbClr val="000000">
                  <a:alpha val="43137"/>
                </a:srgbClr>
              </a:outerShdw>
            </a:effectLst>
          </a:endParaRPr>
        </a:p>
      </dsp:txBody>
      <dsp:txXfrm>
        <a:off x="3151747" y="1196079"/>
        <a:ext cx="1275715" cy="1275715"/>
      </dsp:txXfrm>
    </dsp:sp>
    <dsp:sp modelId="{09C7E22B-CC6F-4BE1-98FC-4A6E91EAA65F}">
      <dsp:nvSpPr>
        <dsp:cNvPr id="0" name=""/>
        <dsp:cNvSpPr/>
      </dsp:nvSpPr>
      <dsp:spPr>
        <a:xfrm>
          <a:off x="4330845" y="931870"/>
          <a:ext cx="1804133" cy="1804133"/>
        </a:xfrm>
        <a:prstGeom prst="ellipse">
          <a:avLst/>
        </a:prstGeom>
        <a:gradFill rotWithShape="0">
          <a:gsLst>
            <a:gs pos="0">
              <a:schemeClr val="accent4">
                <a:shade val="80000"/>
                <a:alpha val="50000"/>
                <a:hueOff val="-61444"/>
                <a:satOff val="-634"/>
                <a:lumOff val="18131"/>
                <a:alphaOff val="0"/>
                <a:satMod val="103000"/>
                <a:lumMod val="102000"/>
                <a:tint val="94000"/>
              </a:schemeClr>
            </a:gs>
            <a:gs pos="50000">
              <a:schemeClr val="accent4">
                <a:shade val="80000"/>
                <a:alpha val="50000"/>
                <a:hueOff val="-61444"/>
                <a:satOff val="-634"/>
                <a:lumOff val="18131"/>
                <a:alphaOff val="0"/>
                <a:satMod val="110000"/>
                <a:lumMod val="100000"/>
                <a:shade val="100000"/>
              </a:schemeClr>
            </a:gs>
            <a:gs pos="100000">
              <a:schemeClr val="accent4">
                <a:shade val="80000"/>
                <a:alpha val="50000"/>
                <a:hueOff val="-61444"/>
                <a:satOff val="-634"/>
                <a:lumOff val="1813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99287" tIns="15240" rIns="99287" bIns="15240" numCol="1" spcCol="1270" anchor="ctr" anchorCtr="0">
          <a:noAutofit/>
        </a:bodyPr>
        <a:lstStyle/>
        <a:p>
          <a:pPr lvl="0" algn="ctr" defTabSz="533400">
            <a:lnSpc>
              <a:spcPct val="90000"/>
            </a:lnSpc>
            <a:spcBef>
              <a:spcPct val="0"/>
            </a:spcBef>
            <a:spcAft>
              <a:spcPct val="35000"/>
            </a:spcAft>
          </a:pPr>
          <a:r>
            <a:rPr lang="es-MX" sz="1200" kern="1200" smtClean="0">
              <a:effectLst>
                <a:outerShdw blurRad="38100" dist="38100" dir="2700000" algn="tl">
                  <a:srgbClr val="000000">
                    <a:alpha val="43137"/>
                  </a:srgbClr>
                </a:outerShdw>
              </a:effectLst>
            </a:rPr>
            <a:t>IV. Autoridades electorales</a:t>
          </a:r>
          <a:endParaRPr lang="es-MX" sz="1200" kern="1200" dirty="0">
            <a:effectLst>
              <a:outerShdw blurRad="38100" dist="38100" dir="2700000" algn="tl">
                <a:srgbClr val="000000">
                  <a:alpha val="43137"/>
                </a:srgbClr>
              </a:outerShdw>
            </a:effectLst>
          </a:endParaRPr>
        </a:p>
      </dsp:txBody>
      <dsp:txXfrm>
        <a:off x="4595054" y="1196079"/>
        <a:ext cx="1275715" cy="1275715"/>
      </dsp:txXfrm>
    </dsp:sp>
    <dsp:sp modelId="{E41F80E7-670C-43FB-A01E-0529C23741CB}">
      <dsp:nvSpPr>
        <dsp:cNvPr id="0" name=""/>
        <dsp:cNvSpPr/>
      </dsp:nvSpPr>
      <dsp:spPr>
        <a:xfrm>
          <a:off x="5774152" y="931870"/>
          <a:ext cx="1804133" cy="1804133"/>
        </a:xfrm>
        <a:prstGeom prst="ellipse">
          <a:avLst/>
        </a:prstGeom>
        <a:gradFill rotWithShape="0">
          <a:gsLst>
            <a:gs pos="0">
              <a:schemeClr val="accent4">
                <a:shade val="80000"/>
                <a:alpha val="50000"/>
                <a:hueOff val="-81925"/>
                <a:satOff val="-845"/>
                <a:lumOff val="24174"/>
                <a:alphaOff val="0"/>
                <a:satMod val="103000"/>
                <a:lumMod val="102000"/>
                <a:tint val="94000"/>
              </a:schemeClr>
            </a:gs>
            <a:gs pos="50000">
              <a:schemeClr val="accent4">
                <a:shade val="80000"/>
                <a:alpha val="50000"/>
                <a:hueOff val="-81925"/>
                <a:satOff val="-845"/>
                <a:lumOff val="24174"/>
                <a:alphaOff val="0"/>
                <a:satMod val="110000"/>
                <a:lumMod val="100000"/>
                <a:shade val="100000"/>
              </a:schemeClr>
            </a:gs>
            <a:gs pos="100000">
              <a:schemeClr val="accent4">
                <a:shade val="80000"/>
                <a:alpha val="50000"/>
                <a:hueOff val="-81925"/>
                <a:satOff val="-845"/>
                <a:lumOff val="2417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99287" tIns="17780" rIns="99287" bIns="17780" numCol="1" spcCol="1270" anchor="ctr" anchorCtr="0">
          <a:noAutofit/>
        </a:bodyPr>
        <a:lstStyle/>
        <a:p>
          <a:pPr lvl="0" algn="ctr" defTabSz="622300">
            <a:lnSpc>
              <a:spcPct val="90000"/>
            </a:lnSpc>
            <a:spcBef>
              <a:spcPct val="0"/>
            </a:spcBef>
            <a:spcAft>
              <a:spcPct val="35000"/>
            </a:spcAft>
          </a:pPr>
          <a:r>
            <a:rPr lang="es-MX" sz="1400" kern="1200" smtClean="0">
              <a:effectLst>
                <a:outerShdw blurRad="38100" dist="38100" dir="2700000" algn="tl">
                  <a:srgbClr val="000000">
                    <a:alpha val="43137"/>
                  </a:srgbClr>
                </a:outerShdw>
              </a:effectLst>
            </a:rPr>
            <a:t>V. Actos y resoluciones electorales</a:t>
          </a:r>
          <a:endParaRPr lang="es-MX" sz="1400" kern="1200" dirty="0">
            <a:effectLst>
              <a:outerShdw blurRad="38100" dist="38100" dir="2700000" algn="tl">
                <a:srgbClr val="000000">
                  <a:alpha val="43137"/>
                </a:srgbClr>
              </a:outerShdw>
            </a:effectLst>
          </a:endParaRPr>
        </a:p>
      </dsp:txBody>
      <dsp:txXfrm>
        <a:off x="6038361" y="1196079"/>
        <a:ext cx="1275715" cy="127571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MX" dirty="0"/>
          </a:p>
        </p:txBody>
      </p:sp>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9E9074F-1014-4384-B7EC-D1564005F5E8}" type="datetimeFigureOut">
              <a:rPr lang="es-MX" smtClean="0"/>
              <a:t>19/10/2020</a:t>
            </a:fld>
            <a:endParaRPr lang="es-MX" dirty="0"/>
          </a:p>
        </p:txBody>
      </p:sp>
      <p:sp>
        <p:nvSpPr>
          <p:cNvPr id="4" name="3 Marcador de imagen de diapositiva"/>
          <p:cNvSpPr>
            <a:spLocks noGrp="1" noRot="1" noChangeAspect="1"/>
          </p:cNvSpPr>
          <p:nvPr>
            <p:ph type="sldImg" idx="2"/>
          </p:nvPr>
        </p:nvSpPr>
        <p:spPr>
          <a:xfrm>
            <a:off x="342900" y="696913"/>
            <a:ext cx="6197600" cy="3486150"/>
          </a:xfrm>
          <a:prstGeom prst="rect">
            <a:avLst/>
          </a:prstGeom>
          <a:noFill/>
          <a:ln w="12700">
            <a:solidFill>
              <a:prstClr val="black"/>
            </a:solidFill>
          </a:ln>
        </p:spPr>
        <p:txBody>
          <a:bodyPr vert="horz" lIns="92446" tIns="46223" rIns="92446" bIns="46223" rtlCol="0" anchor="ctr"/>
          <a:lstStyle/>
          <a:p>
            <a:endParaRPr lang="es-MX" dirty="0"/>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0E5E71D-0E78-4481-AAD5-9C03DD4C3078}" type="slidenum">
              <a:rPr lang="es-MX" smtClean="0"/>
              <a:t>‹Nº›</a:t>
            </a:fld>
            <a:endParaRPr lang="es-MX" dirty="0"/>
          </a:p>
        </p:txBody>
      </p:sp>
    </p:spTree>
    <p:extLst>
      <p:ext uri="{BB962C8B-B14F-4D97-AF65-F5344CB8AC3E}">
        <p14:creationId xmlns:p14="http://schemas.microsoft.com/office/powerpoint/2010/main" val="1962201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10</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54418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11</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012037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12</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585558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13</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1982339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14</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2044931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15</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194373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16</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520722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17</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2935647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18</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4174782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19</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297580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749283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20</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4081318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21</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183729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22</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640236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23</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544794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24</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4141406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25</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1288090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26</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2746353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27</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4864920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28</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698584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29</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2051397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3</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2079032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30</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489844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4</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46738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5</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1151236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6</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352430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7</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43506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8</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1175086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C10C2-4BCE-4719-9F88-31BB07BDF7F1}" type="slidenum">
              <a:rPr lang="en-US" smtClean="0">
                <a:solidFill>
                  <a:prstClr val="black"/>
                </a:solidFill>
              </a:rPr>
              <a:pPr/>
              <a:t>9</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342900" y="696913"/>
            <a:ext cx="6197600" cy="3486150"/>
          </a:xfrm>
          <a:ln/>
        </p:spPr>
      </p:sp>
      <p:sp>
        <p:nvSpPr>
          <p:cNvPr id="29700" name="Rectangle 3"/>
          <p:cNvSpPr>
            <a:spLocks noGrp="1" noChangeArrowheads="1"/>
          </p:cNvSpPr>
          <p:nvPr>
            <p:ph type="body" idx="1"/>
          </p:nvPr>
        </p:nvSpPr>
        <p:spPr>
          <a:noFill/>
          <a:ln/>
        </p:spPr>
        <p:txBody>
          <a:bodyPr/>
          <a:lstStyle/>
          <a:p>
            <a:pPr eaLnBrk="1" hangingPunct="1"/>
            <a:endParaRPr lang="es-ES" dirty="0" smtClean="0"/>
          </a:p>
        </p:txBody>
      </p:sp>
    </p:spTree>
    <p:extLst>
      <p:ext uri="{BB962C8B-B14F-4D97-AF65-F5344CB8AC3E}">
        <p14:creationId xmlns:p14="http://schemas.microsoft.com/office/powerpoint/2010/main" val="246505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2810" y="1371600"/>
            <a:ext cx="9146381" cy="3505200"/>
          </a:xfrm>
        </p:spPr>
        <p:txBody>
          <a:bodyPr rtlCol="0">
            <a:noAutofit/>
          </a:bodyPr>
          <a:lstStyle>
            <a:lvl1pPr>
              <a:defRPr sz="5401"/>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p:nvPr>
        </p:nvSpPr>
        <p:spPr>
          <a:xfrm>
            <a:off x="1522809" y="4953000"/>
            <a:ext cx="8231744" cy="1066800"/>
          </a:xfrm>
        </p:spPr>
        <p:txBody>
          <a:bodyPr rtlCol="0">
            <a:normAutofit/>
          </a:bodyPr>
          <a:lstStyle>
            <a:lvl1pPr marL="0" indent="0" algn="l">
              <a:spcBef>
                <a:spcPts val="0"/>
              </a:spcBef>
              <a:buNone/>
              <a:defRPr sz="18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pPr rtl="0"/>
            <a:r>
              <a:rPr lang="es-ES" noProof="0" smtClean="0"/>
              <a:t>Haga clic para editar el estilo de subtítulo del patrón</a:t>
            </a:r>
            <a:endParaRPr lang="es-ES" noProof="0"/>
          </a:p>
        </p:txBody>
      </p:sp>
      <p:sp>
        <p:nvSpPr>
          <p:cNvPr id="5" name="Marcador de posición de pie de página 4"/>
          <p:cNvSpPr>
            <a:spLocks noGrp="1"/>
          </p:cNvSpPr>
          <p:nvPr>
            <p:ph type="ftr" sz="quarter" idx="11"/>
          </p:nvPr>
        </p:nvSpPr>
        <p:spPr/>
        <p:txBody>
          <a:bodyPr rtlCol="0"/>
          <a:lstStyle/>
          <a:p>
            <a:endParaRPr lang="es-MX" dirty="0">
              <a:solidFill>
                <a:prstClr val="black">
                  <a:tint val="75000"/>
                </a:prstClr>
              </a:solidFill>
            </a:endParaRPr>
          </a:p>
        </p:txBody>
      </p:sp>
      <p:sp>
        <p:nvSpPr>
          <p:cNvPr id="4" name="Marcador de posición de fecha 3"/>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6" name="Marcador de posición de número de diapositiva 5"/>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71775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p:txBody>
          <a:bodyPr rtlCol="0"/>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endParaRPr lang="es-MX" dirty="0">
              <a:solidFill>
                <a:prstClr val="black">
                  <a:tint val="75000"/>
                </a:prstClr>
              </a:solidFill>
            </a:endParaRPr>
          </a:p>
        </p:txBody>
      </p:sp>
      <p:sp>
        <p:nvSpPr>
          <p:cNvPr id="4" name="Marcador de posición de fecha 3"/>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6" name="Marcador de posición de número de diapositiva 5"/>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2596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522811" y="2514601"/>
            <a:ext cx="9146381" cy="2819400"/>
          </a:xfrm>
        </p:spPr>
        <p:txBody>
          <a:bodyPr rtlCol="0" anchor="b">
            <a:noAutofit/>
          </a:bodyPr>
          <a:lstStyle>
            <a:lvl1pPr algn="l">
              <a:defRPr sz="4951" b="0" i="0" cap="none" baseline="0"/>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522809" y="990600"/>
            <a:ext cx="8231744" cy="1143000"/>
          </a:xfrm>
        </p:spPr>
        <p:txBody>
          <a:bodyPr rtlCol="0" anchor="t">
            <a:normAutofit/>
          </a:bodyPr>
          <a:lstStyle>
            <a:lvl1pPr marL="0" indent="0">
              <a:spcBef>
                <a:spcPts val="0"/>
              </a:spcBef>
              <a:buNone/>
              <a:defRPr sz="18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rtl="0"/>
            <a:r>
              <a:rPr lang="es-ES" noProof="0"/>
              <a:t>Haga clic para modificar los estilos de texto del patrón</a:t>
            </a:r>
          </a:p>
        </p:txBody>
      </p:sp>
      <p:sp>
        <p:nvSpPr>
          <p:cNvPr id="5" name="Marcador de posición de pie de página 4"/>
          <p:cNvSpPr>
            <a:spLocks noGrp="1"/>
          </p:cNvSpPr>
          <p:nvPr>
            <p:ph type="ftr" sz="quarter" idx="11"/>
          </p:nvPr>
        </p:nvSpPr>
        <p:spPr/>
        <p:txBody>
          <a:bodyPr rtlCol="0"/>
          <a:lstStyle/>
          <a:p>
            <a:endParaRPr lang="es-MX" dirty="0">
              <a:solidFill>
                <a:prstClr val="black">
                  <a:tint val="75000"/>
                </a:prstClr>
              </a:solidFill>
            </a:endParaRPr>
          </a:p>
        </p:txBody>
      </p:sp>
      <p:sp>
        <p:nvSpPr>
          <p:cNvPr id="4" name="Marcador de posición de fecha 3"/>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6" name="Marcador de posición de número de diapositiva 5"/>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8147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522811" y="533400"/>
            <a:ext cx="9603701" cy="1143000"/>
          </a:xfrm>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sz="half" idx="1" hasCustomPrompt="1"/>
          </p:nvPr>
        </p:nvSpPr>
        <p:spPr>
          <a:xfrm>
            <a:off x="1522812" y="1828800"/>
            <a:ext cx="4646361" cy="41910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477099" y="1828800"/>
            <a:ext cx="4649412" cy="41910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11"/>
          </p:nvPr>
        </p:nvSpPr>
        <p:spPr/>
        <p:txBody>
          <a:bodyPr rtlCol="0"/>
          <a:lstStyle/>
          <a:p>
            <a:endParaRPr lang="es-MX" dirty="0">
              <a:solidFill>
                <a:prstClr val="black">
                  <a:tint val="75000"/>
                </a:prstClr>
              </a:solidFill>
            </a:endParaRPr>
          </a:p>
        </p:txBody>
      </p:sp>
      <p:sp>
        <p:nvSpPr>
          <p:cNvPr id="5" name="Marcador de posición de fecha 4"/>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7" name="Marcador de posición de número de diapositiva 6"/>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98623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522811" y="533400"/>
            <a:ext cx="9603701" cy="1143000"/>
          </a:xfrm>
        </p:spPr>
        <p:txBody>
          <a:bodyPr rtlCol="0"/>
          <a:lstStyle>
            <a:lvl1pPr>
              <a:defRPr/>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522812" y="1828800"/>
            <a:ext cx="4646361" cy="762000"/>
          </a:xfrm>
        </p:spPr>
        <p:txBody>
          <a:bodyPr rtlCol="0"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rtl="0"/>
            <a:r>
              <a:rPr lang="es-ES" noProof="0"/>
              <a:t>Haga clic para modificar los estilos de texto del patrón</a:t>
            </a:r>
          </a:p>
        </p:txBody>
      </p:sp>
      <p:sp>
        <p:nvSpPr>
          <p:cNvPr id="4" name="Marcador de posición de contenido 3"/>
          <p:cNvSpPr>
            <a:spLocks noGrp="1"/>
          </p:cNvSpPr>
          <p:nvPr>
            <p:ph sz="half" idx="2" hasCustomPrompt="1"/>
          </p:nvPr>
        </p:nvSpPr>
        <p:spPr>
          <a:xfrm>
            <a:off x="1522812" y="2667000"/>
            <a:ext cx="4646361" cy="3352800"/>
          </a:xfrm>
        </p:spPr>
        <p:txBody>
          <a:bodyPr rtlCol="0">
            <a:normAutofit/>
          </a:bodyPr>
          <a:lstStyle>
            <a:lvl1pPr>
              <a:defRPr sz="1500"/>
            </a:lvl1pPr>
            <a:lvl2pPr>
              <a:defRPr sz="1350"/>
            </a:lvl2pPr>
            <a:lvl3pPr>
              <a:defRPr sz="1200"/>
            </a:lvl3pPr>
            <a:lvl4pPr>
              <a:defRPr sz="1050"/>
            </a:lvl4pPr>
            <a:lvl5pPr>
              <a:defRPr sz="1050"/>
            </a:lvl5pPr>
            <a:lvl6pPr>
              <a:defRPr sz="1050" baseline="0"/>
            </a:lvl6pPr>
            <a:lvl7pPr>
              <a:defRPr sz="1050" baseline="0"/>
            </a:lvl7pPr>
            <a:lvl8pPr>
              <a:defRPr sz="1050" baseline="0"/>
            </a:lvl8pPr>
            <a:lvl9pPr>
              <a:defRPr sz="105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480150" y="1828800"/>
            <a:ext cx="4646361" cy="762000"/>
          </a:xfrm>
        </p:spPr>
        <p:txBody>
          <a:bodyPr rtlCol="0"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rtl="0"/>
            <a:r>
              <a:rPr lang="es-ES" noProof="0"/>
              <a:t>Haga clic para modificar los estilos de texto del patrón</a:t>
            </a:r>
          </a:p>
        </p:txBody>
      </p:sp>
      <p:sp>
        <p:nvSpPr>
          <p:cNvPr id="6" name="Marcador de posición de contenido 5"/>
          <p:cNvSpPr>
            <a:spLocks noGrp="1"/>
          </p:cNvSpPr>
          <p:nvPr>
            <p:ph sz="quarter" idx="4" hasCustomPrompt="1"/>
          </p:nvPr>
        </p:nvSpPr>
        <p:spPr>
          <a:xfrm>
            <a:off x="6480150" y="2667000"/>
            <a:ext cx="4646361" cy="33528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8" name="Marcador de posición de pie de página 7"/>
          <p:cNvSpPr>
            <a:spLocks noGrp="1"/>
          </p:cNvSpPr>
          <p:nvPr>
            <p:ph type="ftr" sz="quarter" idx="11"/>
          </p:nvPr>
        </p:nvSpPr>
        <p:spPr/>
        <p:txBody>
          <a:bodyPr rtlCol="0"/>
          <a:lstStyle/>
          <a:p>
            <a:endParaRPr lang="es-MX" dirty="0">
              <a:solidFill>
                <a:prstClr val="black">
                  <a:tint val="75000"/>
                </a:prstClr>
              </a:solidFill>
            </a:endParaRPr>
          </a:p>
        </p:txBody>
      </p:sp>
      <p:sp>
        <p:nvSpPr>
          <p:cNvPr id="7" name="Marcador de posición de fecha 6"/>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9" name="Marcador de posición de número de diapositiva 8"/>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557098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4" name="Marcador de posición de pie de página 3"/>
          <p:cNvSpPr>
            <a:spLocks noGrp="1"/>
          </p:cNvSpPr>
          <p:nvPr>
            <p:ph type="ftr" sz="quarter" idx="11"/>
          </p:nvPr>
        </p:nvSpPr>
        <p:spPr/>
        <p:txBody>
          <a:bodyPr rtlCol="0"/>
          <a:lstStyle/>
          <a:p>
            <a:endParaRPr lang="es-MX" dirty="0">
              <a:solidFill>
                <a:prstClr val="black">
                  <a:tint val="75000"/>
                </a:prstClr>
              </a:solidFill>
            </a:endParaRPr>
          </a:p>
        </p:txBody>
      </p:sp>
      <p:sp>
        <p:nvSpPr>
          <p:cNvPr id="3" name="Marcador de posición de fecha 2"/>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5" name="Marcador de posición de número de diapositiva 4"/>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89332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endParaRPr lang="es-MX" dirty="0">
              <a:solidFill>
                <a:prstClr val="black">
                  <a:tint val="75000"/>
                </a:prstClr>
              </a:solidFill>
            </a:endParaRPr>
          </a:p>
        </p:txBody>
      </p:sp>
      <p:sp>
        <p:nvSpPr>
          <p:cNvPr id="2" name="Marcador de posición de fecha 1"/>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4" name="Marcador de posición de número de diapositiva 3"/>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19363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6833" y="2590800"/>
            <a:ext cx="3277452" cy="1924050"/>
          </a:xfrm>
        </p:spPr>
        <p:txBody>
          <a:bodyPr rtlCol="0" anchor="b">
            <a:normAutofit/>
          </a:bodyPr>
          <a:lstStyle>
            <a:lvl1pPr algn="l">
              <a:defRPr sz="2401" b="0"/>
            </a:lvl1pPr>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a:xfrm>
            <a:off x="5181362" y="838200"/>
            <a:ext cx="6173809" cy="51816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836833" y="4648200"/>
            <a:ext cx="3277452" cy="1371600"/>
          </a:xfrm>
        </p:spPr>
        <p:txBody>
          <a:bodyPr rtlCol="0">
            <a:normAutofit/>
          </a:bodyPr>
          <a:lstStyle>
            <a:lvl1pPr marL="0" indent="0">
              <a:spcBef>
                <a:spcPts val="45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rtl="0"/>
            <a:r>
              <a:rPr lang="es-ES" noProof="0"/>
              <a:t>Haga clic para modificar los estilos de texto del patrón</a:t>
            </a:r>
          </a:p>
        </p:txBody>
      </p:sp>
      <p:sp>
        <p:nvSpPr>
          <p:cNvPr id="9" name="Marcador de posición de pie de página 8"/>
          <p:cNvSpPr>
            <a:spLocks noGrp="1"/>
          </p:cNvSpPr>
          <p:nvPr>
            <p:ph type="ftr" sz="quarter" idx="11"/>
          </p:nvPr>
        </p:nvSpPr>
        <p:spPr/>
        <p:txBody>
          <a:bodyPr rtlCol="0"/>
          <a:lstStyle/>
          <a:p>
            <a:endParaRPr lang="es-MX" dirty="0">
              <a:solidFill>
                <a:prstClr val="black">
                  <a:tint val="75000"/>
                </a:prstClr>
              </a:solidFill>
            </a:endParaRPr>
          </a:p>
        </p:txBody>
      </p:sp>
      <p:sp>
        <p:nvSpPr>
          <p:cNvPr id="8" name="Marcador de posición de fecha 7"/>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10" name="Marcador de posición de número de diapositiva 9"/>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05570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6833" y="2590800"/>
            <a:ext cx="3277452" cy="1924050"/>
          </a:xfrm>
        </p:spPr>
        <p:txBody>
          <a:bodyPr rtlCol="0" anchor="b">
            <a:normAutofit/>
          </a:bodyPr>
          <a:lstStyle>
            <a:lvl1pPr algn="l">
              <a:defRPr sz="2401" b="0"/>
            </a:lvl1pPr>
          </a:lstStyle>
          <a:p>
            <a:pPr rtl="0"/>
            <a:r>
              <a:rPr lang="es-ES" noProof="0" smtClean="0"/>
              <a:t>Haga clic para modificar el estilo de título del patrón</a:t>
            </a:r>
            <a:endParaRPr lang="es-ES" noProof="0"/>
          </a:p>
        </p:txBody>
      </p:sp>
      <p:sp>
        <p:nvSpPr>
          <p:cNvPr id="5" name="Rectángulo 4"/>
          <p:cNvSpPr/>
          <p:nvPr/>
        </p:nvSpPr>
        <p:spPr>
          <a:xfrm>
            <a:off x="5028922" y="457200"/>
            <a:ext cx="6631127"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350" noProof="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410022" y="836610"/>
            <a:ext cx="5868929" cy="5183190"/>
          </a:xfrm>
          <a:solidFill>
            <a:schemeClr val="bg2"/>
          </a:solidFill>
        </p:spPr>
        <p:txBody>
          <a:bodyPr tIns="914400" rtlCol="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836833" y="4648200"/>
            <a:ext cx="3277452" cy="1371600"/>
          </a:xfrm>
        </p:spPr>
        <p:txBody>
          <a:bodyPr rtlCol="0">
            <a:normAutofit/>
          </a:bodyPr>
          <a:lstStyle>
            <a:lvl1pPr marL="0" indent="0">
              <a:spcBef>
                <a:spcPts val="45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rtl="0"/>
            <a:r>
              <a:rPr lang="es-ES" noProof="0"/>
              <a:t>Haga clic para modificar los estilos de texto del patrón</a:t>
            </a:r>
          </a:p>
        </p:txBody>
      </p:sp>
    </p:spTree>
    <p:extLst>
      <p:ext uri="{BB962C8B-B14F-4D97-AF65-F5344CB8AC3E}">
        <p14:creationId xmlns:p14="http://schemas.microsoft.com/office/powerpoint/2010/main" val="727621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p:txBody>
          <a:bodyPr vert="eaVert" rtlCol="0"/>
          <a:lstStyle>
            <a:lvl5pPr>
              <a:defRPr/>
            </a:lvl5pPr>
            <a:lvl6pPr>
              <a:defRPr baseline="0"/>
            </a:lvl6pPr>
            <a:lvl7pPr>
              <a:defRPr baseline="0"/>
            </a:lvl7pPr>
            <a:lvl8pPr>
              <a:defRPr baseline="0"/>
            </a:lvl8pPr>
            <a:lvl9pP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endParaRPr lang="es-MX" dirty="0">
              <a:solidFill>
                <a:prstClr val="black">
                  <a:tint val="75000"/>
                </a:prstClr>
              </a:solidFill>
            </a:endParaRPr>
          </a:p>
        </p:txBody>
      </p:sp>
      <p:sp>
        <p:nvSpPr>
          <p:cNvPr id="4" name="Marcador de posición de fecha 3"/>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6" name="Marcador de posición de número de diapositiva 5"/>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70962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754552" y="533400"/>
            <a:ext cx="1371957" cy="5592764"/>
          </a:xfrm>
        </p:spPr>
        <p:txBody>
          <a:bodyPr vert="eaVert"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a:xfrm>
            <a:off x="1522809" y="533400"/>
            <a:ext cx="8079305" cy="5592764"/>
          </a:xfrm>
        </p:spPr>
        <p:txBody>
          <a:bodyPr vert="eaVert" rtlCol="0"/>
          <a:lstStyle>
            <a:lvl5pPr>
              <a:defRPr/>
            </a:lvl5pPr>
            <a:lvl6pPr>
              <a:defRPr/>
            </a:lvl6pPr>
            <a:lvl7pPr>
              <a:defRPr/>
            </a:lvl7pPr>
            <a:lvl8pPr>
              <a:defRPr/>
            </a:lvl8pPr>
            <a:lvl9pPr>
              <a:defRPr/>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endParaRPr lang="es-MX" dirty="0">
              <a:solidFill>
                <a:prstClr val="black">
                  <a:tint val="75000"/>
                </a:prstClr>
              </a:solidFill>
            </a:endParaRPr>
          </a:p>
        </p:txBody>
      </p:sp>
      <p:sp>
        <p:nvSpPr>
          <p:cNvPr id="4" name="Marcador de posición de fecha 3"/>
          <p:cNvSpPr>
            <a:spLocks noGrp="1"/>
          </p:cNvSpPr>
          <p:nvPr>
            <p:ph type="dt" sz="half" idx="10"/>
          </p:nvPr>
        </p:nvSpPr>
        <p:spPr/>
        <p:txBody>
          <a:bodyPr rtlCol="0"/>
          <a:lstStyle/>
          <a:p>
            <a:fld id="{9510A97D-0CA6-413C-880F-1877DD8D2B71}" type="datetimeFigureOut">
              <a:rPr lang="es-MX" smtClean="0">
                <a:solidFill>
                  <a:prstClr val="black">
                    <a:tint val="75000"/>
                  </a:prstClr>
                </a:solidFill>
              </a:rPr>
              <a:pPr/>
              <a:t>19/10/2020</a:t>
            </a:fld>
            <a:endParaRPr lang="es-MX" dirty="0">
              <a:solidFill>
                <a:prstClr val="black">
                  <a:tint val="75000"/>
                </a:prstClr>
              </a:solidFill>
            </a:endParaRPr>
          </a:p>
        </p:txBody>
      </p:sp>
      <p:sp>
        <p:nvSpPr>
          <p:cNvPr id="6" name="Marcador de posición de número de diapositiva 5"/>
          <p:cNvSpPr>
            <a:spLocks noGrp="1"/>
          </p:cNvSpPr>
          <p:nvPr>
            <p:ph type="sldNum" sz="quarter" idx="12"/>
          </p:nvPr>
        </p:nvSpPr>
        <p:spPr/>
        <p:txBody>
          <a:bodyPr rtlCol="0"/>
          <a:lstStyle/>
          <a:p>
            <a:fld id="{EFA9C0D7-B24B-4AB0-AEC6-65812009DEAA}"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86133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2810" y="1371600"/>
            <a:ext cx="9146381" cy="3505200"/>
          </a:xfrm>
        </p:spPr>
        <p:txBody>
          <a:bodyPr rtlCol="0">
            <a:noAutofit/>
          </a:bodyPr>
          <a:lstStyle>
            <a:lvl1pPr>
              <a:defRPr sz="5401"/>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p:nvPr>
        </p:nvSpPr>
        <p:spPr>
          <a:xfrm>
            <a:off x="1522809" y="4953000"/>
            <a:ext cx="8231744" cy="1066800"/>
          </a:xfrm>
        </p:spPr>
        <p:txBody>
          <a:bodyPr rtlCol="0">
            <a:normAutofit/>
          </a:bodyPr>
          <a:lstStyle>
            <a:lvl1pPr marL="0" indent="0" algn="l">
              <a:spcBef>
                <a:spcPts val="0"/>
              </a:spcBef>
              <a:buNone/>
              <a:defRPr sz="18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pPr rtl="0"/>
            <a:r>
              <a:rPr lang="es-ES" noProof="0" smtClean="0"/>
              <a:t>Haga clic para editar el estilo de subtítulo del patrón</a:t>
            </a:r>
            <a:endParaRPr lang="es-ES" noProof="0"/>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8730FF71-78BE-4A20-8030-11CF7D0356BA}"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27741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p:txBody>
          <a:bodyPr rtlCol="0"/>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21516447-9149-45A1-AD69-ACE6A90CB573}"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94861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522811" y="2514601"/>
            <a:ext cx="9146381" cy="2819400"/>
          </a:xfrm>
        </p:spPr>
        <p:txBody>
          <a:bodyPr rtlCol="0" anchor="b">
            <a:noAutofit/>
          </a:bodyPr>
          <a:lstStyle>
            <a:lvl1pPr algn="l">
              <a:defRPr sz="4951" b="0" i="0" cap="none" baseline="0"/>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522809" y="990600"/>
            <a:ext cx="8231744" cy="1143000"/>
          </a:xfrm>
        </p:spPr>
        <p:txBody>
          <a:bodyPr rtlCol="0" anchor="t">
            <a:normAutofit/>
          </a:bodyPr>
          <a:lstStyle>
            <a:lvl1pPr marL="0" indent="0">
              <a:spcBef>
                <a:spcPts val="0"/>
              </a:spcBef>
              <a:buNone/>
              <a:defRPr sz="18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rtl="0"/>
            <a:r>
              <a:rPr lang="es-ES" noProof="0"/>
              <a:t>Haga clic para modificar los estilos de texto del patrón</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9BCF57CF-D949-4FEA-9C12-0EFBF16848A6}"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3803719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522811" y="533400"/>
            <a:ext cx="9603701" cy="1143000"/>
          </a:xfrm>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sz="half" idx="1" hasCustomPrompt="1"/>
          </p:nvPr>
        </p:nvSpPr>
        <p:spPr>
          <a:xfrm>
            <a:off x="1522812" y="1828800"/>
            <a:ext cx="4646361" cy="41910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477099" y="1828800"/>
            <a:ext cx="4649412" cy="41910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11"/>
          </p:nvPr>
        </p:nvSpPr>
        <p:spPr/>
        <p:txBody>
          <a:bodyPr rtlCol="0"/>
          <a:lstStyle/>
          <a:p>
            <a:pPr rtl="0"/>
            <a:r>
              <a:rPr lang="es-ES" noProof="0"/>
              <a:t>Agregar un pie de página</a:t>
            </a:r>
          </a:p>
        </p:txBody>
      </p:sp>
      <p:sp>
        <p:nvSpPr>
          <p:cNvPr id="5" name="Marcador de posición de fecha 4"/>
          <p:cNvSpPr>
            <a:spLocks noGrp="1"/>
          </p:cNvSpPr>
          <p:nvPr>
            <p:ph type="dt" sz="half" idx="10"/>
          </p:nvPr>
        </p:nvSpPr>
        <p:spPr/>
        <p:txBody>
          <a:bodyPr rtlCol="0"/>
          <a:lstStyle/>
          <a:p>
            <a:pPr rtl="0"/>
            <a:fld id="{9359AFF5-8C00-4C23-A814-8DD98827BB88}" type="datetime1">
              <a:rPr lang="es-ES" noProof="0" smtClean="0"/>
              <a:t>19/10/2020</a:t>
            </a:fld>
            <a:endParaRPr lang="es-ES" noProof="0"/>
          </a:p>
        </p:txBody>
      </p:sp>
      <p:sp>
        <p:nvSpPr>
          <p:cNvPr id="7" name="Marcador de posición de número de diapositiva 6"/>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6814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522811" y="533400"/>
            <a:ext cx="9603701" cy="1143000"/>
          </a:xfrm>
        </p:spPr>
        <p:txBody>
          <a:bodyPr rtlCol="0"/>
          <a:lstStyle>
            <a:lvl1pPr>
              <a:defRPr/>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522812" y="1828800"/>
            <a:ext cx="4646361" cy="762000"/>
          </a:xfrm>
        </p:spPr>
        <p:txBody>
          <a:bodyPr rtlCol="0"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rtl="0"/>
            <a:r>
              <a:rPr lang="es-ES" noProof="0"/>
              <a:t>Haga clic para modificar los estilos de texto del patrón</a:t>
            </a:r>
          </a:p>
        </p:txBody>
      </p:sp>
      <p:sp>
        <p:nvSpPr>
          <p:cNvPr id="4" name="Marcador de posición de contenido 3"/>
          <p:cNvSpPr>
            <a:spLocks noGrp="1"/>
          </p:cNvSpPr>
          <p:nvPr>
            <p:ph sz="half" idx="2" hasCustomPrompt="1"/>
          </p:nvPr>
        </p:nvSpPr>
        <p:spPr>
          <a:xfrm>
            <a:off x="1522812" y="2667000"/>
            <a:ext cx="4646361" cy="3352800"/>
          </a:xfrm>
        </p:spPr>
        <p:txBody>
          <a:bodyPr rtlCol="0">
            <a:normAutofit/>
          </a:bodyPr>
          <a:lstStyle>
            <a:lvl1pPr>
              <a:defRPr sz="1500"/>
            </a:lvl1pPr>
            <a:lvl2pPr>
              <a:defRPr sz="1350"/>
            </a:lvl2pPr>
            <a:lvl3pPr>
              <a:defRPr sz="1200"/>
            </a:lvl3pPr>
            <a:lvl4pPr>
              <a:defRPr sz="1050"/>
            </a:lvl4pPr>
            <a:lvl5pPr>
              <a:defRPr sz="1050"/>
            </a:lvl5pPr>
            <a:lvl6pPr>
              <a:defRPr sz="1050" baseline="0"/>
            </a:lvl6pPr>
            <a:lvl7pPr>
              <a:defRPr sz="1050" baseline="0"/>
            </a:lvl7pPr>
            <a:lvl8pPr>
              <a:defRPr sz="1050" baseline="0"/>
            </a:lvl8pPr>
            <a:lvl9pPr>
              <a:defRPr sz="105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480150" y="1828800"/>
            <a:ext cx="4646361" cy="762000"/>
          </a:xfrm>
        </p:spPr>
        <p:txBody>
          <a:bodyPr rtlCol="0"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rtl="0"/>
            <a:r>
              <a:rPr lang="es-ES" noProof="0"/>
              <a:t>Haga clic para modificar los estilos de texto del patrón</a:t>
            </a:r>
          </a:p>
        </p:txBody>
      </p:sp>
      <p:sp>
        <p:nvSpPr>
          <p:cNvPr id="6" name="Marcador de posición de contenido 5"/>
          <p:cNvSpPr>
            <a:spLocks noGrp="1"/>
          </p:cNvSpPr>
          <p:nvPr>
            <p:ph sz="quarter" idx="4" hasCustomPrompt="1"/>
          </p:nvPr>
        </p:nvSpPr>
        <p:spPr>
          <a:xfrm>
            <a:off x="6480150" y="2667000"/>
            <a:ext cx="4646361" cy="33528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8" name="Marcador de posición de pie de página 7"/>
          <p:cNvSpPr>
            <a:spLocks noGrp="1"/>
          </p:cNvSpPr>
          <p:nvPr>
            <p:ph type="ftr" sz="quarter" idx="11"/>
          </p:nvPr>
        </p:nvSpPr>
        <p:spPr/>
        <p:txBody>
          <a:bodyPr rtlCol="0"/>
          <a:lstStyle/>
          <a:p>
            <a:pPr rtl="0"/>
            <a:r>
              <a:rPr lang="es-ES" noProof="0"/>
              <a:t>Agregar un pie de página</a:t>
            </a:r>
          </a:p>
        </p:txBody>
      </p:sp>
      <p:sp>
        <p:nvSpPr>
          <p:cNvPr id="7" name="Marcador de posición de fecha 6"/>
          <p:cNvSpPr>
            <a:spLocks noGrp="1"/>
          </p:cNvSpPr>
          <p:nvPr>
            <p:ph type="dt" sz="half" idx="10"/>
          </p:nvPr>
        </p:nvSpPr>
        <p:spPr/>
        <p:txBody>
          <a:bodyPr rtlCol="0"/>
          <a:lstStyle/>
          <a:p>
            <a:pPr rtl="0"/>
            <a:fld id="{68E9EFF3-791D-4D54-9335-851233473BC9}" type="datetime1">
              <a:rPr lang="es-ES" noProof="0" smtClean="0"/>
              <a:t>19/10/2020</a:t>
            </a:fld>
            <a:endParaRPr lang="es-ES" noProof="0"/>
          </a:p>
        </p:txBody>
      </p:sp>
      <p:sp>
        <p:nvSpPr>
          <p:cNvPr id="9" name="Marcador de posición de número de diapositiva 8"/>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37674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4" name="Marcador de posición de pie de página 3"/>
          <p:cNvSpPr>
            <a:spLocks noGrp="1"/>
          </p:cNvSpPr>
          <p:nvPr>
            <p:ph type="ftr" sz="quarter" idx="11"/>
          </p:nvPr>
        </p:nvSpPr>
        <p:spPr/>
        <p:txBody>
          <a:bodyPr rtlCol="0"/>
          <a:lstStyle/>
          <a:p>
            <a:pPr rtl="0"/>
            <a:r>
              <a:rPr lang="es-ES" noProof="0"/>
              <a:t>Agregar un pie de página</a:t>
            </a:r>
          </a:p>
        </p:txBody>
      </p:sp>
      <p:sp>
        <p:nvSpPr>
          <p:cNvPr id="3" name="Marcador de posición de fecha 2"/>
          <p:cNvSpPr>
            <a:spLocks noGrp="1"/>
          </p:cNvSpPr>
          <p:nvPr>
            <p:ph type="dt" sz="half" idx="10"/>
          </p:nvPr>
        </p:nvSpPr>
        <p:spPr/>
        <p:txBody>
          <a:bodyPr rtlCol="0"/>
          <a:lstStyle/>
          <a:p>
            <a:pPr rtl="0"/>
            <a:fld id="{DDCE2442-2243-4D48-B790-53CE4A553092}" type="datetime1">
              <a:rPr lang="es-ES" noProof="0" smtClean="0"/>
              <a:t>19/10/2020</a:t>
            </a:fld>
            <a:endParaRPr lang="es-ES" noProof="0"/>
          </a:p>
        </p:txBody>
      </p:sp>
      <p:sp>
        <p:nvSpPr>
          <p:cNvPr id="5" name="Marcador de posición de número de diapositiva 4"/>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313220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pPr rtl="0"/>
            <a:r>
              <a:rPr lang="es-ES" noProof="0"/>
              <a:t>Agregar un pie de página</a:t>
            </a:r>
          </a:p>
        </p:txBody>
      </p:sp>
      <p:sp>
        <p:nvSpPr>
          <p:cNvPr id="2" name="Marcador de posición de fecha 1"/>
          <p:cNvSpPr>
            <a:spLocks noGrp="1"/>
          </p:cNvSpPr>
          <p:nvPr>
            <p:ph type="dt" sz="half" idx="10"/>
          </p:nvPr>
        </p:nvSpPr>
        <p:spPr/>
        <p:txBody>
          <a:bodyPr rtlCol="0"/>
          <a:lstStyle/>
          <a:p>
            <a:pPr rtl="0"/>
            <a:fld id="{47C23BB6-A4AC-4A8A-B437-8FFB48CF1178}" type="datetime1">
              <a:rPr lang="es-ES" noProof="0" smtClean="0"/>
              <a:t>19/10/2020</a:t>
            </a:fld>
            <a:endParaRPr lang="es-ES" noProof="0"/>
          </a:p>
        </p:txBody>
      </p:sp>
      <p:sp>
        <p:nvSpPr>
          <p:cNvPr id="4" name="Marcador de posición de número de diapositiva 3"/>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00727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6833" y="2590800"/>
            <a:ext cx="3277452" cy="1924050"/>
          </a:xfrm>
        </p:spPr>
        <p:txBody>
          <a:bodyPr rtlCol="0" anchor="b">
            <a:normAutofit/>
          </a:bodyPr>
          <a:lstStyle>
            <a:lvl1pPr algn="l">
              <a:defRPr sz="2401" b="0"/>
            </a:lvl1pPr>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a:xfrm>
            <a:off x="5181362" y="838200"/>
            <a:ext cx="6173809" cy="51816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836833" y="4648200"/>
            <a:ext cx="3277452" cy="1371600"/>
          </a:xfrm>
        </p:spPr>
        <p:txBody>
          <a:bodyPr rtlCol="0">
            <a:normAutofit/>
          </a:bodyPr>
          <a:lstStyle>
            <a:lvl1pPr marL="0" indent="0">
              <a:spcBef>
                <a:spcPts val="45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rtl="0"/>
            <a:r>
              <a:rPr lang="es-ES" noProof="0"/>
              <a:t>Haga clic para modificar los estilos de texto del patrón</a:t>
            </a:r>
          </a:p>
        </p:txBody>
      </p:sp>
      <p:sp>
        <p:nvSpPr>
          <p:cNvPr id="9" name="Marcador de posición de pie de página 8"/>
          <p:cNvSpPr>
            <a:spLocks noGrp="1"/>
          </p:cNvSpPr>
          <p:nvPr>
            <p:ph type="ftr" sz="quarter" idx="11"/>
          </p:nvPr>
        </p:nvSpPr>
        <p:spPr/>
        <p:txBody>
          <a:bodyPr rtlCol="0"/>
          <a:lstStyle/>
          <a:p>
            <a:pPr rtl="0"/>
            <a:r>
              <a:rPr lang="es-ES" noProof="0"/>
              <a:t>Agregar un pie de página</a:t>
            </a:r>
          </a:p>
        </p:txBody>
      </p:sp>
      <p:sp>
        <p:nvSpPr>
          <p:cNvPr id="8" name="Marcador de posición de fecha 7"/>
          <p:cNvSpPr>
            <a:spLocks noGrp="1"/>
          </p:cNvSpPr>
          <p:nvPr>
            <p:ph type="dt" sz="half" idx="10"/>
          </p:nvPr>
        </p:nvSpPr>
        <p:spPr/>
        <p:txBody>
          <a:bodyPr rtlCol="0"/>
          <a:lstStyle/>
          <a:p>
            <a:pPr rtl="0"/>
            <a:fld id="{55A9B4B7-0EFF-4BBB-84FC-50018EBA0936}" type="datetime1">
              <a:rPr lang="es-ES" noProof="0" smtClean="0"/>
              <a:t>19/10/2020</a:t>
            </a:fld>
            <a:endParaRPr lang="es-ES" noProof="0"/>
          </a:p>
        </p:txBody>
      </p:sp>
      <p:sp>
        <p:nvSpPr>
          <p:cNvPr id="10" name="Marcador de posición de número de diapositiva 9"/>
          <p:cNvSpPr>
            <a:spLocks noGrp="1"/>
          </p:cNvSpPr>
          <p:nvPr>
            <p:ph type="sldNum" sz="quarter" idx="12"/>
          </p:nvPr>
        </p:nvSpPr>
        <p:spPr/>
        <p:txBody>
          <a:bodyPr rtlCol="0"/>
          <a:lstStyle/>
          <a:p>
            <a:pPr rtl="0"/>
            <a:fld id="{E5137D0E-4A4F-4307-8994-C1891D747D59}" type="slidenum">
              <a:rPr lang="es-ES" noProof="0" smtClean="0"/>
              <a:pPr rtl="0"/>
              <a:t>‹Nº›</a:t>
            </a:fld>
            <a:endParaRPr lang="es-ES" noProof="0"/>
          </a:p>
        </p:txBody>
      </p:sp>
    </p:spTree>
    <p:extLst>
      <p:ext uri="{BB962C8B-B14F-4D97-AF65-F5344CB8AC3E}">
        <p14:creationId xmlns:p14="http://schemas.microsoft.com/office/powerpoint/2010/main" val="3973013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6833" y="2590800"/>
            <a:ext cx="3277452" cy="1924050"/>
          </a:xfrm>
        </p:spPr>
        <p:txBody>
          <a:bodyPr rtlCol="0" anchor="b">
            <a:normAutofit/>
          </a:bodyPr>
          <a:lstStyle>
            <a:lvl1pPr algn="l">
              <a:defRPr sz="2401" b="0"/>
            </a:lvl1pPr>
          </a:lstStyle>
          <a:p>
            <a:pPr rtl="0"/>
            <a:r>
              <a:rPr lang="es-ES" noProof="0" smtClean="0"/>
              <a:t>Haga clic para modificar el estilo de título del patrón</a:t>
            </a:r>
            <a:endParaRPr lang="es-ES" noProof="0"/>
          </a:p>
        </p:txBody>
      </p:sp>
      <p:sp>
        <p:nvSpPr>
          <p:cNvPr id="5" name="Rectángulo 4"/>
          <p:cNvSpPr/>
          <p:nvPr/>
        </p:nvSpPr>
        <p:spPr>
          <a:xfrm>
            <a:off x="5028922" y="457200"/>
            <a:ext cx="6631127"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350" noProof="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410022" y="836610"/>
            <a:ext cx="5868929" cy="5183190"/>
          </a:xfrm>
          <a:solidFill>
            <a:schemeClr val="bg2"/>
          </a:solidFill>
        </p:spPr>
        <p:txBody>
          <a:bodyPr tIns="914400" rtlCol="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836833" y="4648200"/>
            <a:ext cx="3277452" cy="1371600"/>
          </a:xfrm>
        </p:spPr>
        <p:txBody>
          <a:bodyPr rtlCol="0">
            <a:normAutofit/>
          </a:bodyPr>
          <a:lstStyle>
            <a:lvl1pPr marL="0" indent="0">
              <a:spcBef>
                <a:spcPts val="45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rtl="0"/>
            <a:r>
              <a:rPr lang="es-ES" noProof="0"/>
              <a:t>Haga clic para modificar los estilos de texto del patrón</a:t>
            </a:r>
          </a:p>
        </p:txBody>
      </p:sp>
    </p:spTree>
    <p:extLst>
      <p:ext uri="{BB962C8B-B14F-4D97-AF65-F5344CB8AC3E}">
        <p14:creationId xmlns:p14="http://schemas.microsoft.com/office/powerpoint/2010/main" val="422676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p:txBody>
          <a:bodyPr vert="eaVert" rtlCol="0"/>
          <a:lstStyle>
            <a:lvl5pPr>
              <a:defRPr/>
            </a:lvl5pPr>
            <a:lvl6pPr>
              <a:defRPr baseline="0"/>
            </a:lvl6pPr>
            <a:lvl7pPr>
              <a:defRPr baseline="0"/>
            </a:lvl7pPr>
            <a:lvl8pPr>
              <a:defRPr baseline="0"/>
            </a:lvl8pPr>
            <a:lvl9pP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D4B42087-CFBB-4D53-AB1D-72DB3F802B66}"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35548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754552" y="533400"/>
            <a:ext cx="1371957" cy="5592764"/>
          </a:xfrm>
        </p:spPr>
        <p:txBody>
          <a:bodyPr vert="eaVert"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a:xfrm>
            <a:off x="1522809" y="533400"/>
            <a:ext cx="8079305" cy="5592764"/>
          </a:xfrm>
        </p:spPr>
        <p:txBody>
          <a:bodyPr vert="eaVert" rtlCol="0"/>
          <a:lstStyle>
            <a:lvl5pPr>
              <a:defRPr/>
            </a:lvl5pPr>
            <a:lvl6pPr>
              <a:defRPr/>
            </a:lvl6pPr>
            <a:lvl7pPr>
              <a:defRPr/>
            </a:lvl7pPr>
            <a:lvl8pPr>
              <a:defRPr/>
            </a:lvl8pPr>
            <a:lvl9pPr>
              <a:defRPr/>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C1049C6C-C3B1-4802-A274-97403E8FFA09}"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161209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2810" y="1371600"/>
            <a:ext cx="9146381" cy="3505200"/>
          </a:xfrm>
        </p:spPr>
        <p:txBody>
          <a:bodyPr rtlCol="0">
            <a:noAutofit/>
          </a:bodyPr>
          <a:lstStyle>
            <a:lvl1pPr>
              <a:defRPr sz="5401"/>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p:nvPr>
        </p:nvSpPr>
        <p:spPr>
          <a:xfrm>
            <a:off x="1522809" y="4953000"/>
            <a:ext cx="8231744" cy="1066800"/>
          </a:xfrm>
        </p:spPr>
        <p:txBody>
          <a:bodyPr rtlCol="0">
            <a:normAutofit/>
          </a:bodyPr>
          <a:lstStyle>
            <a:lvl1pPr marL="0" indent="0" algn="l">
              <a:spcBef>
                <a:spcPts val="0"/>
              </a:spcBef>
              <a:buNone/>
              <a:defRPr sz="18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pPr rtl="0"/>
            <a:r>
              <a:rPr lang="es-ES" noProof="0" smtClean="0"/>
              <a:t>Haga clic para editar el estilo de subtítulo del patrón</a:t>
            </a:r>
            <a:endParaRPr lang="es-ES" noProof="0"/>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8730FF71-78BE-4A20-8030-11CF7D0356BA}"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1101122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p:txBody>
          <a:bodyPr rtlCol="0"/>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21516447-9149-45A1-AD69-ACE6A90CB573}"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107121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522811" y="2514601"/>
            <a:ext cx="9146381" cy="2819400"/>
          </a:xfrm>
        </p:spPr>
        <p:txBody>
          <a:bodyPr rtlCol="0" anchor="b">
            <a:noAutofit/>
          </a:bodyPr>
          <a:lstStyle>
            <a:lvl1pPr algn="l">
              <a:defRPr sz="4951" b="0" i="0" cap="none" baseline="0"/>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522809" y="990600"/>
            <a:ext cx="8231744" cy="1143000"/>
          </a:xfrm>
        </p:spPr>
        <p:txBody>
          <a:bodyPr rtlCol="0" anchor="t">
            <a:normAutofit/>
          </a:bodyPr>
          <a:lstStyle>
            <a:lvl1pPr marL="0" indent="0">
              <a:spcBef>
                <a:spcPts val="0"/>
              </a:spcBef>
              <a:buNone/>
              <a:defRPr sz="18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rtl="0"/>
            <a:r>
              <a:rPr lang="es-ES" noProof="0"/>
              <a:t>Haga clic para modificar los estilos de texto del patrón</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9BCF57CF-D949-4FEA-9C12-0EFBF16848A6}"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1742301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522811" y="533400"/>
            <a:ext cx="9603701" cy="1143000"/>
          </a:xfrm>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sz="half" idx="1" hasCustomPrompt="1"/>
          </p:nvPr>
        </p:nvSpPr>
        <p:spPr>
          <a:xfrm>
            <a:off x="1522812" y="1828800"/>
            <a:ext cx="4646361" cy="41910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477099" y="1828800"/>
            <a:ext cx="4649412" cy="41910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11"/>
          </p:nvPr>
        </p:nvSpPr>
        <p:spPr/>
        <p:txBody>
          <a:bodyPr rtlCol="0"/>
          <a:lstStyle/>
          <a:p>
            <a:pPr rtl="0"/>
            <a:r>
              <a:rPr lang="es-ES" noProof="0"/>
              <a:t>Agregar un pie de página</a:t>
            </a:r>
          </a:p>
        </p:txBody>
      </p:sp>
      <p:sp>
        <p:nvSpPr>
          <p:cNvPr id="5" name="Marcador de posición de fecha 4"/>
          <p:cNvSpPr>
            <a:spLocks noGrp="1"/>
          </p:cNvSpPr>
          <p:nvPr>
            <p:ph type="dt" sz="half" idx="10"/>
          </p:nvPr>
        </p:nvSpPr>
        <p:spPr/>
        <p:txBody>
          <a:bodyPr rtlCol="0"/>
          <a:lstStyle/>
          <a:p>
            <a:pPr rtl="0"/>
            <a:fld id="{9359AFF5-8C00-4C23-A814-8DD98827BB88}" type="datetime1">
              <a:rPr lang="es-ES" noProof="0" smtClean="0"/>
              <a:t>19/10/2020</a:t>
            </a:fld>
            <a:endParaRPr lang="es-ES" noProof="0"/>
          </a:p>
        </p:txBody>
      </p:sp>
      <p:sp>
        <p:nvSpPr>
          <p:cNvPr id="7" name="Marcador de posición de número de diapositiva 6"/>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66611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522811" y="533400"/>
            <a:ext cx="9603701" cy="1143000"/>
          </a:xfrm>
        </p:spPr>
        <p:txBody>
          <a:bodyPr rtlCol="0"/>
          <a:lstStyle>
            <a:lvl1pPr>
              <a:defRPr/>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1522812" y="1828800"/>
            <a:ext cx="4646361" cy="762000"/>
          </a:xfrm>
        </p:spPr>
        <p:txBody>
          <a:bodyPr rtlCol="0"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rtl="0"/>
            <a:r>
              <a:rPr lang="es-ES" noProof="0"/>
              <a:t>Haga clic para modificar los estilos de texto del patrón</a:t>
            </a:r>
          </a:p>
        </p:txBody>
      </p:sp>
      <p:sp>
        <p:nvSpPr>
          <p:cNvPr id="4" name="Marcador de posición de contenido 3"/>
          <p:cNvSpPr>
            <a:spLocks noGrp="1"/>
          </p:cNvSpPr>
          <p:nvPr>
            <p:ph sz="half" idx="2" hasCustomPrompt="1"/>
          </p:nvPr>
        </p:nvSpPr>
        <p:spPr>
          <a:xfrm>
            <a:off x="1522812" y="2667000"/>
            <a:ext cx="4646361" cy="3352800"/>
          </a:xfrm>
        </p:spPr>
        <p:txBody>
          <a:bodyPr rtlCol="0">
            <a:normAutofit/>
          </a:bodyPr>
          <a:lstStyle>
            <a:lvl1pPr>
              <a:defRPr sz="1500"/>
            </a:lvl1pPr>
            <a:lvl2pPr>
              <a:defRPr sz="1350"/>
            </a:lvl2pPr>
            <a:lvl3pPr>
              <a:defRPr sz="1200"/>
            </a:lvl3pPr>
            <a:lvl4pPr>
              <a:defRPr sz="1050"/>
            </a:lvl4pPr>
            <a:lvl5pPr>
              <a:defRPr sz="1050"/>
            </a:lvl5pPr>
            <a:lvl6pPr>
              <a:defRPr sz="1050" baseline="0"/>
            </a:lvl6pPr>
            <a:lvl7pPr>
              <a:defRPr sz="1050" baseline="0"/>
            </a:lvl7pPr>
            <a:lvl8pPr>
              <a:defRPr sz="1050" baseline="0"/>
            </a:lvl8pPr>
            <a:lvl9pPr>
              <a:defRPr sz="105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480150" y="1828800"/>
            <a:ext cx="4646361" cy="762000"/>
          </a:xfrm>
        </p:spPr>
        <p:txBody>
          <a:bodyPr rtlCol="0" anchor="ct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rtl="0"/>
            <a:r>
              <a:rPr lang="es-ES" noProof="0"/>
              <a:t>Haga clic para modificar los estilos de texto del patrón</a:t>
            </a:r>
          </a:p>
        </p:txBody>
      </p:sp>
      <p:sp>
        <p:nvSpPr>
          <p:cNvPr id="6" name="Marcador de posición de contenido 5"/>
          <p:cNvSpPr>
            <a:spLocks noGrp="1"/>
          </p:cNvSpPr>
          <p:nvPr>
            <p:ph sz="quarter" idx="4" hasCustomPrompt="1"/>
          </p:nvPr>
        </p:nvSpPr>
        <p:spPr>
          <a:xfrm>
            <a:off x="6480150" y="2667000"/>
            <a:ext cx="4646361" cy="33528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8" name="Marcador de posición de pie de página 7"/>
          <p:cNvSpPr>
            <a:spLocks noGrp="1"/>
          </p:cNvSpPr>
          <p:nvPr>
            <p:ph type="ftr" sz="quarter" idx="11"/>
          </p:nvPr>
        </p:nvSpPr>
        <p:spPr/>
        <p:txBody>
          <a:bodyPr rtlCol="0"/>
          <a:lstStyle/>
          <a:p>
            <a:pPr rtl="0"/>
            <a:r>
              <a:rPr lang="es-ES" noProof="0"/>
              <a:t>Agregar un pie de página</a:t>
            </a:r>
          </a:p>
        </p:txBody>
      </p:sp>
      <p:sp>
        <p:nvSpPr>
          <p:cNvPr id="7" name="Marcador de posición de fecha 6"/>
          <p:cNvSpPr>
            <a:spLocks noGrp="1"/>
          </p:cNvSpPr>
          <p:nvPr>
            <p:ph type="dt" sz="half" idx="10"/>
          </p:nvPr>
        </p:nvSpPr>
        <p:spPr/>
        <p:txBody>
          <a:bodyPr rtlCol="0"/>
          <a:lstStyle/>
          <a:p>
            <a:pPr rtl="0"/>
            <a:fld id="{68E9EFF3-791D-4D54-9335-851233473BC9}" type="datetime1">
              <a:rPr lang="es-ES" noProof="0" smtClean="0"/>
              <a:t>19/10/2020</a:t>
            </a:fld>
            <a:endParaRPr lang="es-ES" noProof="0"/>
          </a:p>
        </p:txBody>
      </p:sp>
      <p:sp>
        <p:nvSpPr>
          <p:cNvPr id="9" name="Marcador de posición de número de diapositiva 8"/>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348030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4" name="Marcador de posición de pie de página 3"/>
          <p:cNvSpPr>
            <a:spLocks noGrp="1"/>
          </p:cNvSpPr>
          <p:nvPr>
            <p:ph type="ftr" sz="quarter" idx="11"/>
          </p:nvPr>
        </p:nvSpPr>
        <p:spPr/>
        <p:txBody>
          <a:bodyPr rtlCol="0"/>
          <a:lstStyle/>
          <a:p>
            <a:pPr rtl="0"/>
            <a:r>
              <a:rPr lang="es-ES" noProof="0"/>
              <a:t>Agregar un pie de página</a:t>
            </a:r>
          </a:p>
        </p:txBody>
      </p:sp>
      <p:sp>
        <p:nvSpPr>
          <p:cNvPr id="3" name="Marcador de posición de fecha 2"/>
          <p:cNvSpPr>
            <a:spLocks noGrp="1"/>
          </p:cNvSpPr>
          <p:nvPr>
            <p:ph type="dt" sz="half" idx="10"/>
          </p:nvPr>
        </p:nvSpPr>
        <p:spPr/>
        <p:txBody>
          <a:bodyPr rtlCol="0"/>
          <a:lstStyle/>
          <a:p>
            <a:pPr rtl="0"/>
            <a:fld id="{DDCE2442-2243-4D48-B790-53CE4A553092}" type="datetime1">
              <a:rPr lang="es-ES" noProof="0" smtClean="0"/>
              <a:t>19/10/2020</a:t>
            </a:fld>
            <a:endParaRPr lang="es-ES" noProof="0"/>
          </a:p>
        </p:txBody>
      </p:sp>
      <p:sp>
        <p:nvSpPr>
          <p:cNvPr id="5" name="Marcador de posición de número de diapositiva 4"/>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428092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pPr rtl="0"/>
            <a:r>
              <a:rPr lang="es-ES" noProof="0"/>
              <a:t>Agregar un pie de página</a:t>
            </a:r>
          </a:p>
        </p:txBody>
      </p:sp>
      <p:sp>
        <p:nvSpPr>
          <p:cNvPr id="2" name="Marcador de posición de fecha 1"/>
          <p:cNvSpPr>
            <a:spLocks noGrp="1"/>
          </p:cNvSpPr>
          <p:nvPr>
            <p:ph type="dt" sz="half" idx="10"/>
          </p:nvPr>
        </p:nvSpPr>
        <p:spPr/>
        <p:txBody>
          <a:bodyPr rtlCol="0"/>
          <a:lstStyle/>
          <a:p>
            <a:pPr rtl="0"/>
            <a:fld id="{47C23BB6-A4AC-4A8A-B437-8FFB48CF1178}" type="datetime1">
              <a:rPr lang="es-ES" noProof="0" smtClean="0"/>
              <a:t>19/10/2020</a:t>
            </a:fld>
            <a:endParaRPr lang="es-ES" noProof="0"/>
          </a:p>
        </p:txBody>
      </p:sp>
      <p:sp>
        <p:nvSpPr>
          <p:cNvPr id="4" name="Marcador de posición de número de diapositiva 3"/>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63244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6833" y="2590800"/>
            <a:ext cx="3277452" cy="1924050"/>
          </a:xfrm>
        </p:spPr>
        <p:txBody>
          <a:bodyPr rtlCol="0" anchor="b">
            <a:normAutofit/>
          </a:bodyPr>
          <a:lstStyle>
            <a:lvl1pPr algn="l">
              <a:defRPr sz="2401" b="0"/>
            </a:lvl1pPr>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a:xfrm>
            <a:off x="5181362" y="838200"/>
            <a:ext cx="6173809" cy="5181600"/>
          </a:xfrm>
        </p:spPr>
        <p:txBody>
          <a:bodyPr rtlCol="0">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836833" y="4648200"/>
            <a:ext cx="3277452" cy="1371600"/>
          </a:xfrm>
        </p:spPr>
        <p:txBody>
          <a:bodyPr rtlCol="0">
            <a:normAutofit/>
          </a:bodyPr>
          <a:lstStyle>
            <a:lvl1pPr marL="0" indent="0">
              <a:spcBef>
                <a:spcPts val="45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rtl="0"/>
            <a:r>
              <a:rPr lang="es-ES" noProof="0"/>
              <a:t>Haga clic para modificar los estilos de texto del patrón</a:t>
            </a:r>
          </a:p>
        </p:txBody>
      </p:sp>
      <p:sp>
        <p:nvSpPr>
          <p:cNvPr id="9" name="Marcador de posición de pie de página 8"/>
          <p:cNvSpPr>
            <a:spLocks noGrp="1"/>
          </p:cNvSpPr>
          <p:nvPr>
            <p:ph type="ftr" sz="quarter" idx="11"/>
          </p:nvPr>
        </p:nvSpPr>
        <p:spPr/>
        <p:txBody>
          <a:bodyPr rtlCol="0"/>
          <a:lstStyle/>
          <a:p>
            <a:pPr rtl="0"/>
            <a:r>
              <a:rPr lang="es-ES" noProof="0"/>
              <a:t>Agregar un pie de página</a:t>
            </a:r>
          </a:p>
        </p:txBody>
      </p:sp>
      <p:sp>
        <p:nvSpPr>
          <p:cNvPr id="8" name="Marcador de posición de fecha 7"/>
          <p:cNvSpPr>
            <a:spLocks noGrp="1"/>
          </p:cNvSpPr>
          <p:nvPr>
            <p:ph type="dt" sz="half" idx="10"/>
          </p:nvPr>
        </p:nvSpPr>
        <p:spPr/>
        <p:txBody>
          <a:bodyPr rtlCol="0"/>
          <a:lstStyle/>
          <a:p>
            <a:pPr rtl="0"/>
            <a:fld id="{55A9B4B7-0EFF-4BBB-84FC-50018EBA0936}" type="datetime1">
              <a:rPr lang="es-ES" noProof="0" smtClean="0"/>
              <a:t>19/10/2020</a:t>
            </a:fld>
            <a:endParaRPr lang="es-ES" noProof="0"/>
          </a:p>
        </p:txBody>
      </p:sp>
      <p:sp>
        <p:nvSpPr>
          <p:cNvPr id="10" name="Marcador de posición de número de diapositiva 9"/>
          <p:cNvSpPr>
            <a:spLocks noGrp="1"/>
          </p:cNvSpPr>
          <p:nvPr>
            <p:ph type="sldNum" sz="quarter" idx="12"/>
          </p:nvPr>
        </p:nvSpPr>
        <p:spPr/>
        <p:txBody>
          <a:bodyPr rtlCol="0"/>
          <a:lstStyle/>
          <a:p>
            <a:pPr rtl="0"/>
            <a:fld id="{E5137D0E-4A4F-4307-8994-C1891D747D59}" type="slidenum">
              <a:rPr lang="es-ES" noProof="0" smtClean="0"/>
              <a:pPr rtl="0"/>
              <a:t>‹Nº›</a:t>
            </a:fld>
            <a:endParaRPr lang="es-ES" noProof="0"/>
          </a:p>
        </p:txBody>
      </p:sp>
    </p:spTree>
    <p:extLst>
      <p:ext uri="{BB962C8B-B14F-4D97-AF65-F5344CB8AC3E}">
        <p14:creationId xmlns:p14="http://schemas.microsoft.com/office/powerpoint/2010/main" val="110223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6833" y="2590800"/>
            <a:ext cx="3277452" cy="1924050"/>
          </a:xfrm>
        </p:spPr>
        <p:txBody>
          <a:bodyPr rtlCol="0" anchor="b">
            <a:normAutofit/>
          </a:bodyPr>
          <a:lstStyle>
            <a:lvl1pPr algn="l">
              <a:defRPr sz="2401" b="0"/>
            </a:lvl1pPr>
          </a:lstStyle>
          <a:p>
            <a:pPr rtl="0"/>
            <a:r>
              <a:rPr lang="es-ES" noProof="0" smtClean="0"/>
              <a:t>Haga clic para modificar el estilo de título del patrón</a:t>
            </a:r>
            <a:endParaRPr lang="es-ES" noProof="0"/>
          </a:p>
        </p:txBody>
      </p:sp>
      <p:sp>
        <p:nvSpPr>
          <p:cNvPr id="5" name="Rectángulo 4"/>
          <p:cNvSpPr/>
          <p:nvPr/>
        </p:nvSpPr>
        <p:spPr>
          <a:xfrm>
            <a:off x="5028922" y="457200"/>
            <a:ext cx="6631127"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350" noProof="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410022" y="836610"/>
            <a:ext cx="5868929" cy="5183190"/>
          </a:xfrm>
          <a:solidFill>
            <a:schemeClr val="bg2"/>
          </a:solidFill>
        </p:spPr>
        <p:txBody>
          <a:bodyPr tIns="914400" rtlCol="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836833" y="4648200"/>
            <a:ext cx="3277452" cy="1371600"/>
          </a:xfrm>
        </p:spPr>
        <p:txBody>
          <a:bodyPr rtlCol="0">
            <a:normAutofit/>
          </a:bodyPr>
          <a:lstStyle>
            <a:lvl1pPr marL="0" indent="0">
              <a:spcBef>
                <a:spcPts val="450"/>
              </a:spcBef>
              <a:buNone/>
              <a:defRPr sz="120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rtl="0"/>
            <a:r>
              <a:rPr lang="es-ES" noProof="0"/>
              <a:t>Haga clic para modificar los estilos de texto del patrón</a:t>
            </a:r>
          </a:p>
        </p:txBody>
      </p:sp>
    </p:spTree>
    <p:extLst>
      <p:ext uri="{BB962C8B-B14F-4D97-AF65-F5344CB8AC3E}">
        <p14:creationId xmlns:p14="http://schemas.microsoft.com/office/powerpoint/2010/main" val="351999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p:txBody>
          <a:bodyPr vert="eaVert" rtlCol="0"/>
          <a:lstStyle>
            <a:lvl5pPr>
              <a:defRPr/>
            </a:lvl5pPr>
            <a:lvl6pPr>
              <a:defRPr baseline="0"/>
            </a:lvl6pPr>
            <a:lvl7pPr>
              <a:defRPr baseline="0"/>
            </a:lvl7pPr>
            <a:lvl8pPr>
              <a:defRPr baseline="0"/>
            </a:lvl8pPr>
            <a:lvl9pP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D4B42087-CFBB-4D53-AB1D-72DB3F802B66}"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61281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754552" y="533400"/>
            <a:ext cx="1371957" cy="5592764"/>
          </a:xfrm>
        </p:spPr>
        <p:txBody>
          <a:bodyPr vert="eaVert"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a:xfrm>
            <a:off x="1522809" y="533400"/>
            <a:ext cx="8079305" cy="5592764"/>
          </a:xfrm>
        </p:spPr>
        <p:txBody>
          <a:bodyPr vert="eaVert" rtlCol="0"/>
          <a:lstStyle>
            <a:lvl5pPr>
              <a:defRPr/>
            </a:lvl5pPr>
            <a:lvl6pPr>
              <a:defRPr/>
            </a:lvl6pPr>
            <a:lvl7pPr>
              <a:defRPr/>
            </a:lvl7pPr>
            <a:lvl8pPr>
              <a:defRPr/>
            </a:lvl8pPr>
            <a:lvl9pPr>
              <a:defRPr/>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a:t>Agregar un pie de página</a:t>
            </a:r>
          </a:p>
        </p:txBody>
      </p:sp>
      <p:sp>
        <p:nvSpPr>
          <p:cNvPr id="4" name="Marcador de posición de fecha 3"/>
          <p:cNvSpPr>
            <a:spLocks noGrp="1"/>
          </p:cNvSpPr>
          <p:nvPr>
            <p:ph type="dt" sz="half" idx="10"/>
          </p:nvPr>
        </p:nvSpPr>
        <p:spPr/>
        <p:txBody>
          <a:bodyPr rtlCol="0"/>
          <a:lstStyle/>
          <a:p>
            <a:pPr rtl="0"/>
            <a:fld id="{C1049C6C-C3B1-4802-A274-97403E8FFA09}" type="datetime1">
              <a:rPr lang="es-ES" noProof="0" smtClean="0"/>
              <a:t>19/10/2020</a:t>
            </a:fld>
            <a:endParaRPr lang="es-ES" noProof="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a:p>
        </p:txBody>
      </p:sp>
    </p:spTree>
    <p:extLst>
      <p:ext uri="{BB962C8B-B14F-4D97-AF65-F5344CB8AC3E}">
        <p14:creationId xmlns:p14="http://schemas.microsoft.com/office/powerpoint/2010/main" val="201718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19/10/2020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19/10/2020</a:t>
            </a:fld>
            <a:endParaRPr lang="es-ES" dirty="0"/>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grpSp>
        <p:nvGrpSpPr>
          <p:cNvPr id="32" name="Grupo 31"/>
          <p:cNvGrpSpPr/>
          <p:nvPr/>
        </p:nvGrpSpPr>
        <p:grpSpPr>
          <a:xfrm>
            <a:off x="0" y="0"/>
            <a:ext cx="12192000" cy="6858000"/>
            <a:chOff x="-1" y="0"/>
            <a:chExt cx="12188825" cy="6858000"/>
          </a:xfrm>
        </p:grpSpPr>
        <p:sp>
          <p:nvSpPr>
            <p:cNvPr id="8" name="Rectángulo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9" name="Rectángulo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0" name="Rectángulo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1" name="Rectángulo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2" name="Rectángulo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3" name="Rectángulo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4" name="Rectángulo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5" name="Rectángulo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6" name="Rectángulo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7" name="Rectángulo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8" name="Rectángulo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9" name="Línea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0" name="Línea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1" name="Línea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2" name="Línea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3" name="Línea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4" name="Línea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5" name="Línea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6" name="Línea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7" name="Línea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30" name="Línea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31" name="Línea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grpSp>
      <p:sp>
        <p:nvSpPr>
          <p:cNvPr id="2" name="Marcador de título 1"/>
          <p:cNvSpPr>
            <a:spLocks noGrp="1"/>
          </p:cNvSpPr>
          <p:nvPr>
            <p:ph type="title"/>
          </p:nvPr>
        </p:nvSpPr>
        <p:spPr>
          <a:xfrm>
            <a:off x="1522811" y="533400"/>
            <a:ext cx="9603701" cy="1143000"/>
          </a:xfrm>
          <a:prstGeom prst="rect">
            <a:avLst/>
          </a:prstGeom>
        </p:spPr>
        <p:txBody>
          <a:bodyPr vert="horz" lIns="91440" tIns="45720" rIns="91440" bIns="45720" rtlCol="0" anchor="b">
            <a:norm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1522811" y="1828800"/>
            <a:ext cx="9603701" cy="419100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3"/>
          </p:nvPr>
        </p:nvSpPr>
        <p:spPr>
          <a:xfrm>
            <a:off x="1518346" y="6172202"/>
            <a:ext cx="6864249" cy="273049"/>
          </a:xfrm>
          <a:prstGeom prst="rect">
            <a:avLst/>
          </a:prstGeom>
        </p:spPr>
        <p:txBody>
          <a:bodyPr vert="horz" lIns="91440" tIns="45720" rIns="91440" bIns="45720" rtlCol="0" anchor="ctr"/>
          <a:lstStyle>
            <a:lvl1pPr algn="l">
              <a:defRPr sz="825">
                <a:solidFill>
                  <a:schemeClr val="tx1"/>
                </a:solidFill>
              </a:defRPr>
            </a:lvl1pPr>
          </a:lstStyle>
          <a:p>
            <a:endParaRPr lang="es-ES" dirty="0"/>
          </a:p>
        </p:txBody>
      </p:sp>
      <p:sp>
        <p:nvSpPr>
          <p:cNvPr id="4" name="Marcador de posición de fecha 3"/>
          <p:cNvSpPr>
            <a:spLocks noGrp="1"/>
          </p:cNvSpPr>
          <p:nvPr>
            <p:ph type="dt" sz="half" idx="2"/>
          </p:nvPr>
        </p:nvSpPr>
        <p:spPr>
          <a:xfrm>
            <a:off x="8611255" y="6172202"/>
            <a:ext cx="1320403" cy="273049"/>
          </a:xfrm>
          <a:prstGeom prst="rect">
            <a:avLst/>
          </a:prstGeom>
        </p:spPr>
        <p:txBody>
          <a:bodyPr vert="horz" lIns="91440" tIns="45720" rIns="91440" bIns="45720" rtlCol="0" anchor="ctr"/>
          <a:lstStyle>
            <a:lvl1pPr algn="r">
              <a:defRPr sz="825">
                <a:solidFill>
                  <a:schemeClr val="tx1"/>
                </a:solidFill>
              </a:defRPr>
            </a:lvl1pPr>
          </a:lstStyle>
          <a:p>
            <a:fld id="{7A847CFC-816F-41D0-AAC0-9BF4FEBC753E}" type="datetimeFigureOut">
              <a:rPr lang="es-ES" smtClean="0"/>
              <a:t>19/10/2020</a:t>
            </a:fld>
            <a:endParaRPr lang="es-ES" dirty="0"/>
          </a:p>
        </p:txBody>
      </p:sp>
      <p:sp>
        <p:nvSpPr>
          <p:cNvPr id="6" name="Marcador de posición de número de diapositiva 5"/>
          <p:cNvSpPr>
            <a:spLocks noGrp="1"/>
          </p:cNvSpPr>
          <p:nvPr>
            <p:ph type="sldNum" sz="quarter" idx="4"/>
          </p:nvPr>
        </p:nvSpPr>
        <p:spPr>
          <a:xfrm>
            <a:off x="10135652" y="6172202"/>
            <a:ext cx="990859" cy="273049"/>
          </a:xfrm>
          <a:prstGeom prst="rect">
            <a:avLst/>
          </a:prstGeom>
        </p:spPr>
        <p:txBody>
          <a:bodyPr vert="horz" lIns="91440" tIns="45720" rIns="91440" bIns="45720" rtlCol="0" anchor="ctr"/>
          <a:lstStyle>
            <a:lvl1pPr algn="r">
              <a:defRPr sz="825">
                <a:solidFill>
                  <a:schemeClr val="tx1"/>
                </a:solidFill>
              </a:defRPr>
            </a:lvl1pPr>
          </a:lstStyle>
          <a:p>
            <a:fld id="{132FADFE-3B8F-471C-ABF0-DBC7717ECBBC}" type="slidenum">
              <a:rPr lang="es-ES" smtClean="0"/>
              <a:t>‹Nº›</a:t>
            </a:fld>
            <a:endParaRPr lang="es-ES" dirty="0"/>
          </a:p>
        </p:txBody>
      </p:sp>
    </p:spTree>
    <p:extLst>
      <p:ext uri="{BB962C8B-B14F-4D97-AF65-F5344CB8AC3E}">
        <p14:creationId xmlns:p14="http://schemas.microsoft.com/office/powerpoint/2010/main" val="4427326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983" rtl="0" eaLnBrk="1" latinLnBrk="0" hangingPunct="1">
        <a:lnSpc>
          <a:spcPct val="90000"/>
        </a:lnSpc>
        <a:spcBef>
          <a:spcPct val="0"/>
        </a:spcBef>
        <a:buNone/>
        <a:defRPr sz="2401" kern="1200">
          <a:solidFill>
            <a:schemeClr val="tx2"/>
          </a:solidFill>
          <a:latin typeface="+mj-lt"/>
          <a:ea typeface="+mj-ea"/>
          <a:cs typeface="+mj-cs"/>
        </a:defRPr>
      </a:lvl1pPr>
    </p:titleStyle>
    <p:bodyStyle>
      <a:lvl1pPr marL="167923" indent="-167923" algn="l" defTabSz="685983" rtl="0" eaLnBrk="1" latinLnBrk="0" hangingPunct="1">
        <a:lnSpc>
          <a:spcPct val="90000"/>
        </a:lnSpc>
        <a:spcBef>
          <a:spcPts val="1350"/>
        </a:spcBef>
        <a:buClr>
          <a:schemeClr val="accent2"/>
        </a:buClr>
        <a:buFont typeface="Arial" pitchFamily="34" charset="0"/>
        <a:buChar char="•"/>
        <a:defRPr sz="1500" kern="1200">
          <a:solidFill>
            <a:schemeClr val="tx1"/>
          </a:solidFill>
          <a:latin typeface="+mn-lt"/>
          <a:ea typeface="+mn-ea"/>
          <a:cs typeface="+mn-cs"/>
        </a:defRPr>
      </a:lvl1pPr>
      <a:lvl2pPr marL="377291" indent="-167923" algn="l" defTabSz="685983" rtl="0" eaLnBrk="1" latinLnBrk="0" hangingPunct="1">
        <a:lnSpc>
          <a:spcPct val="90000"/>
        </a:lnSpc>
        <a:spcBef>
          <a:spcPts val="600"/>
        </a:spcBef>
        <a:buClr>
          <a:schemeClr val="accent2"/>
        </a:buClr>
        <a:buFont typeface="Arial" pitchFamily="34" charset="0"/>
        <a:buChar char="–"/>
        <a:defRPr sz="1350" kern="1200">
          <a:solidFill>
            <a:schemeClr val="tx1"/>
          </a:solidFill>
          <a:latin typeface="+mn-lt"/>
          <a:ea typeface="+mn-ea"/>
          <a:cs typeface="+mn-cs"/>
        </a:defRPr>
      </a:lvl2pPr>
      <a:lvl3pPr marL="556171" indent="-128622" algn="l" defTabSz="685983" rtl="0" eaLnBrk="1" latinLnBrk="0" hangingPunct="1">
        <a:lnSpc>
          <a:spcPct val="90000"/>
        </a:lnSpc>
        <a:spcBef>
          <a:spcPts val="450"/>
        </a:spcBef>
        <a:buClr>
          <a:schemeClr val="accent2"/>
        </a:buClr>
        <a:buFont typeface="Arial" pitchFamily="34" charset="0"/>
        <a:buChar char="•"/>
        <a:defRPr sz="1200" kern="1200">
          <a:solidFill>
            <a:schemeClr val="tx1"/>
          </a:solidFill>
          <a:latin typeface="+mn-lt"/>
          <a:ea typeface="+mn-ea"/>
          <a:cs typeface="+mn-cs"/>
        </a:defRPr>
      </a:lvl3pPr>
      <a:lvl4pPr marL="725284"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4pPr>
      <a:lvl5pPr marL="906308"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5pPr>
      <a:lvl6pPr marL="1083853"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6pPr>
      <a:lvl7pPr marL="1262208"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7pPr>
      <a:lvl8pPr marL="1440564"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8pPr>
      <a:lvl9pPr marL="1618920"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grpSp>
        <p:nvGrpSpPr>
          <p:cNvPr id="32" name="Grupo 31"/>
          <p:cNvGrpSpPr/>
          <p:nvPr/>
        </p:nvGrpSpPr>
        <p:grpSpPr>
          <a:xfrm>
            <a:off x="0" y="0"/>
            <a:ext cx="12192000" cy="6858000"/>
            <a:chOff x="-1" y="0"/>
            <a:chExt cx="12188825" cy="6858000"/>
          </a:xfrm>
        </p:grpSpPr>
        <p:sp>
          <p:nvSpPr>
            <p:cNvPr id="8" name="Rectángulo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9" name="Rectángulo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0" name="Rectángulo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1" name="Rectángulo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2" name="Rectángulo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3" name="Rectángulo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4" name="Rectángulo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5" name="Rectángulo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6" name="Rectángulo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7" name="Rectángulo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8" name="Rectángulo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9" name="Línea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0" name="Línea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1" name="Línea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2" name="Línea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3" name="Línea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4" name="Línea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5" name="Línea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6" name="Línea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7" name="Línea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30" name="Línea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31" name="Línea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grpSp>
      <p:sp>
        <p:nvSpPr>
          <p:cNvPr id="2" name="Marcador de título 1"/>
          <p:cNvSpPr>
            <a:spLocks noGrp="1"/>
          </p:cNvSpPr>
          <p:nvPr>
            <p:ph type="title"/>
          </p:nvPr>
        </p:nvSpPr>
        <p:spPr>
          <a:xfrm>
            <a:off x="1522811" y="533400"/>
            <a:ext cx="9603701" cy="1143000"/>
          </a:xfrm>
          <a:prstGeom prst="rect">
            <a:avLst/>
          </a:prstGeom>
        </p:spPr>
        <p:txBody>
          <a:bodyPr vert="horz" lIns="91440" tIns="45720" rIns="91440" bIns="45720" rtlCol="0" anchor="b">
            <a:norm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1522811" y="1828800"/>
            <a:ext cx="9603701" cy="419100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3"/>
          </p:nvPr>
        </p:nvSpPr>
        <p:spPr>
          <a:xfrm>
            <a:off x="1518346" y="6172202"/>
            <a:ext cx="6864249" cy="273049"/>
          </a:xfrm>
          <a:prstGeom prst="rect">
            <a:avLst/>
          </a:prstGeom>
        </p:spPr>
        <p:txBody>
          <a:bodyPr vert="horz" lIns="91440" tIns="45720" rIns="91440" bIns="45720" rtlCol="0" anchor="ctr"/>
          <a:lstStyle>
            <a:lvl1pPr algn="l">
              <a:defRPr sz="825">
                <a:solidFill>
                  <a:schemeClr val="tx1"/>
                </a:solidFill>
              </a:defRPr>
            </a:lvl1pPr>
          </a:lstStyle>
          <a:p>
            <a:pPr rtl="0"/>
            <a:r>
              <a:rPr lang="es-ES" noProof="0"/>
              <a:t>Agregar un pie de página</a:t>
            </a:r>
          </a:p>
        </p:txBody>
      </p:sp>
      <p:sp>
        <p:nvSpPr>
          <p:cNvPr id="4" name="Marcador de posición de fecha 3"/>
          <p:cNvSpPr>
            <a:spLocks noGrp="1"/>
          </p:cNvSpPr>
          <p:nvPr>
            <p:ph type="dt" sz="half" idx="2"/>
          </p:nvPr>
        </p:nvSpPr>
        <p:spPr>
          <a:xfrm>
            <a:off x="8611255" y="6172202"/>
            <a:ext cx="1320403" cy="273049"/>
          </a:xfrm>
          <a:prstGeom prst="rect">
            <a:avLst/>
          </a:prstGeom>
        </p:spPr>
        <p:txBody>
          <a:bodyPr vert="horz" lIns="91440" tIns="45720" rIns="91440" bIns="45720" rtlCol="0" anchor="ctr"/>
          <a:lstStyle>
            <a:lvl1pPr algn="r">
              <a:defRPr sz="825">
                <a:solidFill>
                  <a:schemeClr val="tx1"/>
                </a:solidFill>
              </a:defRPr>
            </a:lvl1pPr>
          </a:lstStyle>
          <a:p>
            <a:pPr rtl="0"/>
            <a:fld id="{18C357D3-0E61-4CDE-98E7-CC997AEDD800}" type="datetime1">
              <a:rPr lang="es-ES" noProof="0" smtClean="0"/>
              <a:t>19/10/2020</a:t>
            </a:fld>
            <a:endParaRPr lang="es-ES" noProof="0"/>
          </a:p>
        </p:txBody>
      </p:sp>
      <p:sp>
        <p:nvSpPr>
          <p:cNvPr id="6" name="Marcador de posición de número de diapositiva 5"/>
          <p:cNvSpPr>
            <a:spLocks noGrp="1"/>
          </p:cNvSpPr>
          <p:nvPr>
            <p:ph type="sldNum" sz="quarter" idx="4"/>
          </p:nvPr>
        </p:nvSpPr>
        <p:spPr>
          <a:xfrm>
            <a:off x="10135652" y="6172202"/>
            <a:ext cx="990859" cy="273049"/>
          </a:xfrm>
          <a:prstGeom prst="rect">
            <a:avLst/>
          </a:prstGeom>
        </p:spPr>
        <p:txBody>
          <a:bodyPr vert="horz" lIns="91440" tIns="45720" rIns="91440" bIns="45720" rtlCol="0" anchor="ctr"/>
          <a:lstStyle>
            <a:lvl1pPr algn="r">
              <a:defRPr sz="825">
                <a:solidFill>
                  <a:schemeClr val="tx1"/>
                </a:solidFill>
              </a:defRPr>
            </a:lvl1pPr>
          </a:lstStyle>
          <a:p>
            <a:pPr rtl="0"/>
            <a:fld id="{E5137D0E-4A4F-4307-8994-C1891D747D59}" type="slidenum">
              <a:rPr lang="es-ES" noProof="0" smtClean="0"/>
              <a:pPr rtl="0"/>
              <a:t>‹Nº›</a:t>
            </a:fld>
            <a:endParaRPr lang="es-ES" noProof="0"/>
          </a:p>
        </p:txBody>
      </p:sp>
    </p:spTree>
    <p:extLst>
      <p:ext uri="{BB962C8B-B14F-4D97-AF65-F5344CB8AC3E}">
        <p14:creationId xmlns:p14="http://schemas.microsoft.com/office/powerpoint/2010/main" val="1558746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983" rtl="0" eaLnBrk="1" latinLnBrk="0" hangingPunct="1">
        <a:lnSpc>
          <a:spcPct val="90000"/>
        </a:lnSpc>
        <a:spcBef>
          <a:spcPct val="0"/>
        </a:spcBef>
        <a:buNone/>
        <a:defRPr sz="2401" kern="1200">
          <a:solidFill>
            <a:schemeClr val="tx2"/>
          </a:solidFill>
          <a:latin typeface="+mj-lt"/>
          <a:ea typeface="+mj-ea"/>
          <a:cs typeface="+mj-cs"/>
        </a:defRPr>
      </a:lvl1pPr>
    </p:titleStyle>
    <p:bodyStyle>
      <a:lvl1pPr marL="167923" indent="-167923" algn="l" defTabSz="685983" rtl="0" eaLnBrk="1" latinLnBrk="0" hangingPunct="1">
        <a:lnSpc>
          <a:spcPct val="90000"/>
        </a:lnSpc>
        <a:spcBef>
          <a:spcPts val="1350"/>
        </a:spcBef>
        <a:buClr>
          <a:schemeClr val="accent2"/>
        </a:buClr>
        <a:buFont typeface="Arial" pitchFamily="34" charset="0"/>
        <a:buChar char="•"/>
        <a:defRPr sz="1500" kern="1200">
          <a:solidFill>
            <a:schemeClr val="tx1"/>
          </a:solidFill>
          <a:latin typeface="+mn-lt"/>
          <a:ea typeface="+mn-ea"/>
          <a:cs typeface="+mn-cs"/>
        </a:defRPr>
      </a:lvl1pPr>
      <a:lvl2pPr marL="377291" indent="-167923" algn="l" defTabSz="685983" rtl="0" eaLnBrk="1" latinLnBrk="0" hangingPunct="1">
        <a:lnSpc>
          <a:spcPct val="90000"/>
        </a:lnSpc>
        <a:spcBef>
          <a:spcPts val="600"/>
        </a:spcBef>
        <a:buClr>
          <a:schemeClr val="accent2"/>
        </a:buClr>
        <a:buFont typeface="Arial" pitchFamily="34" charset="0"/>
        <a:buChar char="–"/>
        <a:defRPr sz="1350" kern="1200">
          <a:solidFill>
            <a:schemeClr val="tx1"/>
          </a:solidFill>
          <a:latin typeface="+mn-lt"/>
          <a:ea typeface="+mn-ea"/>
          <a:cs typeface="+mn-cs"/>
        </a:defRPr>
      </a:lvl2pPr>
      <a:lvl3pPr marL="556171" indent="-128622" algn="l" defTabSz="685983" rtl="0" eaLnBrk="1" latinLnBrk="0" hangingPunct="1">
        <a:lnSpc>
          <a:spcPct val="90000"/>
        </a:lnSpc>
        <a:spcBef>
          <a:spcPts val="450"/>
        </a:spcBef>
        <a:buClr>
          <a:schemeClr val="accent2"/>
        </a:buClr>
        <a:buFont typeface="Arial" pitchFamily="34" charset="0"/>
        <a:buChar char="•"/>
        <a:defRPr sz="1200" kern="1200">
          <a:solidFill>
            <a:schemeClr val="tx1"/>
          </a:solidFill>
          <a:latin typeface="+mn-lt"/>
          <a:ea typeface="+mn-ea"/>
          <a:cs typeface="+mn-cs"/>
        </a:defRPr>
      </a:lvl3pPr>
      <a:lvl4pPr marL="725284"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4pPr>
      <a:lvl5pPr marL="906308"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5pPr>
      <a:lvl6pPr marL="1083853"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6pPr>
      <a:lvl7pPr marL="1262208"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7pPr>
      <a:lvl8pPr marL="1440564"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8pPr>
      <a:lvl9pPr marL="1618920"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grpSp>
        <p:nvGrpSpPr>
          <p:cNvPr id="32" name="Grupo 31"/>
          <p:cNvGrpSpPr/>
          <p:nvPr/>
        </p:nvGrpSpPr>
        <p:grpSpPr>
          <a:xfrm>
            <a:off x="0" y="0"/>
            <a:ext cx="12192000" cy="6858000"/>
            <a:chOff x="-1" y="0"/>
            <a:chExt cx="12188825" cy="6858000"/>
          </a:xfrm>
        </p:grpSpPr>
        <p:sp>
          <p:nvSpPr>
            <p:cNvPr id="8" name="Rectángulo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9" name="Rectángulo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0" name="Rectángulo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1" name="Rectángulo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2" name="Rectángulo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3" name="Rectángulo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4" name="Rectángulo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5" name="Rectángulo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6" name="Rectángulo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7" name="Rectángulo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p:spPr>
          <p:txBody>
            <a:bodyPr wrap="none" rtlCol="0" anchor="ctr"/>
            <a:lstStyle/>
            <a:p>
              <a:pPr algn="ctr" rtl="0"/>
              <a:endParaRPr kumimoji="1" lang="es-ES" sz="1800" noProof="0">
                <a:latin typeface="굴림" pitchFamily="50" charset="-127"/>
              </a:endParaRPr>
            </a:p>
          </p:txBody>
        </p:sp>
        <p:sp>
          <p:nvSpPr>
            <p:cNvPr id="18" name="Rectángulo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1800" noProof="0">
                <a:latin typeface="굴림" pitchFamily="50" charset="-127"/>
              </a:endParaRPr>
            </a:p>
          </p:txBody>
        </p:sp>
        <p:sp>
          <p:nvSpPr>
            <p:cNvPr id="19" name="Línea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0" name="Línea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1" name="Línea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2" name="Línea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3" name="Línea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4" name="Línea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5" name="Línea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6" name="Línea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27" name="Línea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30" name="Línea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sp>
          <p:nvSpPr>
            <p:cNvPr id="31" name="Línea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sz="1350" noProof="0"/>
            </a:p>
          </p:txBody>
        </p:sp>
      </p:grpSp>
      <p:sp>
        <p:nvSpPr>
          <p:cNvPr id="2" name="Marcador de título 1"/>
          <p:cNvSpPr>
            <a:spLocks noGrp="1"/>
          </p:cNvSpPr>
          <p:nvPr>
            <p:ph type="title"/>
          </p:nvPr>
        </p:nvSpPr>
        <p:spPr>
          <a:xfrm>
            <a:off x="1522811" y="533400"/>
            <a:ext cx="9603701" cy="1143000"/>
          </a:xfrm>
          <a:prstGeom prst="rect">
            <a:avLst/>
          </a:prstGeom>
        </p:spPr>
        <p:txBody>
          <a:bodyPr vert="horz" lIns="91440" tIns="45720" rIns="91440" bIns="45720" rtlCol="0" anchor="b">
            <a:norm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1522811" y="1828800"/>
            <a:ext cx="9603701" cy="419100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3"/>
          </p:nvPr>
        </p:nvSpPr>
        <p:spPr>
          <a:xfrm>
            <a:off x="1518346" y="6172202"/>
            <a:ext cx="6864249" cy="273049"/>
          </a:xfrm>
          <a:prstGeom prst="rect">
            <a:avLst/>
          </a:prstGeom>
        </p:spPr>
        <p:txBody>
          <a:bodyPr vert="horz" lIns="91440" tIns="45720" rIns="91440" bIns="45720" rtlCol="0" anchor="ctr"/>
          <a:lstStyle>
            <a:lvl1pPr algn="l">
              <a:defRPr sz="825">
                <a:solidFill>
                  <a:schemeClr val="tx1"/>
                </a:solidFill>
              </a:defRPr>
            </a:lvl1pPr>
          </a:lstStyle>
          <a:p>
            <a:pPr rtl="0"/>
            <a:r>
              <a:rPr lang="es-ES" noProof="0"/>
              <a:t>Agregar un pie de página</a:t>
            </a:r>
          </a:p>
        </p:txBody>
      </p:sp>
      <p:sp>
        <p:nvSpPr>
          <p:cNvPr id="4" name="Marcador de posición de fecha 3"/>
          <p:cNvSpPr>
            <a:spLocks noGrp="1"/>
          </p:cNvSpPr>
          <p:nvPr>
            <p:ph type="dt" sz="half" idx="2"/>
          </p:nvPr>
        </p:nvSpPr>
        <p:spPr>
          <a:xfrm>
            <a:off x="8611255" y="6172202"/>
            <a:ext cx="1320403" cy="273049"/>
          </a:xfrm>
          <a:prstGeom prst="rect">
            <a:avLst/>
          </a:prstGeom>
        </p:spPr>
        <p:txBody>
          <a:bodyPr vert="horz" lIns="91440" tIns="45720" rIns="91440" bIns="45720" rtlCol="0" anchor="ctr"/>
          <a:lstStyle>
            <a:lvl1pPr algn="r">
              <a:defRPr sz="825">
                <a:solidFill>
                  <a:schemeClr val="tx1"/>
                </a:solidFill>
              </a:defRPr>
            </a:lvl1pPr>
          </a:lstStyle>
          <a:p>
            <a:pPr rtl="0"/>
            <a:fld id="{18C357D3-0E61-4CDE-98E7-CC997AEDD800}" type="datetime1">
              <a:rPr lang="es-ES" noProof="0" smtClean="0"/>
              <a:t>19/10/2020</a:t>
            </a:fld>
            <a:endParaRPr lang="es-ES" noProof="0"/>
          </a:p>
        </p:txBody>
      </p:sp>
      <p:sp>
        <p:nvSpPr>
          <p:cNvPr id="6" name="Marcador de posición de número de diapositiva 5"/>
          <p:cNvSpPr>
            <a:spLocks noGrp="1"/>
          </p:cNvSpPr>
          <p:nvPr>
            <p:ph type="sldNum" sz="quarter" idx="4"/>
          </p:nvPr>
        </p:nvSpPr>
        <p:spPr>
          <a:xfrm>
            <a:off x="10135652" y="6172202"/>
            <a:ext cx="990859" cy="273049"/>
          </a:xfrm>
          <a:prstGeom prst="rect">
            <a:avLst/>
          </a:prstGeom>
        </p:spPr>
        <p:txBody>
          <a:bodyPr vert="horz" lIns="91440" tIns="45720" rIns="91440" bIns="45720" rtlCol="0" anchor="ctr"/>
          <a:lstStyle>
            <a:lvl1pPr algn="r">
              <a:defRPr sz="825">
                <a:solidFill>
                  <a:schemeClr val="tx1"/>
                </a:solidFill>
              </a:defRPr>
            </a:lvl1pPr>
          </a:lstStyle>
          <a:p>
            <a:pPr rtl="0"/>
            <a:fld id="{E5137D0E-4A4F-4307-8994-C1891D747D59}" type="slidenum">
              <a:rPr lang="es-ES" noProof="0" smtClean="0"/>
              <a:pPr rtl="0"/>
              <a:t>‹Nº›</a:t>
            </a:fld>
            <a:endParaRPr lang="es-ES" noProof="0"/>
          </a:p>
        </p:txBody>
      </p:sp>
    </p:spTree>
    <p:extLst>
      <p:ext uri="{BB962C8B-B14F-4D97-AF65-F5344CB8AC3E}">
        <p14:creationId xmlns:p14="http://schemas.microsoft.com/office/powerpoint/2010/main" val="4007191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983" rtl="0" eaLnBrk="1" latinLnBrk="0" hangingPunct="1">
        <a:lnSpc>
          <a:spcPct val="90000"/>
        </a:lnSpc>
        <a:spcBef>
          <a:spcPct val="0"/>
        </a:spcBef>
        <a:buNone/>
        <a:defRPr sz="2401" kern="1200">
          <a:solidFill>
            <a:schemeClr val="tx2"/>
          </a:solidFill>
          <a:latin typeface="+mj-lt"/>
          <a:ea typeface="+mj-ea"/>
          <a:cs typeface="+mj-cs"/>
        </a:defRPr>
      </a:lvl1pPr>
    </p:titleStyle>
    <p:bodyStyle>
      <a:lvl1pPr marL="167923" indent="-167923" algn="l" defTabSz="685983" rtl="0" eaLnBrk="1" latinLnBrk="0" hangingPunct="1">
        <a:lnSpc>
          <a:spcPct val="90000"/>
        </a:lnSpc>
        <a:spcBef>
          <a:spcPts val="1350"/>
        </a:spcBef>
        <a:buClr>
          <a:schemeClr val="accent2"/>
        </a:buClr>
        <a:buFont typeface="Arial" pitchFamily="34" charset="0"/>
        <a:buChar char="•"/>
        <a:defRPr sz="1500" kern="1200">
          <a:solidFill>
            <a:schemeClr val="tx1"/>
          </a:solidFill>
          <a:latin typeface="+mn-lt"/>
          <a:ea typeface="+mn-ea"/>
          <a:cs typeface="+mn-cs"/>
        </a:defRPr>
      </a:lvl1pPr>
      <a:lvl2pPr marL="377291" indent="-167923" algn="l" defTabSz="685983" rtl="0" eaLnBrk="1" latinLnBrk="0" hangingPunct="1">
        <a:lnSpc>
          <a:spcPct val="90000"/>
        </a:lnSpc>
        <a:spcBef>
          <a:spcPts val="600"/>
        </a:spcBef>
        <a:buClr>
          <a:schemeClr val="accent2"/>
        </a:buClr>
        <a:buFont typeface="Arial" pitchFamily="34" charset="0"/>
        <a:buChar char="–"/>
        <a:defRPr sz="1350" kern="1200">
          <a:solidFill>
            <a:schemeClr val="tx1"/>
          </a:solidFill>
          <a:latin typeface="+mn-lt"/>
          <a:ea typeface="+mn-ea"/>
          <a:cs typeface="+mn-cs"/>
        </a:defRPr>
      </a:lvl2pPr>
      <a:lvl3pPr marL="556171" indent="-128622" algn="l" defTabSz="685983" rtl="0" eaLnBrk="1" latinLnBrk="0" hangingPunct="1">
        <a:lnSpc>
          <a:spcPct val="90000"/>
        </a:lnSpc>
        <a:spcBef>
          <a:spcPts val="450"/>
        </a:spcBef>
        <a:buClr>
          <a:schemeClr val="accent2"/>
        </a:buClr>
        <a:buFont typeface="Arial" pitchFamily="34" charset="0"/>
        <a:buChar char="•"/>
        <a:defRPr sz="1200" kern="1200">
          <a:solidFill>
            <a:schemeClr val="tx1"/>
          </a:solidFill>
          <a:latin typeface="+mn-lt"/>
          <a:ea typeface="+mn-ea"/>
          <a:cs typeface="+mn-cs"/>
        </a:defRPr>
      </a:lvl3pPr>
      <a:lvl4pPr marL="725284"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4pPr>
      <a:lvl5pPr marL="906308"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5pPr>
      <a:lvl6pPr marL="1083853"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6pPr>
      <a:lvl7pPr marL="1262208"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7pPr>
      <a:lvl8pPr marL="1440564"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8pPr>
      <a:lvl9pPr marL="1618920"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4.xml"/><Relationship Id="rId1" Type="http://schemas.openxmlformats.org/officeDocument/2006/relationships/slideLayout" Target="../slideLayouts/slideLayout1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microsoft.com/office/2007/relationships/hdphoto" Target="../media/hdphoto1.wdp"/></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BC97FDA-4771-4414-855B-FC1489A49C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588076"/>
            <a:ext cx="1700671" cy="1051889"/>
          </a:xfrm>
          <a:prstGeom prst="rect">
            <a:avLst/>
          </a:prstGeom>
        </p:spPr>
      </p:pic>
      <p:pic>
        <p:nvPicPr>
          <p:cNvPr id="5" name="Imagen 4">
            <a:extLst>
              <a:ext uri="{FF2B5EF4-FFF2-40B4-BE49-F238E27FC236}">
                <a16:creationId xmlns:a16="http://schemas.microsoft.com/office/drawing/2014/main" id="{F8C6D2ED-CF6E-4933-871D-32F20FCA90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9536" y="578964"/>
            <a:ext cx="1331640" cy="1244670"/>
          </a:xfrm>
          <a:prstGeom prst="rect">
            <a:avLst/>
          </a:prstGeom>
        </p:spPr>
      </p:pic>
      <p:sp>
        <p:nvSpPr>
          <p:cNvPr id="6" name="Título 1"/>
          <p:cNvSpPr>
            <a:spLocks noGrp="1"/>
          </p:cNvSpPr>
          <p:nvPr>
            <p:ph type="ctrTitle"/>
          </p:nvPr>
        </p:nvSpPr>
        <p:spPr>
          <a:xfrm>
            <a:off x="-816768" y="2780928"/>
            <a:ext cx="14041560" cy="3505200"/>
          </a:xfrm>
        </p:spPr>
        <p:txBody>
          <a:bodyPr rtlCol="0"/>
          <a:lstStyle/>
          <a:p>
            <a:pPr algn="ctr">
              <a:defRPr/>
            </a:pPr>
            <a:r>
              <a:rPr lang="es-ES" b="1" dirty="0"/>
              <a:t>Curso en </a:t>
            </a:r>
            <a:r>
              <a:rPr lang="es-ES" b="1" dirty="0" smtClean="0"/>
              <a:t>Materia </a:t>
            </a:r>
            <a:r>
              <a:rPr lang="es-ES" b="1" dirty="0" smtClean="0"/>
              <a:t>Electoral</a:t>
            </a:r>
            <a:br>
              <a:rPr lang="es-ES" b="1" dirty="0" smtClean="0"/>
            </a:br>
            <a:r>
              <a:rPr lang="es-ES" b="1" dirty="0"/>
              <a:t/>
            </a:r>
            <a:br>
              <a:rPr lang="es-ES" b="1" dirty="0"/>
            </a:br>
            <a:r>
              <a:rPr lang="es-ES_tradnl" sz="5400" b="1" kern="0" cap="small" dirty="0">
                <a:solidFill>
                  <a:prstClr val="black"/>
                </a:solidFill>
                <a:effectLst>
                  <a:outerShdw blurRad="38100" dist="38100" dir="2700000" algn="tl">
                    <a:srgbClr val="000000">
                      <a:alpha val="43137"/>
                    </a:srgbClr>
                  </a:outerShdw>
                </a:effectLst>
              </a:rPr>
              <a:t>Derecho </a:t>
            </a:r>
            <a:r>
              <a:rPr lang="es-ES_tradnl" sz="5400" b="1" kern="0" cap="small" dirty="0" smtClean="0">
                <a:solidFill>
                  <a:prstClr val="black"/>
                </a:solidFill>
                <a:effectLst>
                  <a:outerShdw blurRad="38100" dist="38100" dir="2700000" algn="tl">
                    <a:srgbClr val="000000">
                      <a:alpha val="43137"/>
                    </a:srgbClr>
                  </a:outerShdw>
                </a:effectLst>
              </a:rPr>
              <a:t>Electoral Mexicano</a:t>
            </a:r>
            <a:r>
              <a:rPr lang="es-ES_tradnl" sz="5400" b="1" kern="0" cap="small" dirty="0">
                <a:solidFill>
                  <a:prstClr val="black"/>
                </a:solidFill>
                <a:effectLst>
                  <a:outerShdw blurRad="38100" dist="38100" dir="2700000" algn="tl">
                    <a:srgbClr val="000000">
                      <a:alpha val="43137"/>
                    </a:srgbClr>
                  </a:outerShdw>
                </a:effectLst>
              </a:rPr>
              <a:t/>
            </a:r>
            <a:br>
              <a:rPr lang="es-ES_tradnl" sz="5400" b="1" kern="0" cap="small" dirty="0">
                <a:solidFill>
                  <a:prstClr val="black"/>
                </a:solidFill>
                <a:effectLst>
                  <a:outerShdw blurRad="38100" dist="38100" dir="2700000" algn="tl">
                    <a:srgbClr val="000000">
                      <a:alpha val="43137"/>
                    </a:srgbClr>
                  </a:outerShdw>
                </a:effectLst>
              </a:rPr>
            </a:br>
            <a:r>
              <a:rPr lang="es-ES_tradnl" sz="3600" b="1" kern="0" cap="small" dirty="0">
                <a:solidFill>
                  <a:prstClr val="black"/>
                </a:solidFill>
                <a:effectLst>
                  <a:outerShdw blurRad="38100" dist="38100" dir="2700000" algn="tl">
                    <a:srgbClr val="000000">
                      <a:alpha val="43137"/>
                    </a:srgbClr>
                  </a:outerShdw>
                </a:effectLst>
              </a:rPr>
              <a:t/>
            </a:r>
            <a:br>
              <a:rPr lang="es-ES_tradnl" sz="3600" b="1" kern="0" cap="small" dirty="0">
                <a:solidFill>
                  <a:prstClr val="black"/>
                </a:solidFill>
                <a:effectLst>
                  <a:outerShdw blurRad="38100" dist="38100" dir="2700000" algn="tl">
                    <a:srgbClr val="000000">
                      <a:alpha val="43137"/>
                    </a:srgbClr>
                  </a:outerShdw>
                </a:effectLst>
              </a:rPr>
            </a:br>
            <a:r>
              <a:rPr lang="es-ES_tradnl" sz="3600" kern="0" cap="small" dirty="0">
                <a:solidFill>
                  <a:prstClr val="black"/>
                </a:solidFill>
              </a:rPr>
              <a:t>Daniel Dorantes Guerra</a:t>
            </a:r>
            <a:br>
              <a:rPr lang="es-ES_tradnl" sz="3600" kern="0" cap="small" dirty="0">
                <a:solidFill>
                  <a:prstClr val="black"/>
                </a:solidFill>
              </a:rPr>
            </a:br>
            <a:r>
              <a:rPr lang="es-ES_tradnl" sz="3600" kern="0" cap="small" dirty="0" smtClean="0">
                <a:solidFill>
                  <a:prstClr val="black"/>
                </a:solidFill>
              </a:rPr>
              <a:t/>
            </a:r>
            <a:br>
              <a:rPr lang="es-ES_tradnl" sz="3600" kern="0" cap="small" dirty="0" smtClean="0">
                <a:solidFill>
                  <a:prstClr val="black"/>
                </a:solidFill>
              </a:rPr>
            </a:br>
            <a:r>
              <a:rPr lang="es-ES_tradnl" sz="2400" kern="0" cap="small" dirty="0" smtClean="0">
                <a:solidFill>
                  <a:prstClr val="black"/>
                </a:solidFill>
                <a:effectLst>
                  <a:outerShdw blurRad="38100" dist="38100" dir="2700000" algn="tl">
                    <a:srgbClr val="000000">
                      <a:alpha val="43137"/>
                    </a:srgbClr>
                  </a:outerShdw>
                </a:effectLst>
              </a:rPr>
              <a:t>QUERÉTARO</a:t>
            </a:r>
            <a:r>
              <a:rPr lang="es-ES_tradnl" sz="2400" kern="0" cap="small" dirty="0">
                <a:solidFill>
                  <a:prstClr val="black"/>
                </a:solidFill>
                <a:effectLst>
                  <a:outerShdw blurRad="38100" dist="38100" dir="2700000" algn="tl">
                    <a:srgbClr val="000000">
                      <a:alpha val="43137"/>
                    </a:srgbClr>
                  </a:outerShdw>
                </a:effectLst>
              </a:rPr>
              <a:t>, OCTUBRE DE </a:t>
            </a:r>
            <a:r>
              <a:rPr lang="es-ES_tradnl" sz="2400" kern="0" cap="small" dirty="0" smtClean="0">
                <a:solidFill>
                  <a:prstClr val="black"/>
                </a:solidFill>
                <a:effectLst>
                  <a:outerShdw blurRad="38100" dist="38100" dir="2700000" algn="tl">
                    <a:srgbClr val="000000">
                      <a:alpha val="43137"/>
                    </a:srgbClr>
                  </a:outerShdw>
                </a:effectLst>
              </a:rPr>
              <a:t>2020</a:t>
            </a:r>
            <a:endParaRPr lang="es-ES" dirty="0"/>
          </a:p>
        </p:txBody>
      </p:sp>
    </p:spTree>
    <p:extLst>
      <p:ext uri="{BB962C8B-B14F-4D97-AF65-F5344CB8AC3E}">
        <p14:creationId xmlns:p14="http://schemas.microsoft.com/office/powerpoint/2010/main" val="3990484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3841" y="131012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cap="small" dirty="0">
                <a:effectLst>
                  <a:outerShdw blurRad="38100" dist="38100" dir="2700000" algn="tl">
                    <a:srgbClr val="000000">
                      <a:alpha val="43137"/>
                    </a:srgbClr>
                  </a:outerShdw>
                </a:effectLst>
              </a:rPr>
              <a:t>Renovación de los poderes Ejecutivo y </a:t>
            </a:r>
            <a:r>
              <a:rPr lang="es-MX" sz="3200" b="1" cap="small" dirty="0" smtClean="0">
                <a:effectLst>
                  <a:outerShdw blurRad="38100" dist="38100" dir="2700000" algn="tl">
                    <a:srgbClr val="000000">
                      <a:alpha val="43137"/>
                    </a:srgbClr>
                  </a:outerShdw>
                </a:effectLst>
              </a:rPr>
              <a:t>Legislativo Locales</a:t>
            </a:r>
            <a:endParaRPr lang="es-MX" sz="3200" b="1" cap="small" dirty="0">
              <a:effectLst>
                <a:outerShdw blurRad="38100" dist="38100" dir="2700000" algn="tl">
                  <a:srgbClr val="000000">
                    <a:alpha val="43137"/>
                  </a:srgbClr>
                </a:outerShdw>
              </a:effectLst>
            </a:endParaRPr>
          </a:p>
        </p:txBody>
      </p:sp>
      <p:sp>
        <p:nvSpPr>
          <p:cNvPr id="8" name="Marcador de texto 2"/>
          <p:cNvSpPr txBox="1">
            <a:spLocks/>
          </p:cNvSpPr>
          <p:nvPr/>
        </p:nvSpPr>
        <p:spPr>
          <a:xfrm>
            <a:off x="2153841" y="2060477"/>
            <a:ext cx="3868340" cy="823912"/>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MX">
                <a:solidFill>
                  <a:schemeClr val="accent2">
                    <a:lumMod val="50000"/>
                  </a:schemeClr>
                </a:solidFill>
              </a:rPr>
              <a:t>Ejecutivo</a:t>
            </a:r>
            <a:endParaRPr lang="es-MX" dirty="0">
              <a:solidFill>
                <a:schemeClr val="accent2">
                  <a:lumMod val="50000"/>
                </a:schemeClr>
              </a:solidFill>
            </a:endParaRPr>
          </a:p>
        </p:txBody>
      </p:sp>
      <p:sp>
        <p:nvSpPr>
          <p:cNvPr id="10" name="Marcador de texto 4"/>
          <p:cNvSpPr txBox="1">
            <a:spLocks/>
          </p:cNvSpPr>
          <p:nvPr/>
        </p:nvSpPr>
        <p:spPr>
          <a:xfrm>
            <a:off x="6097192" y="2060477"/>
            <a:ext cx="3887391" cy="823912"/>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MX" dirty="0">
                <a:solidFill>
                  <a:srgbClr val="44546A"/>
                </a:solidFill>
              </a:rPr>
              <a:t>Legislativo</a:t>
            </a:r>
          </a:p>
        </p:txBody>
      </p:sp>
      <p:graphicFrame>
        <p:nvGraphicFramePr>
          <p:cNvPr id="11" name="Marcador de contenido 10"/>
          <p:cNvGraphicFramePr>
            <a:graphicFrameLocks/>
          </p:cNvGraphicFramePr>
          <p:nvPr>
            <p:extLst>
              <p:ext uri="{D42A27DB-BD31-4B8C-83A1-F6EECF244321}">
                <p14:modId xmlns:p14="http://schemas.microsoft.com/office/powerpoint/2010/main" val="3227102510"/>
              </p:ext>
            </p:extLst>
          </p:nvPr>
        </p:nvGraphicFramePr>
        <p:xfrm>
          <a:off x="6816080" y="2996952"/>
          <a:ext cx="3417836" cy="3392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Marcador de contenido 10"/>
          <p:cNvGraphicFramePr>
            <a:graphicFrameLocks/>
          </p:cNvGraphicFramePr>
          <p:nvPr>
            <p:extLst>
              <p:ext uri="{D42A27DB-BD31-4B8C-83A1-F6EECF244321}">
                <p14:modId xmlns:p14="http://schemas.microsoft.com/office/powerpoint/2010/main" val="2956426696"/>
              </p:ext>
            </p:extLst>
          </p:nvPr>
        </p:nvGraphicFramePr>
        <p:xfrm>
          <a:off x="2060284" y="2472433"/>
          <a:ext cx="3932237" cy="3951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45877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153841" y="131012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4000" b="1" cap="small" dirty="0">
                <a:effectLst>
                  <a:outerShdw blurRad="38100" dist="38100" dir="2700000" algn="tl">
                    <a:srgbClr val="000000">
                      <a:alpha val="43137"/>
                    </a:srgbClr>
                  </a:outerShdw>
                </a:effectLst>
              </a:rPr>
              <a:t>Principios </a:t>
            </a:r>
            <a:r>
              <a:rPr lang="es-MX" sz="4000" b="1" cap="small" dirty="0" smtClean="0">
                <a:effectLst>
                  <a:outerShdw blurRad="38100" dist="38100" dir="2700000" algn="tl">
                    <a:srgbClr val="000000">
                      <a:alpha val="43137"/>
                    </a:srgbClr>
                  </a:outerShdw>
                </a:effectLst>
              </a:rPr>
              <a:t>Constitucionales</a:t>
            </a:r>
            <a:endParaRPr lang="es-MX" sz="4000" b="1" cap="small" dirty="0">
              <a:effectLst>
                <a:outerShdw blurRad="38100" dist="38100" dir="2700000" algn="tl">
                  <a:srgbClr val="000000">
                    <a:alpha val="43137"/>
                  </a:srgbClr>
                </a:outerShdw>
              </a:effectLst>
            </a:endParaRPr>
          </a:p>
        </p:txBody>
      </p:sp>
      <p:graphicFrame>
        <p:nvGraphicFramePr>
          <p:cNvPr id="4" name="Diagrama 3"/>
          <p:cNvGraphicFramePr/>
          <p:nvPr>
            <p:extLst>
              <p:ext uri="{D42A27DB-BD31-4B8C-83A1-F6EECF244321}">
                <p14:modId xmlns:p14="http://schemas.microsoft.com/office/powerpoint/2010/main" val="2061448921"/>
              </p:ext>
            </p:extLst>
          </p:nvPr>
        </p:nvGraphicFramePr>
        <p:xfrm>
          <a:off x="2458137" y="1795464"/>
          <a:ext cx="7579211" cy="36678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0560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1833933628"/>
              </p:ext>
            </p:extLst>
          </p:nvPr>
        </p:nvGraphicFramePr>
        <p:xfrm>
          <a:off x="2152650" y="1352217"/>
          <a:ext cx="7713966" cy="4617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p:cNvSpPr txBox="1">
            <a:spLocks/>
          </p:cNvSpPr>
          <p:nvPr/>
        </p:nvSpPr>
        <p:spPr>
          <a:xfrm>
            <a:off x="2153841" y="836712"/>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 Elecciones.</a:t>
            </a:r>
          </a:p>
        </p:txBody>
      </p:sp>
    </p:spTree>
    <p:extLst>
      <p:ext uri="{BB962C8B-B14F-4D97-AF65-F5344CB8AC3E}">
        <p14:creationId xmlns:p14="http://schemas.microsoft.com/office/powerpoint/2010/main" val="3074816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5"/>
          <p:cNvGraphicFramePr>
            <a:graphicFrameLocks/>
          </p:cNvGraphicFramePr>
          <p:nvPr>
            <p:extLst>
              <p:ext uri="{D42A27DB-BD31-4B8C-83A1-F6EECF244321}">
                <p14:modId xmlns:p14="http://schemas.microsoft.com/office/powerpoint/2010/main" val="2198041266"/>
              </p:ext>
            </p:extLst>
          </p:nvPr>
        </p:nvGraphicFramePr>
        <p:xfrm>
          <a:off x="2234109" y="1411027"/>
          <a:ext cx="7806433" cy="4215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p:cNvSpPr txBox="1">
            <a:spLocks/>
          </p:cNvSpPr>
          <p:nvPr/>
        </p:nvSpPr>
        <p:spPr>
          <a:xfrm>
            <a:off x="2153841" y="54868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 Elecciones.</a:t>
            </a:r>
          </a:p>
        </p:txBody>
      </p:sp>
    </p:spTree>
    <p:extLst>
      <p:ext uri="{BB962C8B-B14F-4D97-AF65-F5344CB8AC3E}">
        <p14:creationId xmlns:p14="http://schemas.microsoft.com/office/powerpoint/2010/main" val="41815237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2213713297"/>
              </p:ext>
            </p:extLst>
          </p:nvPr>
        </p:nvGraphicFramePr>
        <p:xfrm>
          <a:off x="1981200" y="1000472"/>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p:cNvSpPr txBox="1">
            <a:spLocks/>
          </p:cNvSpPr>
          <p:nvPr/>
        </p:nvSpPr>
        <p:spPr>
          <a:xfrm>
            <a:off x="2153841" y="710392"/>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II. Voto.</a:t>
            </a:r>
          </a:p>
        </p:txBody>
      </p:sp>
    </p:spTree>
    <p:extLst>
      <p:ext uri="{BB962C8B-B14F-4D97-AF65-F5344CB8AC3E}">
        <p14:creationId xmlns:p14="http://schemas.microsoft.com/office/powerpoint/2010/main" val="41347329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393156391"/>
              </p:ext>
            </p:extLst>
          </p:nvPr>
        </p:nvGraphicFramePr>
        <p:xfrm>
          <a:off x="1981200" y="11988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p:cNvSpPr txBox="1">
            <a:spLocks/>
          </p:cNvSpPr>
          <p:nvPr/>
        </p:nvSpPr>
        <p:spPr>
          <a:xfrm>
            <a:off x="2153841" y="90872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II. Voto.</a:t>
            </a:r>
          </a:p>
        </p:txBody>
      </p:sp>
    </p:spTree>
    <p:extLst>
      <p:ext uri="{BB962C8B-B14F-4D97-AF65-F5344CB8AC3E}">
        <p14:creationId xmlns:p14="http://schemas.microsoft.com/office/powerpoint/2010/main" val="18934400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53841" y="131012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III. Organización de las elecciones.</a:t>
            </a:r>
          </a:p>
        </p:txBody>
      </p:sp>
      <p:graphicFrame>
        <p:nvGraphicFramePr>
          <p:cNvPr id="5" name="Marcador de contenido 9"/>
          <p:cNvGraphicFramePr>
            <a:graphicFrameLocks/>
          </p:cNvGraphicFramePr>
          <p:nvPr>
            <p:extLst>
              <p:ext uri="{D42A27DB-BD31-4B8C-83A1-F6EECF244321}">
                <p14:modId xmlns:p14="http://schemas.microsoft.com/office/powerpoint/2010/main" val="1882520243"/>
              </p:ext>
            </p:extLst>
          </p:nvPr>
        </p:nvGraphicFramePr>
        <p:xfrm>
          <a:off x="2279576" y="2060848"/>
          <a:ext cx="7920879"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1646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12744" y="836712"/>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III. Organización de las elecciones.</a:t>
            </a:r>
          </a:p>
        </p:txBody>
      </p:sp>
      <p:graphicFrame>
        <p:nvGraphicFramePr>
          <p:cNvPr id="5" name="Marcador de contenido 8"/>
          <p:cNvGraphicFramePr>
            <a:graphicFrameLocks/>
          </p:cNvGraphicFramePr>
          <p:nvPr>
            <p:extLst>
              <p:ext uri="{D42A27DB-BD31-4B8C-83A1-F6EECF244321}">
                <p14:modId xmlns:p14="http://schemas.microsoft.com/office/powerpoint/2010/main" val="1214789898"/>
              </p:ext>
            </p:extLst>
          </p:nvPr>
        </p:nvGraphicFramePr>
        <p:xfrm>
          <a:off x="2279576" y="1844824"/>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40044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12744" y="1145734"/>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IV. Autoridades electorales.</a:t>
            </a:r>
          </a:p>
        </p:txBody>
      </p:sp>
      <p:graphicFrame>
        <p:nvGraphicFramePr>
          <p:cNvPr id="5" name="Marcador de contenido 4"/>
          <p:cNvGraphicFramePr>
            <a:graphicFrameLocks/>
          </p:cNvGraphicFramePr>
          <p:nvPr>
            <p:extLst>
              <p:ext uri="{D42A27DB-BD31-4B8C-83A1-F6EECF244321}">
                <p14:modId xmlns:p14="http://schemas.microsoft.com/office/powerpoint/2010/main" val="714749348"/>
              </p:ext>
            </p:extLst>
          </p:nvPr>
        </p:nvGraphicFramePr>
        <p:xfrm>
          <a:off x="2152650" y="1772816"/>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adroTexto 2"/>
          <p:cNvSpPr txBox="1"/>
          <p:nvPr/>
        </p:nvSpPr>
        <p:spPr>
          <a:xfrm>
            <a:off x="3431704" y="2060848"/>
            <a:ext cx="1584176" cy="369332"/>
          </a:xfrm>
          <a:prstGeom prst="rect">
            <a:avLst/>
          </a:prstGeom>
          <a:noFill/>
        </p:spPr>
        <p:txBody>
          <a:bodyPr wrap="square" rtlCol="0">
            <a:spAutoFit/>
          </a:bodyPr>
          <a:lstStyle/>
          <a:p>
            <a:pPr algn="ctr"/>
            <a:r>
              <a:rPr lang="es-MX" dirty="0" smtClean="0"/>
              <a:t>Del órgano</a:t>
            </a:r>
            <a:endParaRPr lang="es-MX" dirty="0"/>
          </a:p>
        </p:txBody>
      </p:sp>
      <p:sp>
        <p:nvSpPr>
          <p:cNvPr id="6" name="CuadroTexto 5"/>
          <p:cNvSpPr txBox="1"/>
          <p:nvPr/>
        </p:nvSpPr>
        <p:spPr>
          <a:xfrm>
            <a:off x="6744072" y="5301208"/>
            <a:ext cx="2448272" cy="646331"/>
          </a:xfrm>
          <a:prstGeom prst="rect">
            <a:avLst/>
          </a:prstGeom>
          <a:noFill/>
        </p:spPr>
        <p:txBody>
          <a:bodyPr wrap="square" rtlCol="0">
            <a:spAutoFit/>
          </a:bodyPr>
          <a:lstStyle/>
          <a:p>
            <a:pPr algn="ctr"/>
            <a:r>
              <a:rPr lang="es-MX" dirty="0" smtClean="0"/>
              <a:t>En sus determinaciones</a:t>
            </a:r>
            <a:endParaRPr lang="es-MX" dirty="0"/>
          </a:p>
        </p:txBody>
      </p:sp>
    </p:spTree>
    <p:extLst>
      <p:ext uri="{BB962C8B-B14F-4D97-AF65-F5344CB8AC3E}">
        <p14:creationId xmlns:p14="http://schemas.microsoft.com/office/powerpoint/2010/main" val="32544884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12744" y="1145734"/>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000" b="1" cap="small" dirty="0">
                <a:effectLst>
                  <a:outerShdw blurRad="38100" dist="38100" dir="2700000" algn="tl">
                    <a:srgbClr val="000000">
                      <a:alpha val="43137"/>
                    </a:srgbClr>
                  </a:outerShdw>
                </a:effectLst>
              </a:rPr>
              <a:t>V. Actos y resoluciones electorales.</a:t>
            </a:r>
          </a:p>
        </p:txBody>
      </p:sp>
      <p:graphicFrame>
        <p:nvGraphicFramePr>
          <p:cNvPr id="5" name="Marcador de contenido 6"/>
          <p:cNvGraphicFramePr>
            <a:graphicFrameLocks/>
          </p:cNvGraphicFramePr>
          <p:nvPr>
            <p:extLst>
              <p:ext uri="{D42A27DB-BD31-4B8C-83A1-F6EECF244321}">
                <p14:modId xmlns:p14="http://schemas.microsoft.com/office/powerpoint/2010/main" val="2370950166"/>
              </p:ext>
            </p:extLst>
          </p:nvPr>
        </p:nvGraphicFramePr>
        <p:xfrm>
          <a:off x="2040825" y="2609637"/>
          <a:ext cx="7886700" cy="5065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00142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47888" y="1974273"/>
            <a:ext cx="7886700" cy="15283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8000" b="1" cap="small" dirty="0">
                <a:effectLst>
                  <a:outerShdw blurRad="38100" dist="38100" dir="2700000" algn="tl">
                    <a:srgbClr val="000000">
                      <a:alpha val="43137"/>
                    </a:srgbClr>
                  </a:outerShdw>
                </a:effectLst>
              </a:rPr>
              <a:t>Conceptos</a:t>
            </a:r>
          </a:p>
        </p:txBody>
      </p:sp>
      <p:sp>
        <p:nvSpPr>
          <p:cNvPr id="5" name="Marcador de texto 2"/>
          <p:cNvSpPr txBox="1">
            <a:spLocks/>
          </p:cNvSpPr>
          <p:nvPr/>
        </p:nvSpPr>
        <p:spPr>
          <a:xfrm>
            <a:off x="2147888" y="3502604"/>
            <a:ext cx="7886700" cy="150018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MX" b="1" spc="600" dirty="0">
                <a:solidFill>
                  <a:schemeClr val="tx1"/>
                </a:solidFill>
                <a:effectLst>
                  <a:outerShdw blurRad="38100" dist="38100" dir="2700000" algn="tl">
                    <a:srgbClr val="000000">
                      <a:alpha val="43137"/>
                    </a:srgbClr>
                  </a:outerShdw>
                </a:effectLst>
              </a:rPr>
              <a:t>FUNDAMENTALES</a:t>
            </a:r>
          </a:p>
        </p:txBody>
      </p:sp>
    </p:spTree>
    <p:extLst>
      <p:ext uri="{BB962C8B-B14F-4D97-AF65-F5344CB8AC3E}">
        <p14:creationId xmlns:p14="http://schemas.microsoft.com/office/powerpoint/2010/main" val="23557477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47888" y="1974273"/>
            <a:ext cx="7886700" cy="1528331"/>
          </a:xfrm>
          <a:prstGeom prst="rect">
            <a:avLst/>
          </a:prstGeom>
        </p:spPr>
        <p:txBody>
          <a:bodyPr anchor="b">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8000" b="1" cap="small" dirty="0">
                <a:effectLst>
                  <a:outerShdw blurRad="38100" dist="38100" dir="2700000" algn="tl">
                    <a:srgbClr val="000000">
                      <a:alpha val="43137"/>
                    </a:srgbClr>
                  </a:outerShdw>
                </a:effectLst>
              </a:rPr>
              <a:t>Sujetos del derecho</a:t>
            </a:r>
          </a:p>
        </p:txBody>
      </p:sp>
      <p:sp>
        <p:nvSpPr>
          <p:cNvPr id="5" name="Marcador de texto 2"/>
          <p:cNvSpPr txBox="1">
            <a:spLocks/>
          </p:cNvSpPr>
          <p:nvPr/>
        </p:nvSpPr>
        <p:spPr>
          <a:xfrm>
            <a:off x="2147888" y="3502604"/>
            <a:ext cx="78867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MX" b="1" spc="700" dirty="0">
                <a:effectLst>
                  <a:outerShdw blurRad="38100" dist="38100" dir="2700000" algn="tl">
                    <a:srgbClr val="000000">
                      <a:alpha val="43137"/>
                    </a:srgbClr>
                  </a:outerShdw>
                </a:effectLst>
              </a:rPr>
              <a:t>ELECTORAL</a:t>
            </a:r>
          </a:p>
        </p:txBody>
      </p:sp>
    </p:spTree>
    <p:extLst>
      <p:ext uri="{BB962C8B-B14F-4D97-AF65-F5344CB8AC3E}">
        <p14:creationId xmlns:p14="http://schemas.microsoft.com/office/powerpoint/2010/main" val="15633235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12744" y="1145734"/>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4000" b="1" cap="small" dirty="0">
                <a:effectLst>
                  <a:outerShdw blurRad="38100" dist="38100" dir="2700000" algn="tl">
                    <a:srgbClr val="000000">
                      <a:alpha val="43137"/>
                    </a:srgbClr>
                  </a:outerShdw>
                </a:effectLst>
              </a:rPr>
              <a:t>Sujetos del derecho electoral.</a:t>
            </a:r>
          </a:p>
        </p:txBody>
      </p:sp>
      <p:graphicFrame>
        <p:nvGraphicFramePr>
          <p:cNvPr id="5" name="Marcador de contenido 8"/>
          <p:cNvGraphicFramePr>
            <a:graphicFrameLocks/>
          </p:cNvGraphicFramePr>
          <p:nvPr>
            <p:extLst>
              <p:ext uri="{D42A27DB-BD31-4B8C-83A1-F6EECF244321}">
                <p14:modId xmlns:p14="http://schemas.microsoft.com/office/powerpoint/2010/main" val="4250462139"/>
              </p:ext>
            </p:extLst>
          </p:nvPr>
        </p:nvGraphicFramePr>
        <p:xfrm>
          <a:off x="1879630" y="1772816"/>
          <a:ext cx="8352928"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52090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1505956106"/>
              </p:ext>
            </p:extLst>
          </p:nvPr>
        </p:nvGraphicFramePr>
        <p:xfrm>
          <a:off x="2152651" y="1825626"/>
          <a:ext cx="7847013" cy="2016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p:cNvSpPr txBox="1">
            <a:spLocks/>
          </p:cNvSpPr>
          <p:nvPr/>
        </p:nvSpPr>
        <p:spPr>
          <a:xfrm>
            <a:off x="2112744" y="1145734"/>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800" b="1" cap="small" dirty="0">
                <a:effectLst>
                  <a:outerShdw blurRad="38100" dist="38100" dir="2700000" algn="tl">
                    <a:srgbClr val="000000">
                      <a:alpha val="43137"/>
                    </a:srgbClr>
                  </a:outerShdw>
                </a:effectLst>
              </a:rPr>
              <a:t>Derechos de los ciudadanos en la renovación de poderes.</a:t>
            </a:r>
          </a:p>
        </p:txBody>
      </p:sp>
      <p:graphicFrame>
        <p:nvGraphicFramePr>
          <p:cNvPr id="6" name="Marcador de contenido 4"/>
          <p:cNvGraphicFramePr>
            <a:graphicFrameLocks/>
          </p:cNvGraphicFramePr>
          <p:nvPr>
            <p:extLst>
              <p:ext uri="{D42A27DB-BD31-4B8C-83A1-F6EECF244321}">
                <p14:modId xmlns:p14="http://schemas.microsoft.com/office/powerpoint/2010/main" val="3107512266"/>
              </p:ext>
            </p:extLst>
          </p:nvPr>
        </p:nvGraphicFramePr>
        <p:xfrm>
          <a:off x="2112745" y="3755455"/>
          <a:ext cx="7847013" cy="20161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AutoShape 39"/>
          <p:cNvSpPr>
            <a:spLocks noChangeArrowheads="1"/>
          </p:cNvSpPr>
          <p:nvPr/>
        </p:nvSpPr>
        <p:spPr bwMode="auto">
          <a:xfrm>
            <a:off x="3464501" y="5599761"/>
            <a:ext cx="5183187" cy="3600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lIns="90000" tIns="46800" rIns="90000" bIns="46800" anchor="ctr"/>
          <a:lstStyle/>
          <a:p>
            <a:pPr algn="ctr" eaLnBrk="1" hangingPunct="1">
              <a:defRPr/>
            </a:pPr>
            <a:r>
              <a:rPr lang="es-ES" sz="1200" b="1" dirty="0"/>
              <a:t>Derecho para integrar autoridades electorales</a:t>
            </a:r>
          </a:p>
        </p:txBody>
      </p:sp>
    </p:spTree>
    <p:extLst>
      <p:ext uri="{BB962C8B-B14F-4D97-AF65-F5344CB8AC3E}">
        <p14:creationId xmlns:p14="http://schemas.microsoft.com/office/powerpoint/2010/main" val="37098421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47888" y="1974273"/>
            <a:ext cx="7886700" cy="1528331"/>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8000" b="1" cap="small" dirty="0">
                <a:effectLst>
                  <a:outerShdw blurRad="38100" dist="38100" dir="2700000" algn="tl">
                    <a:srgbClr val="000000">
                      <a:alpha val="43137"/>
                    </a:srgbClr>
                  </a:outerShdw>
                </a:effectLst>
              </a:rPr>
              <a:t>Autoridades</a:t>
            </a:r>
          </a:p>
        </p:txBody>
      </p:sp>
      <p:sp>
        <p:nvSpPr>
          <p:cNvPr id="5" name="Marcador de texto 2"/>
          <p:cNvSpPr txBox="1">
            <a:spLocks/>
          </p:cNvSpPr>
          <p:nvPr/>
        </p:nvSpPr>
        <p:spPr>
          <a:xfrm>
            <a:off x="2147888" y="3502604"/>
            <a:ext cx="78867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MX" b="1" spc="700" dirty="0">
                <a:effectLst>
                  <a:outerShdw blurRad="38100" dist="38100" dir="2700000" algn="tl">
                    <a:srgbClr val="000000">
                      <a:alpha val="43137"/>
                    </a:srgbClr>
                  </a:outerShdw>
                </a:effectLst>
              </a:rPr>
              <a:t>ELECTORALES</a:t>
            </a:r>
          </a:p>
        </p:txBody>
      </p:sp>
    </p:spTree>
    <p:extLst>
      <p:ext uri="{BB962C8B-B14F-4D97-AF65-F5344CB8AC3E}">
        <p14:creationId xmlns:p14="http://schemas.microsoft.com/office/powerpoint/2010/main" val="1422622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644654201"/>
              </p:ext>
            </p:extLst>
          </p:nvPr>
        </p:nvGraphicFramePr>
        <p:xfrm>
          <a:off x="2635536" y="1815351"/>
          <a:ext cx="6943404" cy="4133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p:cNvSpPr txBox="1">
            <a:spLocks/>
          </p:cNvSpPr>
          <p:nvPr/>
        </p:nvSpPr>
        <p:spPr>
          <a:xfrm>
            <a:off x="2163888" y="925017"/>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4000" b="1" cap="small" dirty="0">
                <a:effectLst>
                  <a:outerShdw blurRad="38100" dist="38100" dir="2700000" algn="tl">
                    <a:srgbClr val="000000">
                      <a:alpha val="43137"/>
                    </a:srgbClr>
                  </a:outerShdw>
                </a:effectLst>
              </a:rPr>
              <a:t>Autoridades electorales.</a:t>
            </a:r>
          </a:p>
        </p:txBody>
      </p:sp>
    </p:spTree>
    <p:extLst>
      <p:ext uri="{BB962C8B-B14F-4D97-AF65-F5344CB8AC3E}">
        <p14:creationId xmlns:p14="http://schemas.microsoft.com/office/powerpoint/2010/main" val="40927921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3"/>
          <p:cNvSpPr txBox="1">
            <a:spLocks/>
          </p:cNvSpPr>
          <p:nvPr/>
        </p:nvSpPr>
        <p:spPr>
          <a:xfrm>
            <a:off x="2006350" y="2045300"/>
            <a:ext cx="8482139" cy="3811588"/>
          </a:xfrm>
          <a:prstGeom prst="rect">
            <a:avLst/>
          </a:prstGeom>
          <a:ln>
            <a:noFill/>
          </a:ln>
          <a:effectLst>
            <a:outerShdw blurRad="50800" dist="38100" dir="5400000" algn="t" rotWithShape="0">
              <a:prstClr val="black">
                <a:alpha val="40000"/>
              </a:prstClr>
            </a:outerShdw>
          </a:effectLst>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defRPr/>
            </a:pPr>
            <a:r>
              <a:rPr lang="es-MX" dirty="0"/>
              <a:t>Responsable del control de constitucionalidad de las leyes en materia electoral mediante las acciones de inconstitucionalidad.</a:t>
            </a:r>
          </a:p>
          <a:p>
            <a:endParaRPr lang="es-MX" dirty="0"/>
          </a:p>
        </p:txBody>
      </p:sp>
      <p:sp>
        <p:nvSpPr>
          <p:cNvPr id="8" name="Título 1"/>
          <p:cNvSpPr txBox="1">
            <a:spLocks/>
          </p:cNvSpPr>
          <p:nvPr/>
        </p:nvSpPr>
        <p:spPr>
          <a:xfrm>
            <a:off x="2081878" y="1080191"/>
            <a:ext cx="5238258"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200" b="1" cap="small" dirty="0" err="1">
                <a:effectLst>
                  <a:outerShdw blurRad="38100" dist="38100" dir="2700000" algn="tl">
                    <a:srgbClr val="000000">
                      <a:alpha val="43137"/>
                    </a:srgbClr>
                  </a:outerShdw>
                </a:effectLst>
              </a:rPr>
              <a:t>SCJN</a:t>
            </a:r>
            <a:endParaRPr lang="es-MX" sz="3200" b="1" cap="sm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69830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112744" y="1145734"/>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200" b="1" cap="small" dirty="0">
                <a:effectLst>
                  <a:outerShdw blurRad="38100" dist="38100" dir="2700000" algn="tl">
                    <a:srgbClr val="000000">
                      <a:alpha val="43137"/>
                    </a:srgbClr>
                  </a:outerShdw>
                </a:effectLst>
              </a:rPr>
              <a:t>TEPJF</a:t>
            </a:r>
          </a:p>
        </p:txBody>
      </p:sp>
      <p:sp>
        <p:nvSpPr>
          <p:cNvPr id="4" name="Marcador de contenido 5"/>
          <p:cNvSpPr txBox="1">
            <a:spLocks/>
          </p:cNvSpPr>
          <p:nvPr/>
        </p:nvSpPr>
        <p:spPr>
          <a:xfrm>
            <a:off x="2152650" y="1825624"/>
            <a:ext cx="7886700" cy="27258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s-MX" sz="2000"/>
              <a:t>Órgano especializado del Poder Judicial Federal y máxima autoridad jurisdiccional en materia electoral (con excepción de las acciones de inconstitucionalidad).</a:t>
            </a:r>
          </a:p>
          <a:p>
            <a:r>
              <a:rPr lang="es-MX" sz="2000"/>
              <a:t>Resuelve impugnaciones:</a:t>
            </a:r>
            <a:endParaRPr lang="es-MX" sz="2000">
              <a:solidFill>
                <a:schemeClr val="tx1">
                  <a:lumMod val="95000"/>
                  <a:lumOff val="5000"/>
                </a:schemeClr>
              </a:solidFill>
            </a:endParaRPr>
          </a:p>
          <a:p>
            <a:pPr lvl="1" algn="just">
              <a:spcBef>
                <a:spcPts val="600"/>
              </a:spcBef>
              <a:buClr>
                <a:srgbClr val="580000"/>
              </a:buClr>
              <a:buSzPct val="120000"/>
              <a:buFontTx/>
              <a:buChar char="•"/>
            </a:pPr>
            <a:r>
              <a:rPr lang="es-MX" altLang="es-MX" sz="1400">
                <a:solidFill>
                  <a:schemeClr val="tx1">
                    <a:lumMod val="95000"/>
                    <a:lumOff val="5000"/>
                  </a:schemeClr>
                </a:solidFill>
              </a:rPr>
              <a:t>Respecto de elecciones federales de diputados, senadores y Presidente de los Estados Unidos Mexicanos.</a:t>
            </a:r>
          </a:p>
          <a:p>
            <a:pPr lvl="1" algn="just">
              <a:spcBef>
                <a:spcPts val="600"/>
              </a:spcBef>
              <a:buClr>
                <a:srgbClr val="580000"/>
              </a:buClr>
              <a:buSzPct val="120000"/>
              <a:buFontTx/>
              <a:buChar char="•"/>
            </a:pPr>
            <a:r>
              <a:rPr lang="es-MX" altLang="es-MX" sz="1400">
                <a:solidFill>
                  <a:schemeClr val="tx1">
                    <a:lumMod val="95000"/>
                    <a:lumOff val="5000"/>
                  </a:schemeClr>
                </a:solidFill>
              </a:rPr>
              <a:t> En contra de actos y resoluciones de la autoridad electoral federal, y en contra de actos que violen derechos político-electorales de los ciudadanos.</a:t>
            </a:r>
          </a:p>
          <a:p>
            <a:pPr lvl="1" algn="just">
              <a:spcBef>
                <a:spcPts val="600"/>
              </a:spcBef>
              <a:buClr>
                <a:srgbClr val="580000"/>
              </a:buClr>
              <a:buSzPct val="120000"/>
              <a:buFontTx/>
              <a:buChar char="•"/>
            </a:pPr>
            <a:r>
              <a:rPr lang="es-MX" altLang="es-MX" sz="1400">
                <a:solidFill>
                  <a:schemeClr val="tx1">
                    <a:lumMod val="95000"/>
                    <a:lumOff val="5000"/>
                  </a:schemeClr>
                </a:solidFill>
              </a:rPr>
              <a:t> En contra de actos y resoluciones de las autoridades electorales de las entidades federativas que sean determinantes para el desarrollo del proceso electoral o el resultado final de las elecciones.</a:t>
            </a:r>
          </a:p>
          <a:p>
            <a:pPr lvl="1" algn="just">
              <a:spcBef>
                <a:spcPts val="600"/>
              </a:spcBef>
              <a:buClr>
                <a:srgbClr val="580000"/>
              </a:buClr>
              <a:buSzPct val="120000"/>
            </a:pPr>
            <a:endParaRPr lang="es-MX" altLang="es-MX" sz="1400">
              <a:solidFill>
                <a:schemeClr val="tx1">
                  <a:lumMod val="95000"/>
                  <a:lumOff val="5000"/>
                </a:schemeClr>
              </a:solidFill>
            </a:endParaRPr>
          </a:p>
          <a:p>
            <a:pPr lvl="1" algn="just">
              <a:spcBef>
                <a:spcPts val="600"/>
              </a:spcBef>
              <a:buClr>
                <a:srgbClr val="580000"/>
              </a:buClr>
              <a:buSzPct val="120000"/>
              <a:buFontTx/>
              <a:buChar char="•"/>
            </a:pPr>
            <a:endParaRPr lang="es-MX" altLang="es-MX" sz="1400">
              <a:solidFill>
                <a:schemeClr val="tx1">
                  <a:lumMod val="95000"/>
                  <a:lumOff val="5000"/>
                </a:schemeClr>
              </a:solidFill>
            </a:endParaRPr>
          </a:p>
          <a:p>
            <a:pPr lvl="1" algn="just">
              <a:spcBef>
                <a:spcPts val="600"/>
              </a:spcBef>
              <a:buClr>
                <a:srgbClr val="580000"/>
              </a:buClr>
              <a:buSzPct val="120000"/>
            </a:pPr>
            <a:endParaRPr lang="es-MX" altLang="es-MX" sz="1400">
              <a:solidFill>
                <a:schemeClr val="tx1">
                  <a:lumMod val="95000"/>
                  <a:lumOff val="5000"/>
                </a:schemeClr>
              </a:solidFill>
            </a:endParaRPr>
          </a:p>
          <a:p>
            <a:pPr lvl="1"/>
            <a:endParaRPr lang="es-MX" sz="1600" dirty="0">
              <a:solidFill>
                <a:schemeClr val="tx1">
                  <a:lumMod val="95000"/>
                  <a:lumOff val="5000"/>
                </a:schemeClr>
              </a:solidFill>
            </a:endParaRPr>
          </a:p>
        </p:txBody>
      </p:sp>
      <p:sp>
        <p:nvSpPr>
          <p:cNvPr id="5" name="Text Box 18"/>
          <p:cNvSpPr txBox="1">
            <a:spLocks noChangeArrowheads="1"/>
          </p:cNvSpPr>
          <p:nvPr/>
        </p:nvSpPr>
        <p:spPr bwMode="auto">
          <a:xfrm>
            <a:off x="2784476" y="4643438"/>
            <a:ext cx="6767513" cy="1314450"/>
          </a:xfrm>
          <a:prstGeom prst="rect">
            <a:avLst/>
          </a:prstGeom>
          <a:noFill/>
          <a:ln w="22225" algn="ctr">
            <a:solidFill>
              <a:schemeClr val="bg1">
                <a:lumMod val="75000"/>
              </a:schemeClr>
            </a:solidFill>
            <a:miter lim="800000"/>
            <a:headEnd/>
            <a:tailEnd/>
          </a:ln>
          <a:effectLst>
            <a:glow rad="63500">
              <a:schemeClr val="accent3">
                <a:satMod val="175000"/>
                <a:alpha val="40000"/>
              </a:schemeClr>
            </a:glow>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just" eaLnBrk="1" hangingPunct="1">
              <a:spcBef>
                <a:spcPct val="0"/>
              </a:spcBef>
              <a:buClrTx/>
              <a:buSzTx/>
              <a:buFontTx/>
              <a:buNone/>
            </a:pPr>
            <a:r>
              <a:rPr lang="es-MX" altLang="es-MX" sz="1600" dirty="0">
                <a:latin typeface="+mn-lt"/>
              </a:rPr>
              <a:t>Es competente para determinar la no aplicación de las leyes en materia electoral contrarias a la Constitución.</a:t>
            </a:r>
          </a:p>
          <a:p>
            <a:pPr algn="just" eaLnBrk="1" hangingPunct="1">
              <a:spcBef>
                <a:spcPct val="0"/>
              </a:spcBef>
              <a:buClrTx/>
              <a:buSzTx/>
              <a:buFontTx/>
              <a:buNone/>
            </a:pPr>
            <a:endParaRPr lang="es-MX" altLang="es-MX" sz="1600" dirty="0">
              <a:latin typeface="+mn-lt"/>
            </a:endParaRPr>
          </a:p>
          <a:p>
            <a:pPr algn="just" eaLnBrk="1" hangingPunct="1">
              <a:spcBef>
                <a:spcPct val="0"/>
              </a:spcBef>
              <a:buClrTx/>
              <a:buSzTx/>
              <a:buFontTx/>
              <a:buNone/>
            </a:pPr>
            <a:r>
              <a:rPr lang="es-MX" altLang="es-MX" sz="1600" dirty="0">
                <a:latin typeface="+mn-lt"/>
              </a:rPr>
              <a:t>Es responsable del cómputo, calificación y declaración de validez de la elección del Presidente de la República.</a:t>
            </a:r>
          </a:p>
        </p:txBody>
      </p:sp>
      <p:sp>
        <p:nvSpPr>
          <p:cNvPr id="6" name="Estrella de 7 puntas 5"/>
          <p:cNvSpPr/>
          <p:nvPr/>
        </p:nvSpPr>
        <p:spPr>
          <a:xfrm>
            <a:off x="9221679" y="4642204"/>
            <a:ext cx="1555531" cy="1177160"/>
          </a:xfrm>
          <a:prstGeom prst="star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TEEQ</a:t>
            </a:r>
          </a:p>
        </p:txBody>
      </p:sp>
    </p:spTree>
    <p:extLst>
      <p:ext uri="{BB962C8B-B14F-4D97-AF65-F5344CB8AC3E}">
        <p14:creationId xmlns:p14="http://schemas.microsoft.com/office/powerpoint/2010/main" val="19440553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78241" y="908720"/>
            <a:ext cx="1597408"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200" b="1" cap="small" dirty="0">
                <a:effectLst>
                  <a:outerShdw blurRad="38100" dist="38100" dir="2700000" algn="tl">
                    <a:srgbClr val="000000">
                      <a:alpha val="43137"/>
                    </a:srgbClr>
                  </a:outerShdw>
                </a:effectLst>
              </a:rPr>
              <a:t>INE</a:t>
            </a:r>
          </a:p>
        </p:txBody>
      </p:sp>
      <p:graphicFrame>
        <p:nvGraphicFramePr>
          <p:cNvPr id="4" name="Diagram 6"/>
          <p:cNvGraphicFramePr/>
          <p:nvPr>
            <p:extLst>
              <p:ext uri="{D42A27DB-BD31-4B8C-83A1-F6EECF244321}">
                <p14:modId xmlns:p14="http://schemas.microsoft.com/office/powerpoint/2010/main" val="3883808524"/>
              </p:ext>
            </p:extLst>
          </p:nvPr>
        </p:nvGraphicFramePr>
        <p:xfrm>
          <a:off x="2246691" y="1572540"/>
          <a:ext cx="7618806" cy="43418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3"/>
          <p:cNvSpPr txBox="1">
            <a:spLocks/>
          </p:cNvSpPr>
          <p:nvPr/>
        </p:nvSpPr>
        <p:spPr>
          <a:xfrm>
            <a:off x="3460039" y="248437"/>
            <a:ext cx="5192111" cy="2291255"/>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s-MX" sz="1500" dirty="0">
                <a:solidFill>
                  <a:srgbClr val="000000"/>
                </a:solidFill>
                <a:latin typeface="Arial" charset="0"/>
                <a:ea typeface="ＭＳ Ｐゴシック" charset="0"/>
              </a:rPr>
              <a:t>Organismo constitucional público autónomo, dotado de personalidad jurídica y patrimonio propios.</a:t>
            </a:r>
            <a:endParaRPr lang="es-ES" sz="1500" dirty="0">
              <a:solidFill>
                <a:srgbClr val="000000"/>
              </a:solidFill>
              <a:latin typeface="Arial" charset="0"/>
              <a:ea typeface="ＭＳ Ｐゴシック" charset="0"/>
            </a:endParaRPr>
          </a:p>
          <a:p>
            <a:pPr>
              <a:lnSpc>
                <a:spcPct val="120000"/>
              </a:lnSpc>
            </a:pPr>
            <a:endParaRPr lang="es-ES_tradnl" sz="1500" dirty="0"/>
          </a:p>
        </p:txBody>
      </p:sp>
    </p:spTree>
    <p:extLst>
      <p:ext uri="{BB962C8B-B14F-4D97-AF65-F5344CB8AC3E}">
        <p14:creationId xmlns:p14="http://schemas.microsoft.com/office/powerpoint/2010/main" val="55640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2009240395"/>
              </p:ext>
            </p:extLst>
          </p:nvPr>
        </p:nvGraphicFramePr>
        <p:xfrm>
          <a:off x="2152650" y="1293293"/>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ítulo 1"/>
          <p:cNvSpPr txBox="1">
            <a:spLocks/>
          </p:cNvSpPr>
          <p:nvPr/>
        </p:nvSpPr>
        <p:spPr>
          <a:xfrm>
            <a:off x="2126699" y="836712"/>
            <a:ext cx="8049388"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800" b="1" cap="small" dirty="0" err="1" smtClean="0">
                <a:effectLst>
                  <a:outerShdw blurRad="38100" dist="38100" dir="2700000" algn="tl">
                    <a:srgbClr val="000000">
                      <a:alpha val="43137"/>
                    </a:srgbClr>
                  </a:outerShdw>
                </a:effectLst>
              </a:rPr>
              <a:t>FEDE</a:t>
            </a:r>
            <a:endParaRPr lang="es-MX" sz="2800" b="1" cap="small" dirty="0">
              <a:effectLst>
                <a:outerShdw blurRad="38100" dist="38100" dir="2700000" algn="tl">
                  <a:srgbClr val="000000">
                    <a:alpha val="43137"/>
                  </a:srgbClr>
                </a:outerShdw>
              </a:effectLst>
            </a:endParaRPr>
          </a:p>
        </p:txBody>
      </p:sp>
      <p:sp>
        <p:nvSpPr>
          <p:cNvPr id="5" name="Estrella de 7 puntas 4"/>
          <p:cNvSpPr/>
          <p:nvPr/>
        </p:nvSpPr>
        <p:spPr>
          <a:xfrm>
            <a:off x="8933794" y="5202186"/>
            <a:ext cx="1555531" cy="1177160"/>
          </a:xfrm>
          <a:prstGeom prst="star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err="1"/>
              <a:t>UIDE</a:t>
            </a:r>
            <a:endParaRPr lang="es-MX" dirty="0"/>
          </a:p>
        </p:txBody>
      </p:sp>
    </p:spTree>
    <p:extLst>
      <p:ext uri="{BB962C8B-B14F-4D97-AF65-F5344CB8AC3E}">
        <p14:creationId xmlns:p14="http://schemas.microsoft.com/office/powerpoint/2010/main" val="18365909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81200" y="1600200"/>
            <a:ext cx="8229600" cy="487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174625" indent="-174625" algn="just">
              <a:buFontTx/>
              <a:buChar char="•"/>
            </a:pPr>
            <a:r>
              <a:rPr lang="es-MX" sz="2300" dirty="0">
                <a:solidFill>
                  <a:schemeClr val="accent4">
                    <a:lumMod val="75000"/>
                  </a:schemeClr>
                </a:solidFill>
                <a:latin typeface="Arial" charset="0"/>
                <a:ea typeface="ＭＳ Ｐゴシック" charset="0"/>
              </a:rPr>
              <a:t>Las autoridades que se encargan de la organización de las elecciones y las jurisdiccionales que resuelven las controversias en la materia, gozan de autonomía en su funcionamiento e independencia en sus decisiones.</a:t>
            </a:r>
          </a:p>
          <a:p>
            <a:pPr marL="174625" indent="-174625" algn="just"/>
            <a:endParaRPr lang="es-MX" sz="2300" dirty="0">
              <a:solidFill>
                <a:schemeClr val="accent4">
                  <a:lumMod val="75000"/>
                </a:schemeClr>
              </a:solidFill>
              <a:latin typeface="Arial" charset="0"/>
              <a:ea typeface="ＭＳ Ｐゴシック" charset="0"/>
            </a:endParaRPr>
          </a:p>
          <a:p>
            <a:pPr marL="174625" indent="-174625" algn="just">
              <a:buFontTx/>
              <a:buChar char="•"/>
            </a:pPr>
            <a:r>
              <a:rPr lang="es-MX" sz="2300" dirty="0">
                <a:solidFill>
                  <a:schemeClr val="accent4">
                    <a:lumMod val="75000"/>
                  </a:schemeClr>
                </a:solidFill>
                <a:latin typeface="Arial" charset="0"/>
                <a:ea typeface="ＭＳ Ｐゴシック" charset="0"/>
              </a:rPr>
              <a:t>Pueden convenir con el Instituto Nacional Electoral para que se haga cargo de la organización de los procesos electorales locales.</a:t>
            </a:r>
          </a:p>
          <a:p>
            <a:pPr marL="174625" indent="-174625" algn="just">
              <a:buFontTx/>
              <a:buChar char="•"/>
            </a:pPr>
            <a:endParaRPr lang="es-MX" sz="2300" dirty="0">
              <a:solidFill>
                <a:schemeClr val="accent4">
                  <a:lumMod val="75000"/>
                </a:schemeClr>
              </a:solidFill>
              <a:latin typeface="Arial" charset="0"/>
              <a:ea typeface="ＭＳ Ｐゴシック" charset="0"/>
            </a:endParaRPr>
          </a:p>
          <a:p>
            <a:pPr marL="174625" indent="-174625" algn="just">
              <a:buFontTx/>
              <a:buChar char="•"/>
            </a:pPr>
            <a:r>
              <a:rPr lang="es-MX" sz="2300" dirty="0">
                <a:solidFill>
                  <a:schemeClr val="accent4">
                    <a:lumMod val="75000"/>
                  </a:schemeClr>
                </a:solidFill>
                <a:latin typeface="Arial" charset="0"/>
                <a:ea typeface="ＭＳ Ｐゴシック" charset="0"/>
              </a:rPr>
              <a:t>Deben ajustarse a las bases obligatorias de coordinación establecidas con el INE en materia de fiscalización de las finanzas de los partidos políticos.</a:t>
            </a:r>
          </a:p>
          <a:p>
            <a:endParaRPr lang="es-ES_tradnl" dirty="0">
              <a:solidFill>
                <a:schemeClr val="accent4">
                  <a:lumMod val="75000"/>
                </a:schemeClr>
              </a:solidFill>
            </a:endParaRPr>
          </a:p>
        </p:txBody>
      </p:sp>
      <p:sp>
        <p:nvSpPr>
          <p:cNvPr id="4" name="Título 1"/>
          <p:cNvSpPr txBox="1">
            <a:spLocks/>
          </p:cNvSpPr>
          <p:nvPr/>
        </p:nvSpPr>
        <p:spPr>
          <a:xfrm>
            <a:off x="2161412" y="879188"/>
            <a:ext cx="8049388"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800" b="1" cap="small" dirty="0">
                <a:effectLst>
                  <a:outerShdw blurRad="38100" dist="38100" dir="2700000" algn="tl">
                    <a:srgbClr val="000000">
                      <a:alpha val="43137"/>
                    </a:srgbClr>
                  </a:outerShdw>
                </a:effectLst>
              </a:rPr>
              <a:t>Organismos públicos locales.</a:t>
            </a:r>
          </a:p>
        </p:txBody>
      </p:sp>
    </p:spTree>
    <p:extLst>
      <p:ext uri="{BB962C8B-B14F-4D97-AF65-F5344CB8AC3E}">
        <p14:creationId xmlns:p14="http://schemas.microsoft.com/office/powerpoint/2010/main" val="34890144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2153841" y="1096760"/>
            <a:ext cx="7886700" cy="485344"/>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cap="small">
                <a:effectLst>
                  <a:outerShdw blurRad="38100" dist="38100" dir="2700000" algn="tl">
                    <a:srgbClr val="000000">
                      <a:alpha val="43137"/>
                    </a:srgbClr>
                  </a:outerShdw>
                </a:effectLst>
              </a:rPr>
              <a:t>Concepto de Derecho Electoral</a:t>
            </a:r>
            <a:endParaRPr lang="es-MX" b="1" cap="small" dirty="0">
              <a:effectLst>
                <a:outerShdw blurRad="38100" dist="38100" dir="2700000" algn="tl">
                  <a:srgbClr val="000000">
                    <a:alpha val="43137"/>
                  </a:srgbClr>
                </a:outerShdw>
              </a:effectLst>
            </a:endParaRPr>
          </a:p>
        </p:txBody>
      </p:sp>
      <p:sp>
        <p:nvSpPr>
          <p:cNvPr id="7" name="Marcador de texto 2"/>
          <p:cNvSpPr txBox="1">
            <a:spLocks/>
          </p:cNvSpPr>
          <p:nvPr/>
        </p:nvSpPr>
        <p:spPr>
          <a:xfrm>
            <a:off x="1981200" y="1676400"/>
            <a:ext cx="3931920" cy="639762"/>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MX" cap="small"/>
              <a:t>Sentido Estricto</a:t>
            </a:r>
            <a:endParaRPr lang="es-MX" cap="small" dirty="0"/>
          </a:p>
        </p:txBody>
      </p:sp>
      <p:graphicFrame>
        <p:nvGraphicFramePr>
          <p:cNvPr id="8" name="Marcador de contenido 7"/>
          <p:cNvGraphicFramePr>
            <a:graphicFrameLocks/>
          </p:cNvGraphicFramePr>
          <p:nvPr>
            <p:extLst>
              <p:ext uri="{D42A27DB-BD31-4B8C-83A1-F6EECF244321}">
                <p14:modId xmlns:p14="http://schemas.microsoft.com/office/powerpoint/2010/main" val="1621650982"/>
              </p:ext>
            </p:extLst>
          </p:nvPr>
        </p:nvGraphicFramePr>
        <p:xfrm>
          <a:off x="1981200" y="2438400"/>
          <a:ext cx="393223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Marcador de texto 4"/>
          <p:cNvSpPr txBox="1">
            <a:spLocks/>
          </p:cNvSpPr>
          <p:nvPr/>
        </p:nvSpPr>
        <p:spPr>
          <a:xfrm>
            <a:off x="6278880" y="1676400"/>
            <a:ext cx="3931920" cy="639762"/>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MX" cap="small" dirty="0"/>
              <a:t>Sentido Amplio</a:t>
            </a:r>
          </a:p>
        </p:txBody>
      </p:sp>
      <p:graphicFrame>
        <p:nvGraphicFramePr>
          <p:cNvPr id="10" name="Marcador de contenido 9"/>
          <p:cNvGraphicFramePr>
            <a:graphicFrameLocks/>
          </p:cNvGraphicFramePr>
          <p:nvPr>
            <p:extLst>
              <p:ext uri="{D42A27DB-BD31-4B8C-83A1-F6EECF244321}">
                <p14:modId xmlns:p14="http://schemas.microsoft.com/office/powerpoint/2010/main" val="2851107371"/>
              </p:ext>
            </p:extLst>
          </p:nvPr>
        </p:nvGraphicFramePr>
        <p:xfrm>
          <a:off x="6278564" y="2438401"/>
          <a:ext cx="3932239" cy="3502025"/>
        </p:xfrm>
        <a:graphic>
          <a:graphicData uri="http://schemas.openxmlformats.org/drawingml/2006/table">
            <a:tbl>
              <a:tblPr firstRow="1" bandRow="1">
                <a:tableStyleId>{C083E6E3-FA7D-4D7B-A595-EF9225AFEA82}</a:tableStyleId>
              </a:tblPr>
              <a:tblGrid>
                <a:gridCol w="3932239">
                  <a:extLst>
                    <a:ext uri="{9D8B030D-6E8A-4147-A177-3AD203B41FA5}">
                      <a16:colId xmlns:a16="http://schemas.microsoft.com/office/drawing/2014/main" val="20000"/>
                    </a:ext>
                  </a:extLst>
                </a:gridCol>
              </a:tblGrid>
              <a:tr h="35020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altLang="es-MX" sz="1800" b="0" dirty="0" smtClean="0">
                          <a:solidFill>
                            <a:schemeClr val="bg2">
                              <a:lumMod val="50000"/>
                            </a:schemeClr>
                          </a:solidFill>
                        </a:rPr>
                        <a:t>Conjunto de normas y reglas constitucionales, leyes y reglamentos que regulan la </a:t>
                      </a:r>
                      <a:r>
                        <a:rPr lang="es-ES" altLang="es-MX" sz="1800" b="0" dirty="0" smtClean="0">
                          <a:solidFill>
                            <a:srgbClr val="6D092A"/>
                          </a:solidFill>
                        </a:rPr>
                        <a:t>organización, administración y realización de las elecciones</a:t>
                      </a:r>
                      <a:r>
                        <a:rPr lang="es-ES" altLang="es-MX" sz="1800" b="0" dirty="0" smtClean="0">
                          <a:solidFill>
                            <a:schemeClr val="bg2">
                              <a:lumMod val="50000"/>
                            </a:schemeClr>
                          </a:solidFill>
                        </a:rPr>
                        <a:t>, así como la constatación de validez de los resultados electorales y, en su caso, </a:t>
                      </a:r>
                      <a:r>
                        <a:rPr lang="es-ES" altLang="es-MX" sz="1800" b="0" dirty="0" smtClean="0">
                          <a:solidFill>
                            <a:srgbClr val="6D092A"/>
                          </a:solidFill>
                        </a:rPr>
                        <a:t>el control legal y constitucional de los mismos, a través de su impugnación</a:t>
                      </a:r>
                      <a:endParaRPr lang="es-ES" altLang="es-MX" sz="1600" b="0" dirty="0" smtClean="0">
                        <a:solidFill>
                          <a:srgbClr val="6D092A"/>
                        </a:solidFill>
                      </a:endParaRPr>
                    </a:p>
                    <a:p>
                      <a:endParaRPr lang="es-MX" dirty="0">
                        <a:solidFill>
                          <a:schemeClr val="bg2">
                            <a:lumMod val="50000"/>
                          </a:schemeClr>
                        </a:solidFill>
                      </a:endParaRPr>
                    </a:p>
                  </a:txBody>
                  <a:tcPr marL="92485" marR="92485" anchor="ctr">
                    <a:lnL>
                      <a:noFill/>
                    </a:lnL>
                    <a:lnR>
                      <a:noFill/>
                    </a:lnR>
                    <a:lnT w="57150" cap="flat" cmpd="sng" algn="ctr">
                      <a:solidFill>
                        <a:schemeClr val="accent4">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11" name="Picture 45" descr="URNA 2"/>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9333" b="79333" l="25641" r="86610">
                        <a14:foregroundMark x1="31624" y1="60000" x2="31624" y2="60000"/>
                        <a14:backgroundMark x1="31054" y1="72333" x2="31054" y2="72333"/>
                      </a14:backgroundRemoval>
                    </a14:imgEffect>
                  </a14:imgLayer>
                </a14:imgProps>
              </a:ext>
              <a:ext uri="{28A0092B-C50C-407E-A947-70E740481C1C}">
                <a14:useLocalDpi xmlns:a14="http://schemas.microsoft.com/office/drawing/2010/main" val="0"/>
              </a:ext>
            </a:extLst>
          </a:blip>
          <a:srcRect l="17229" r="9584" b="14362"/>
          <a:stretch>
            <a:fillRect/>
          </a:stretch>
        </p:blipFill>
        <p:spPr bwMode="auto">
          <a:xfrm>
            <a:off x="3024708" y="4945477"/>
            <a:ext cx="1703140" cy="122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56529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135560" y="2348880"/>
            <a:ext cx="7886700" cy="1528331"/>
          </a:xfrm>
          <a:prstGeom prst="rect">
            <a:avLst/>
          </a:prstGeom>
        </p:spPr>
        <p:txBody>
          <a:bodyPr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8000" b="1" cap="small" dirty="0">
                <a:effectLst>
                  <a:outerShdw blurRad="38100" dist="38100" dir="2700000" algn="tl">
                    <a:srgbClr val="000000">
                      <a:alpha val="43137"/>
                    </a:srgbClr>
                  </a:outerShdw>
                </a:effectLst>
              </a:rPr>
              <a:t>¡Gracias</a:t>
            </a:r>
            <a:r>
              <a:rPr lang="es-MX" sz="8000" b="1" cap="small" dirty="0" smtClean="0">
                <a:effectLst>
                  <a:outerShdw blurRad="38100" dist="38100" dir="2700000" algn="tl">
                    <a:srgbClr val="000000">
                      <a:alpha val="43137"/>
                    </a:srgbClr>
                  </a:outerShdw>
                </a:effectLst>
              </a:rPr>
              <a:t>!</a:t>
            </a:r>
            <a:endParaRPr lang="es-MX" sz="8000" b="1" cap="sm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90543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2900363" y="2149476"/>
            <a:ext cx="6391275" cy="3851275"/>
          </a:xfrm>
          <a:prstGeom prst="rect">
            <a:avLst/>
          </a:prstGeom>
        </p:spPr>
        <p:txBody>
          <a:bodyPr vert="horz" lIns="91440" tIns="45720" rIns="91440" bIns="45720" rtlCol="0" anchor="ctr">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lnSpc>
                <a:spcPct val="150000"/>
              </a:lnSpc>
              <a:defRPr/>
            </a:pPr>
            <a:r>
              <a:rPr lang="es-ES"/>
              <a:t>Es un instrumento de garantía para la democracia, ya que permite asegurar certeza en el otorgamiento de la representación popular. Además, desempeña una función legitimadora, ya que la democracia se afianza gracias al correcto funcionamiento de los procesos electorales. </a:t>
            </a:r>
          </a:p>
          <a:p>
            <a:pPr algn="r">
              <a:lnSpc>
                <a:spcPct val="150000"/>
              </a:lnSpc>
              <a:defRPr/>
            </a:pPr>
            <a:r>
              <a:rPr lang="es-ES" sz="1800"/>
              <a:t>						      (Aragón 2007, 33)</a:t>
            </a:r>
            <a:endParaRPr lang="es-MX" sz="1800"/>
          </a:p>
          <a:p>
            <a:endParaRPr lang="es-MX" dirty="0"/>
          </a:p>
        </p:txBody>
      </p:sp>
      <p:sp>
        <p:nvSpPr>
          <p:cNvPr id="4" name="Título 1"/>
          <p:cNvSpPr txBox="1">
            <a:spLocks/>
          </p:cNvSpPr>
          <p:nvPr/>
        </p:nvSpPr>
        <p:spPr>
          <a:xfrm>
            <a:off x="2153841" y="131012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4000" b="1" cap="small" dirty="0">
                <a:effectLst>
                  <a:outerShdw blurRad="38100" dist="38100" dir="2700000" algn="tl">
                    <a:srgbClr val="000000">
                      <a:alpha val="43137"/>
                    </a:srgbClr>
                  </a:outerShdw>
                </a:effectLst>
              </a:rPr>
              <a:t>Objeto del Derecho Electoral</a:t>
            </a:r>
          </a:p>
        </p:txBody>
      </p:sp>
    </p:spTree>
    <p:extLst>
      <p:ext uri="{BB962C8B-B14F-4D97-AF65-F5344CB8AC3E}">
        <p14:creationId xmlns:p14="http://schemas.microsoft.com/office/powerpoint/2010/main" val="178497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152650" y="1205345"/>
            <a:ext cx="7886700" cy="4853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a:effectLst>
                  <a:outerShdw blurRad="38100" dist="38100" dir="2700000" algn="tl">
                    <a:srgbClr val="000000">
                      <a:alpha val="43137"/>
                    </a:srgbClr>
                  </a:outerShdw>
                </a:effectLst>
              </a:rPr>
              <a:t>Marco constitucional y legal del </a:t>
            </a:r>
            <a:r>
              <a:rPr lang="es-MX" sz="2800" b="1" cap="small" dirty="0" smtClean="0">
                <a:effectLst>
                  <a:outerShdw blurRad="38100" dist="38100" dir="2700000" algn="tl">
                    <a:srgbClr val="000000">
                      <a:alpha val="43137"/>
                    </a:srgbClr>
                  </a:outerShdw>
                </a:effectLst>
              </a:rPr>
              <a:t/>
            </a:r>
            <a:br>
              <a:rPr lang="es-MX" sz="2800" b="1" cap="small" dirty="0" smtClean="0">
                <a:effectLst>
                  <a:outerShdw blurRad="38100" dist="38100" dir="2700000" algn="tl">
                    <a:srgbClr val="000000">
                      <a:alpha val="43137"/>
                    </a:srgbClr>
                  </a:outerShdw>
                </a:effectLst>
              </a:rPr>
            </a:br>
            <a:r>
              <a:rPr lang="es-MX" sz="2800" b="1" cap="small" dirty="0" smtClean="0">
                <a:effectLst>
                  <a:outerShdw blurRad="38100" dist="38100" dir="2700000" algn="tl">
                    <a:srgbClr val="000000">
                      <a:alpha val="43137"/>
                    </a:srgbClr>
                  </a:outerShdw>
                </a:effectLst>
              </a:rPr>
              <a:t>derecho electoral</a:t>
            </a:r>
            <a:endParaRPr lang="es-MX" sz="2800" b="1" cap="small" dirty="0">
              <a:effectLst>
                <a:outerShdw blurRad="38100" dist="38100" dir="2700000" algn="tl">
                  <a:srgbClr val="000000">
                    <a:alpha val="43137"/>
                  </a:srgbClr>
                </a:outerShdw>
              </a:effectLst>
            </a:endParaRPr>
          </a:p>
        </p:txBody>
      </p:sp>
      <p:graphicFrame>
        <p:nvGraphicFramePr>
          <p:cNvPr id="4" name="Marcador de contenido 4"/>
          <p:cNvGraphicFramePr>
            <a:graphicFrameLocks/>
          </p:cNvGraphicFramePr>
          <p:nvPr>
            <p:extLst>
              <p:ext uri="{D42A27DB-BD31-4B8C-83A1-F6EECF244321}">
                <p14:modId xmlns:p14="http://schemas.microsoft.com/office/powerpoint/2010/main" val="2216136333"/>
              </p:ext>
            </p:extLst>
          </p:nvPr>
        </p:nvGraphicFramePr>
        <p:xfrm>
          <a:off x="1933575" y="1419225"/>
          <a:ext cx="8267700" cy="47815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upo 4"/>
          <p:cNvGrpSpPr/>
          <p:nvPr/>
        </p:nvGrpSpPr>
        <p:grpSpPr>
          <a:xfrm>
            <a:off x="7695853" y="3481815"/>
            <a:ext cx="2505422" cy="927834"/>
            <a:chOff x="2881138" y="713631"/>
            <a:chExt cx="2505422" cy="927834"/>
          </a:xfrm>
        </p:grpSpPr>
        <p:sp>
          <p:nvSpPr>
            <p:cNvPr id="6" name="Rectángulo 5"/>
            <p:cNvSpPr/>
            <p:nvPr/>
          </p:nvSpPr>
          <p:spPr>
            <a:xfrm>
              <a:off x="2881138" y="713631"/>
              <a:ext cx="2505422" cy="927834"/>
            </a:xfrm>
            <a:prstGeom prst="rect">
              <a:avLst/>
            </a:prstGeom>
          </p:spPr>
          <p:style>
            <a:lnRef idx="2">
              <a:schemeClr val="lt1">
                <a:hueOff val="0"/>
                <a:satOff val="0"/>
                <a:lumOff val="0"/>
                <a:alphaOff val="0"/>
              </a:schemeClr>
            </a:lnRef>
            <a:fillRef idx="1">
              <a:schemeClr val="accent4">
                <a:shade val="60000"/>
                <a:hueOff val="0"/>
                <a:satOff val="0"/>
                <a:lumOff val="0"/>
                <a:alphaOff val="0"/>
              </a:schemeClr>
            </a:fillRef>
            <a:effectRef idx="0">
              <a:schemeClr val="accent4">
                <a:shade val="60000"/>
                <a:hueOff val="0"/>
                <a:satOff val="0"/>
                <a:lumOff val="0"/>
                <a:alphaOff val="0"/>
              </a:schemeClr>
            </a:effectRef>
            <a:fontRef idx="minor">
              <a:schemeClr val="lt1"/>
            </a:fontRef>
          </p:style>
        </p:sp>
        <p:sp>
          <p:nvSpPr>
            <p:cNvPr id="7" name="CuadroTexto 6"/>
            <p:cNvSpPr txBox="1"/>
            <p:nvPr/>
          </p:nvSpPr>
          <p:spPr>
            <a:xfrm>
              <a:off x="2881138" y="713631"/>
              <a:ext cx="2505422" cy="927834"/>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dirty="0" smtClean="0"/>
                <a:t>Normatividad local</a:t>
              </a:r>
              <a:endParaRPr lang="es-MX" sz="1000" b="1" kern="1200" dirty="0"/>
            </a:p>
          </p:txBody>
        </p:sp>
      </p:grpSp>
      <p:grpSp>
        <p:nvGrpSpPr>
          <p:cNvPr id="8" name="Grupo 7"/>
          <p:cNvGrpSpPr/>
          <p:nvPr/>
        </p:nvGrpSpPr>
        <p:grpSpPr>
          <a:xfrm>
            <a:off x="1933575" y="3481815"/>
            <a:ext cx="2505422" cy="927834"/>
            <a:chOff x="2881138" y="713631"/>
            <a:chExt cx="2505422" cy="927834"/>
          </a:xfrm>
        </p:grpSpPr>
        <p:sp>
          <p:nvSpPr>
            <p:cNvPr id="9" name="Rectángulo 8"/>
            <p:cNvSpPr/>
            <p:nvPr/>
          </p:nvSpPr>
          <p:spPr>
            <a:xfrm>
              <a:off x="2881138" y="713631"/>
              <a:ext cx="2505422" cy="927834"/>
            </a:xfrm>
            <a:prstGeom prst="rect">
              <a:avLst/>
            </a:prstGeom>
          </p:spPr>
          <p:style>
            <a:lnRef idx="2">
              <a:schemeClr val="lt1">
                <a:hueOff val="0"/>
                <a:satOff val="0"/>
                <a:lumOff val="0"/>
                <a:alphaOff val="0"/>
              </a:schemeClr>
            </a:lnRef>
            <a:fillRef idx="1">
              <a:schemeClr val="accent4">
                <a:shade val="60000"/>
                <a:hueOff val="0"/>
                <a:satOff val="0"/>
                <a:lumOff val="0"/>
                <a:alphaOff val="0"/>
              </a:schemeClr>
            </a:fillRef>
            <a:effectRef idx="0">
              <a:schemeClr val="accent4">
                <a:shade val="60000"/>
                <a:hueOff val="0"/>
                <a:satOff val="0"/>
                <a:lumOff val="0"/>
                <a:alphaOff val="0"/>
              </a:schemeClr>
            </a:effectRef>
            <a:fontRef idx="minor">
              <a:schemeClr val="lt1"/>
            </a:fontRef>
          </p:style>
        </p:sp>
        <p:sp>
          <p:nvSpPr>
            <p:cNvPr id="10" name="CuadroTexto 9"/>
            <p:cNvSpPr txBox="1"/>
            <p:nvPr/>
          </p:nvSpPr>
          <p:spPr>
            <a:xfrm>
              <a:off x="2881138" y="713631"/>
              <a:ext cx="2505422" cy="927834"/>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MX" sz="1000" b="1" dirty="0" smtClean="0"/>
                <a:t>Criterios jurisprudenciales</a:t>
              </a:r>
              <a:endParaRPr lang="es-MX" sz="1000" b="1" kern="1200" dirty="0"/>
            </a:p>
          </p:txBody>
        </p:sp>
      </p:grpSp>
    </p:spTree>
    <p:extLst>
      <p:ext uri="{BB962C8B-B14F-4D97-AF65-F5344CB8AC3E}">
        <p14:creationId xmlns:p14="http://schemas.microsoft.com/office/powerpoint/2010/main" val="11340373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147888" y="1974273"/>
            <a:ext cx="7886700" cy="1528331"/>
          </a:xfrm>
          <a:prstGeom prst="rect">
            <a:avLst/>
          </a:prstGeom>
        </p:spPr>
        <p:txBody>
          <a:bodyPr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8000" b="1" cap="small" dirty="0">
                <a:effectLst>
                  <a:outerShdw blurRad="38100" dist="38100" dir="2700000" algn="tl">
                    <a:srgbClr val="000000">
                      <a:alpha val="43137"/>
                    </a:srgbClr>
                  </a:outerShdw>
                </a:effectLst>
              </a:rPr>
              <a:t>Soberanía, democracia</a:t>
            </a:r>
          </a:p>
        </p:txBody>
      </p:sp>
      <p:sp>
        <p:nvSpPr>
          <p:cNvPr id="4" name="Marcador de texto 2"/>
          <p:cNvSpPr txBox="1">
            <a:spLocks/>
          </p:cNvSpPr>
          <p:nvPr/>
        </p:nvSpPr>
        <p:spPr>
          <a:xfrm>
            <a:off x="2147888" y="3502604"/>
            <a:ext cx="78867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s-MX" sz="2000" b="1" spc="600" dirty="0">
              <a:effectLst>
                <a:outerShdw blurRad="38100" dist="38100" dir="2700000" algn="tl">
                  <a:srgbClr val="000000">
                    <a:alpha val="43137"/>
                  </a:srgbClr>
                </a:outerShdw>
              </a:effectLst>
            </a:endParaRPr>
          </a:p>
          <a:p>
            <a:pPr marL="0" indent="0" algn="ctr">
              <a:buNone/>
            </a:pPr>
            <a:r>
              <a:rPr lang="es-MX" b="1" spc="600" dirty="0">
                <a:effectLst>
                  <a:outerShdw blurRad="38100" dist="38100" dir="2700000" algn="tl">
                    <a:srgbClr val="000000">
                      <a:alpha val="43137"/>
                    </a:srgbClr>
                  </a:outerShdw>
                </a:effectLst>
              </a:rPr>
              <a:t>Y REPRESENTACIÓN POPULAR</a:t>
            </a:r>
          </a:p>
        </p:txBody>
      </p:sp>
    </p:spTree>
    <p:extLst>
      <p:ext uri="{BB962C8B-B14F-4D97-AF65-F5344CB8AC3E}">
        <p14:creationId xmlns:p14="http://schemas.microsoft.com/office/powerpoint/2010/main" val="4473115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2152650" y="1205345"/>
            <a:ext cx="7886700" cy="4853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a:effectLst>
                  <a:outerShdw blurRad="38100" dist="38100" dir="2700000" algn="tl">
                    <a:srgbClr val="000000">
                      <a:alpha val="43137"/>
                    </a:srgbClr>
                  </a:outerShdw>
                </a:effectLst>
              </a:rPr>
              <a:t>Democracia Representativa.</a:t>
            </a:r>
            <a:endParaRPr lang="es-MX" sz="2800" b="1" cap="small" dirty="0">
              <a:effectLst>
                <a:outerShdw blurRad="38100" dist="38100" dir="2700000" algn="tl">
                  <a:srgbClr val="000000">
                    <a:alpha val="43137"/>
                  </a:srgbClr>
                </a:outerShdw>
              </a:effectLst>
            </a:endParaRPr>
          </a:p>
        </p:txBody>
      </p:sp>
      <p:graphicFrame>
        <p:nvGraphicFramePr>
          <p:cNvPr id="6" name="Marcador de contenido 4"/>
          <p:cNvGraphicFramePr>
            <a:graphicFrameLocks/>
          </p:cNvGraphicFramePr>
          <p:nvPr>
            <p:extLst>
              <p:ext uri="{D42A27DB-BD31-4B8C-83A1-F6EECF244321}">
                <p14:modId xmlns:p14="http://schemas.microsoft.com/office/powerpoint/2010/main" val="365195546"/>
              </p:ext>
            </p:extLst>
          </p:nvPr>
        </p:nvGraphicFramePr>
        <p:xfrm>
          <a:off x="1631504" y="1870744"/>
          <a:ext cx="928903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ángulo 8"/>
          <p:cNvSpPr/>
          <p:nvPr/>
        </p:nvSpPr>
        <p:spPr>
          <a:xfrm>
            <a:off x="9552384" y="2924944"/>
            <a:ext cx="1257300" cy="742950"/>
          </a:xfrm>
          <a:prstGeom prst="rect">
            <a:avLst/>
          </a:prstGeom>
          <a:solidFill>
            <a:schemeClr val="accent4">
              <a:lumMod val="40000"/>
              <a:lumOff val="60000"/>
              <a:alpha val="92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s-MX" sz="1500" b="1" dirty="0">
                <a:solidFill>
                  <a:schemeClr val="bg1"/>
                </a:solidFill>
              </a:rPr>
              <a:t>Poder Legislativo</a:t>
            </a:r>
          </a:p>
        </p:txBody>
      </p:sp>
      <p:sp>
        <p:nvSpPr>
          <p:cNvPr id="10" name="Rectángulo 9"/>
          <p:cNvSpPr/>
          <p:nvPr/>
        </p:nvSpPr>
        <p:spPr>
          <a:xfrm>
            <a:off x="9530317" y="4573513"/>
            <a:ext cx="1257300" cy="742950"/>
          </a:xfrm>
          <a:prstGeom prst="rect">
            <a:avLst/>
          </a:prstGeom>
          <a:solidFill>
            <a:schemeClr val="accent4">
              <a:lumMod val="40000"/>
              <a:lumOff val="60000"/>
              <a:alpha val="92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s-MX" sz="1500" b="1" dirty="0">
                <a:solidFill>
                  <a:schemeClr val="bg1"/>
                </a:solidFill>
              </a:rPr>
              <a:t>Poder Ejecutivo</a:t>
            </a:r>
          </a:p>
        </p:txBody>
      </p:sp>
    </p:spTree>
    <p:extLst>
      <p:ext uri="{BB962C8B-B14F-4D97-AF65-F5344CB8AC3E}">
        <p14:creationId xmlns:p14="http://schemas.microsoft.com/office/powerpoint/2010/main" val="1988911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827118557"/>
              </p:ext>
            </p:extLst>
          </p:nvPr>
        </p:nvGraphicFramePr>
        <p:xfrm>
          <a:off x="3364112" y="1622744"/>
          <a:ext cx="5466159" cy="3106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ítulo 1"/>
          <p:cNvSpPr txBox="1">
            <a:spLocks/>
          </p:cNvSpPr>
          <p:nvPr/>
        </p:nvSpPr>
        <p:spPr>
          <a:xfrm>
            <a:off x="2153841" y="844576"/>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4000" b="1" cap="small" dirty="0">
                <a:effectLst>
                  <a:outerShdw blurRad="38100" dist="38100" dir="2700000" algn="tl">
                    <a:srgbClr val="000000">
                      <a:alpha val="43137"/>
                    </a:srgbClr>
                  </a:outerShdw>
                </a:effectLst>
              </a:rPr>
              <a:t>Democracia.</a:t>
            </a:r>
          </a:p>
        </p:txBody>
      </p:sp>
    </p:spTree>
    <p:extLst>
      <p:ext uri="{BB962C8B-B14F-4D97-AF65-F5344CB8AC3E}">
        <p14:creationId xmlns:p14="http://schemas.microsoft.com/office/powerpoint/2010/main" val="28382830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txBox="1">
            <a:spLocks/>
          </p:cNvSpPr>
          <p:nvPr/>
        </p:nvSpPr>
        <p:spPr>
          <a:xfrm>
            <a:off x="2153841" y="2060477"/>
            <a:ext cx="3868340" cy="823912"/>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MX">
                <a:solidFill>
                  <a:schemeClr val="accent2">
                    <a:lumMod val="50000"/>
                  </a:schemeClr>
                </a:solidFill>
              </a:rPr>
              <a:t>Ejecutivo</a:t>
            </a:r>
            <a:endParaRPr lang="es-MX" dirty="0">
              <a:solidFill>
                <a:schemeClr val="accent2">
                  <a:lumMod val="50000"/>
                </a:schemeClr>
              </a:solidFill>
            </a:endParaRPr>
          </a:p>
        </p:txBody>
      </p:sp>
      <p:graphicFrame>
        <p:nvGraphicFramePr>
          <p:cNvPr id="4" name="Marcador de contenido 7"/>
          <p:cNvGraphicFramePr>
            <a:graphicFrameLocks/>
          </p:cNvGraphicFramePr>
          <p:nvPr>
            <p:extLst>
              <p:ext uri="{D42A27DB-BD31-4B8C-83A1-F6EECF244321}">
                <p14:modId xmlns:p14="http://schemas.microsoft.com/office/powerpoint/2010/main" val="3281049285"/>
              </p:ext>
            </p:extLst>
          </p:nvPr>
        </p:nvGraphicFramePr>
        <p:xfrm>
          <a:off x="1981200" y="2438400"/>
          <a:ext cx="3932238"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arcador de texto 4"/>
          <p:cNvSpPr txBox="1">
            <a:spLocks/>
          </p:cNvSpPr>
          <p:nvPr/>
        </p:nvSpPr>
        <p:spPr>
          <a:xfrm>
            <a:off x="6097192" y="2060477"/>
            <a:ext cx="3887391" cy="823912"/>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MX" dirty="0">
                <a:solidFill>
                  <a:srgbClr val="44546A"/>
                </a:solidFill>
              </a:rPr>
              <a:t>Legislativo</a:t>
            </a:r>
          </a:p>
        </p:txBody>
      </p:sp>
      <p:graphicFrame>
        <p:nvGraphicFramePr>
          <p:cNvPr id="6" name="Marcador de contenido 10"/>
          <p:cNvGraphicFramePr>
            <a:graphicFrameLocks/>
          </p:cNvGraphicFramePr>
          <p:nvPr>
            <p:extLst>
              <p:ext uri="{D42A27DB-BD31-4B8C-83A1-F6EECF244321}">
                <p14:modId xmlns:p14="http://schemas.microsoft.com/office/powerpoint/2010/main" val="2523377598"/>
              </p:ext>
            </p:extLst>
          </p:nvPr>
        </p:nvGraphicFramePr>
        <p:xfrm>
          <a:off x="6127357" y="2507602"/>
          <a:ext cx="3932237" cy="3951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ítulo 1"/>
          <p:cNvSpPr txBox="1">
            <a:spLocks/>
          </p:cNvSpPr>
          <p:nvPr/>
        </p:nvSpPr>
        <p:spPr>
          <a:xfrm>
            <a:off x="2153841" y="1310120"/>
            <a:ext cx="7886700" cy="4853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cap="small" dirty="0">
                <a:effectLst>
                  <a:outerShdw blurRad="38100" dist="38100" dir="2700000" algn="tl">
                    <a:srgbClr val="000000">
                      <a:alpha val="43137"/>
                    </a:srgbClr>
                  </a:outerShdw>
                </a:effectLst>
              </a:rPr>
              <a:t>Renovación de los poderes Ejecutivo y </a:t>
            </a:r>
            <a:r>
              <a:rPr lang="es-MX" sz="3200" b="1" cap="small" dirty="0" smtClean="0">
                <a:effectLst>
                  <a:outerShdw blurRad="38100" dist="38100" dir="2700000" algn="tl">
                    <a:srgbClr val="000000">
                      <a:alpha val="43137"/>
                    </a:srgbClr>
                  </a:outerShdw>
                </a:effectLst>
              </a:rPr>
              <a:t>Legislativo Federales</a:t>
            </a:r>
            <a:endParaRPr lang="es-MX" sz="3200" b="1" cap="sm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62332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1">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ema1" id="{D940DB89-15A0-4ED6-8BA2-6F818A61B2D6}" vid="{4C31AE39-B97C-4C91-950F-587D91342DF8}"/>
    </a:ext>
  </a:extLst>
</a:theme>
</file>

<file path=ppt/theme/theme3.xml><?xml version="1.0" encoding="utf-8"?>
<a:theme xmlns:a="http://schemas.openxmlformats.org/drawingml/2006/main" name="1_Plantilla de diseño vertical y horizontal">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29443197_TF03460606" id="{6995FF9D-852C-4CF4-97A1-CE087C123F87}" vid="{59F31521-09F7-40B0-9412-70837F9E6DFA}"/>
    </a:ext>
  </a:extLst>
</a:theme>
</file>

<file path=ppt/theme/theme4.xml><?xml version="1.0" encoding="utf-8"?>
<a:theme xmlns:a="http://schemas.openxmlformats.org/drawingml/2006/main" name="2_Plantilla de diseño vertical y horizontal">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29443197_TF03460606" id="{6995FF9D-852C-4CF4-97A1-CE087C123F87}" vid="{59F31521-09F7-40B0-9412-70837F9E6DF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2123</TotalTime>
  <Words>1510</Words>
  <Application>Microsoft Office PowerPoint</Application>
  <PresentationFormat>Panorámica</PresentationFormat>
  <Paragraphs>222</Paragraphs>
  <Slides>30</Slides>
  <Notes>30</Notes>
  <HiddenSlides>0</HiddenSlides>
  <MMClips>0</MMClips>
  <ScaleCrop>false</ScaleCrop>
  <HeadingPairs>
    <vt:vector size="6" baseType="variant">
      <vt:variant>
        <vt:lpstr>Fuentes usadas</vt:lpstr>
      </vt:variant>
      <vt:variant>
        <vt:i4>5</vt:i4>
      </vt:variant>
      <vt:variant>
        <vt:lpstr>Tema</vt:lpstr>
      </vt:variant>
      <vt:variant>
        <vt:i4>4</vt:i4>
      </vt:variant>
      <vt:variant>
        <vt:lpstr>Títulos de diapositiva</vt:lpstr>
      </vt:variant>
      <vt:variant>
        <vt:i4>30</vt:i4>
      </vt:variant>
    </vt:vector>
  </HeadingPairs>
  <TitlesOfParts>
    <vt:vector size="39" baseType="lpstr">
      <vt:lpstr>ＭＳ Ｐゴシック</vt:lpstr>
      <vt:lpstr>Arial</vt:lpstr>
      <vt:lpstr>Calibri</vt:lpstr>
      <vt:lpstr>Century Gothic</vt:lpstr>
      <vt:lpstr>굴림</vt:lpstr>
      <vt:lpstr>Tema de Office</vt:lpstr>
      <vt:lpstr>Tema1</vt:lpstr>
      <vt:lpstr>1_Plantilla de diseño vertical y horizontal</vt:lpstr>
      <vt:lpstr>2_Plantilla de diseño vertical y horizontal</vt:lpstr>
      <vt:lpstr>Curso en Materia Electoral  Derecho Electoral Mexicano  Daniel Dorantes Guerra  QUERÉTARO, OCTUBRE DE 2020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carlos.gonzalez</dc:creator>
  <cp:lastModifiedBy>Raúl Islas Matadamas</cp:lastModifiedBy>
  <cp:revision>121</cp:revision>
  <cp:lastPrinted>2019-01-18T17:32:31Z</cp:lastPrinted>
  <dcterms:created xsi:type="dcterms:W3CDTF">2017-11-09T14:55:26Z</dcterms:created>
  <dcterms:modified xsi:type="dcterms:W3CDTF">2020-10-20T02:37:38Z</dcterms:modified>
</cp:coreProperties>
</file>