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1"/>
  </p:notesMasterIdLst>
  <p:sldIdLst>
    <p:sldId id="296" r:id="rId2"/>
    <p:sldId id="295" r:id="rId3"/>
    <p:sldId id="257" r:id="rId4"/>
    <p:sldId id="262" r:id="rId5"/>
    <p:sldId id="258" r:id="rId6"/>
    <p:sldId id="263" r:id="rId7"/>
    <p:sldId id="264" r:id="rId8"/>
    <p:sldId id="268" r:id="rId9"/>
    <p:sldId id="269" r:id="rId10"/>
    <p:sldId id="266" r:id="rId11"/>
    <p:sldId id="270" r:id="rId12"/>
    <p:sldId id="271" r:id="rId13"/>
    <p:sldId id="272" r:id="rId14"/>
    <p:sldId id="274" r:id="rId15"/>
    <p:sldId id="276" r:id="rId16"/>
    <p:sldId id="277" r:id="rId17"/>
    <p:sldId id="278" r:id="rId18"/>
    <p:sldId id="280" r:id="rId19"/>
    <p:sldId id="279" r:id="rId20"/>
    <p:sldId id="281" r:id="rId21"/>
    <p:sldId id="282" r:id="rId22"/>
    <p:sldId id="283" r:id="rId23"/>
    <p:sldId id="289" r:id="rId24"/>
    <p:sldId id="284" r:id="rId25"/>
    <p:sldId id="285" r:id="rId26"/>
    <p:sldId id="288" r:id="rId27"/>
    <p:sldId id="290" r:id="rId28"/>
    <p:sldId id="291" r:id="rId29"/>
    <p:sldId id="294" r:id="rId3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9AB20C0-0332-40A9-8867-934CEE2C8114}">
          <p14:sldIdLst>
            <p14:sldId id="296"/>
            <p14:sldId id="295"/>
            <p14:sldId id="257"/>
            <p14:sldId id="262"/>
            <p14:sldId id="258"/>
            <p14:sldId id="263"/>
            <p14:sldId id="264"/>
            <p14:sldId id="268"/>
            <p14:sldId id="269"/>
            <p14:sldId id="266"/>
            <p14:sldId id="270"/>
            <p14:sldId id="271"/>
            <p14:sldId id="272"/>
            <p14:sldId id="274"/>
            <p14:sldId id="276"/>
            <p14:sldId id="277"/>
            <p14:sldId id="278"/>
            <p14:sldId id="280"/>
            <p14:sldId id="279"/>
            <p14:sldId id="281"/>
          </p14:sldIdLst>
        </p14:section>
        <p14:section name="Sección sin título" id="{3A111CF2-1377-4420-8271-8EEE57294D6E}">
          <p14:sldIdLst>
            <p14:sldId id="282"/>
            <p14:sldId id="283"/>
            <p14:sldId id="289"/>
            <p14:sldId id="284"/>
            <p14:sldId id="285"/>
            <p14:sldId id="288"/>
            <p14:sldId id="290"/>
            <p14:sldId id="291"/>
            <p14:sldId id="2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Perez" initials="M" lastIdx="1" clrIdx="0">
    <p:extLst>
      <p:ext uri="{19B8F6BF-5375-455C-9EA6-DF929625EA0E}">
        <p15:presenceInfo xmlns:p15="http://schemas.microsoft.com/office/powerpoint/2012/main" userId="Maria.Per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115" d="100"/>
          <a:sy n="115" d="100"/>
        </p:scale>
        <p:origin x="5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diagrams/_rels/data2.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25084-CB82-4AE8-AE2A-67A1B955B796}" type="doc">
      <dgm:prSet loTypeId="urn:microsoft.com/office/officeart/2005/8/layout/vList3" loCatId="list" qsTypeId="urn:microsoft.com/office/officeart/2005/8/quickstyle/simple1" qsCatId="simple" csTypeId="urn:microsoft.com/office/officeart/2005/8/colors/accent1_2" csCatId="accent1" phldr="1"/>
      <dgm:spPr/>
    </dgm:pt>
    <dgm:pt modelId="{6CB1BC39-756F-43CC-9375-88E906BEEEE6}">
      <dgm:prSet phldrT="[Texto]"/>
      <dgm:spPr/>
      <dgm:t>
        <a:bodyPr/>
        <a:lstStyle/>
        <a:p>
          <a:r>
            <a:rPr lang="es-ES" dirty="0"/>
            <a:t>Partido Acción Nacional </a:t>
          </a:r>
        </a:p>
      </dgm:t>
    </dgm:pt>
    <dgm:pt modelId="{EBC49932-14F3-4C1A-884B-1CAD90A5E2AB}" type="parTrans" cxnId="{3F1D5B2F-E6A3-41F3-95EE-0E70F6C5359D}">
      <dgm:prSet/>
      <dgm:spPr/>
      <dgm:t>
        <a:bodyPr/>
        <a:lstStyle/>
        <a:p>
          <a:endParaRPr lang="es-ES"/>
        </a:p>
      </dgm:t>
    </dgm:pt>
    <dgm:pt modelId="{18FACDDE-EA8D-470F-BDEF-19E7228094E2}" type="sibTrans" cxnId="{3F1D5B2F-E6A3-41F3-95EE-0E70F6C5359D}">
      <dgm:prSet/>
      <dgm:spPr/>
      <dgm:t>
        <a:bodyPr/>
        <a:lstStyle/>
        <a:p>
          <a:endParaRPr lang="es-ES"/>
        </a:p>
      </dgm:t>
    </dgm:pt>
    <dgm:pt modelId="{AEE1EDFF-B500-4E04-8CFC-AFA80FCCEA43}">
      <dgm:prSet phldrT="[Texto]"/>
      <dgm:spPr/>
      <dgm:t>
        <a:bodyPr/>
        <a:lstStyle/>
        <a:p>
          <a:r>
            <a:rPr lang="es-ES" dirty="0"/>
            <a:t>        Partido Revolucionario Institucional</a:t>
          </a:r>
        </a:p>
      </dgm:t>
    </dgm:pt>
    <dgm:pt modelId="{D457D952-E99C-46CA-A729-3C4AB5027550}" type="parTrans" cxnId="{32FC885D-9430-4159-80CE-ADFE728194B0}">
      <dgm:prSet/>
      <dgm:spPr/>
      <dgm:t>
        <a:bodyPr/>
        <a:lstStyle/>
        <a:p>
          <a:endParaRPr lang="es-ES"/>
        </a:p>
      </dgm:t>
    </dgm:pt>
    <dgm:pt modelId="{D55A6E2B-8A3B-4F4B-A9B3-1623D588CA0D}" type="sibTrans" cxnId="{32FC885D-9430-4159-80CE-ADFE728194B0}">
      <dgm:prSet/>
      <dgm:spPr/>
      <dgm:t>
        <a:bodyPr/>
        <a:lstStyle/>
        <a:p>
          <a:endParaRPr lang="es-ES"/>
        </a:p>
      </dgm:t>
    </dgm:pt>
    <dgm:pt modelId="{EE35EBDD-2C20-4047-AA27-9595A7A9143C}">
      <dgm:prSet phldrT="[Texto]"/>
      <dgm:spPr/>
      <dgm:t>
        <a:bodyPr/>
        <a:lstStyle/>
        <a:p>
          <a:r>
            <a:rPr lang="es-ES" dirty="0"/>
            <a:t>        Partido de la Revolución Democrática</a:t>
          </a:r>
        </a:p>
      </dgm:t>
    </dgm:pt>
    <dgm:pt modelId="{77625984-9EBA-4808-917F-55A95D2500D7}" type="parTrans" cxnId="{D8768E98-9B1B-47CF-A5BF-47531D99B036}">
      <dgm:prSet/>
      <dgm:spPr/>
      <dgm:t>
        <a:bodyPr/>
        <a:lstStyle/>
        <a:p>
          <a:endParaRPr lang="es-ES"/>
        </a:p>
      </dgm:t>
    </dgm:pt>
    <dgm:pt modelId="{05A6DD81-0582-4F66-9FC4-16C79D0B7640}" type="sibTrans" cxnId="{D8768E98-9B1B-47CF-A5BF-47531D99B036}">
      <dgm:prSet/>
      <dgm:spPr/>
      <dgm:t>
        <a:bodyPr/>
        <a:lstStyle/>
        <a:p>
          <a:endParaRPr lang="es-ES"/>
        </a:p>
      </dgm:t>
    </dgm:pt>
    <dgm:pt modelId="{CF86583D-FF1E-48BC-AED6-49ECC02D4776}">
      <dgm:prSet phldrT="[Texto]"/>
      <dgm:spPr/>
      <dgm:t>
        <a:bodyPr/>
        <a:lstStyle/>
        <a:p>
          <a:r>
            <a:rPr lang="es-ES" dirty="0"/>
            <a:t>Partido Encuentro Solidario </a:t>
          </a:r>
        </a:p>
      </dgm:t>
    </dgm:pt>
    <dgm:pt modelId="{2D12C5B7-E887-4D93-B017-315AF007270B}" type="parTrans" cxnId="{E19749E5-2699-4D9B-98A4-013FE007C2A2}">
      <dgm:prSet/>
      <dgm:spPr/>
      <dgm:t>
        <a:bodyPr/>
        <a:lstStyle/>
        <a:p>
          <a:endParaRPr lang="es-ES"/>
        </a:p>
      </dgm:t>
    </dgm:pt>
    <dgm:pt modelId="{5425AA50-8045-44DF-A0BB-BDEC4DDF5518}" type="sibTrans" cxnId="{E19749E5-2699-4D9B-98A4-013FE007C2A2}">
      <dgm:prSet/>
      <dgm:spPr/>
      <dgm:t>
        <a:bodyPr/>
        <a:lstStyle/>
        <a:p>
          <a:endParaRPr lang="es-ES"/>
        </a:p>
      </dgm:t>
    </dgm:pt>
    <dgm:pt modelId="{9E2E3F59-7145-4542-8680-6D981D8DD6F5}">
      <dgm:prSet phldrT="[Texto]"/>
      <dgm:spPr/>
      <dgm:t>
        <a:bodyPr/>
        <a:lstStyle/>
        <a:p>
          <a:r>
            <a:rPr lang="es-ES" dirty="0"/>
            <a:t>Movimiento Ciudadano</a:t>
          </a:r>
        </a:p>
      </dgm:t>
    </dgm:pt>
    <dgm:pt modelId="{F1DD18A7-DE82-4E87-A0B3-F7B01BF4778F}" type="parTrans" cxnId="{10638FA0-6930-4C6C-8771-06C0B0F379F7}">
      <dgm:prSet/>
      <dgm:spPr/>
      <dgm:t>
        <a:bodyPr/>
        <a:lstStyle/>
        <a:p>
          <a:endParaRPr lang="es-ES"/>
        </a:p>
      </dgm:t>
    </dgm:pt>
    <dgm:pt modelId="{752C81A6-C530-4DC4-ACBD-D551C973AADB}" type="sibTrans" cxnId="{10638FA0-6930-4C6C-8771-06C0B0F379F7}">
      <dgm:prSet/>
      <dgm:spPr/>
      <dgm:t>
        <a:bodyPr/>
        <a:lstStyle/>
        <a:p>
          <a:endParaRPr lang="es-ES"/>
        </a:p>
      </dgm:t>
    </dgm:pt>
    <dgm:pt modelId="{2C19EE37-AAF0-490E-ACB4-1F14E9A258A6}">
      <dgm:prSet phldrT="[Texto]"/>
      <dgm:spPr/>
      <dgm:t>
        <a:bodyPr/>
        <a:lstStyle/>
        <a:p>
          <a:r>
            <a:rPr lang="es-ES" dirty="0"/>
            <a:t>       Partido Verde Ecologista de México</a:t>
          </a:r>
        </a:p>
      </dgm:t>
    </dgm:pt>
    <dgm:pt modelId="{3814F635-D4FD-4B3B-8111-9CBE84E0A1F7}" type="parTrans" cxnId="{BC85DEB2-9768-4393-9277-08D246B6F465}">
      <dgm:prSet/>
      <dgm:spPr/>
      <dgm:t>
        <a:bodyPr/>
        <a:lstStyle/>
        <a:p>
          <a:endParaRPr lang="es-ES"/>
        </a:p>
      </dgm:t>
    </dgm:pt>
    <dgm:pt modelId="{7E450202-C370-4809-8815-F30EE5D8E5C0}" type="sibTrans" cxnId="{BC85DEB2-9768-4393-9277-08D246B6F465}">
      <dgm:prSet/>
      <dgm:spPr/>
      <dgm:t>
        <a:bodyPr/>
        <a:lstStyle/>
        <a:p>
          <a:endParaRPr lang="es-ES"/>
        </a:p>
      </dgm:t>
    </dgm:pt>
    <dgm:pt modelId="{35BB9663-693C-41E8-9F9A-A54A5E7E8C3D}">
      <dgm:prSet phldrT="[Texto]"/>
      <dgm:spPr/>
      <dgm:t>
        <a:bodyPr/>
        <a:lstStyle/>
        <a:p>
          <a:r>
            <a:rPr lang="es-ES" dirty="0"/>
            <a:t>Morena</a:t>
          </a:r>
        </a:p>
      </dgm:t>
    </dgm:pt>
    <dgm:pt modelId="{555BC38F-173D-4C23-ABB3-9FACFDE7FAC0}" type="parTrans" cxnId="{1E60B3E6-C116-4D2D-A46A-BCFD0EAD2DB2}">
      <dgm:prSet/>
      <dgm:spPr/>
      <dgm:t>
        <a:bodyPr/>
        <a:lstStyle/>
        <a:p>
          <a:endParaRPr lang="es-ES"/>
        </a:p>
      </dgm:t>
    </dgm:pt>
    <dgm:pt modelId="{92CB8018-6D6B-46C0-8A01-E2B4F13B8B6C}" type="sibTrans" cxnId="{1E60B3E6-C116-4D2D-A46A-BCFD0EAD2DB2}">
      <dgm:prSet/>
      <dgm:spPr/>
      <dgm:t>
        <a:bodyPr/>
        <a:lstStyle/>
        <a:p>
          <a:endParaRPr lang="es-ES"/>
        </a:p>
      </dgm:t>
    </dgm:pt>
    <dgm:pt modelId="{72AD681A-3887-4E34-93D7-5195A0F3F655}">
      <dgm:prSet phldrT="[Texto]"/>
      <dgm:spPr/>
      <dgm:t>
        <a:bodyPr/>
        <a:lstStyle/>
        <a:p>
          <a:r>
            <a:rPr lang="es-ES" dirty="0"/>
            <a:t>Partido del Trabajo</a:t>
          </a:r>
        </a:p>
      </dgm:t>
    </dgm:pt>
    <dgm:pt modelId="{27339666-5485-4D75-A3CC-4C81CD4A7181}" type="parTrans" cxnId="{91E3958A-AE57-460A-BC4C-E18A3E076AEB}">
      <dgm:prSet/>
      <dgm:spPr/>
      <dgm:t>
        <a:bodyPr/>
        <a:lstStyle/>
        <a:p>
          <a:endParaRPr lang="es-ES"/>
        </a:p>
      </dgm:t>
    </dgm:pt>
    <dgm:pt modelId="{4DFBBDFE-CD2F-4375-899E-F801952CA61A}" type="sibTrans" cxnId="{91E3958A-AE57-460A-BC4C-E18A3E076AEB}">
      <dgm:prSet/>
      <dgm:spPr/>
      <dgm:t>
        <a:bodyPr/>
        <a:lstStyle/>
        <a:p>
          <a:endParaRPr lang="es-ES"/>
        </a:p>
      </dgm:t>
    </dgm:pt>
    <dgm:pt modelId="{76C6FACA-6A3F-48BB-BE6C-B6A4AAB25945}">
      <dgm:prSet phldrT="[Texto]"/>
      <dgm:spPr/>
      <dgm:t>
        <a:bodyPr/>
        <a:lstStyle/>
        <a:p>
          <a:r>
            <a:rPr lang="es-ES" dirty="0"/>
            <a:t>Redes Sociales Progresistas</a:t>
          </a:r>
        </a:p>
      </dgm:t>
    </dgm:pt>
    <dgm:pt modelId="{616B3101-F4E8-4F49-81B9-6470953060E9}" type="parTrans" cxnId="{6C5F1C5C-097F-499A-A85E-90CF55EA1378}">
      <dgm:prSet/>
      <dgm:spPr/>
      <dgm:t>
        <a:bodyPr/>
        <a:lstStyle/>
        <a:p>
          <a:endParaRPr lang="es-MX"/>
        </a:p>
      </dgm:t>
    </dgm:pt>
    <dgm:pt modelId="{84FE7119-89FC-4F22-9D00-7F9B7FC0F5D2}" type="sibTrans" cxnId="{6C5F1C5C-097F-499A-A85E-90CF55EA1378}">
      <dgm:prSet/>
      <dgm:spPr/>
      <dgm:t>
        <a:bodyPr/>
        <a:lstStyle/>
        <a:p>
          <a:endParaRPr lang="es-MX"/>
        </a:p>
      </dgm:t>
    </dgm:pt>
    <dgm:pt modelId="{04DAD3DB-758D-433E-A346-525C2CC0CCF7}">
      <dgm:prSet phldrT="[Texto]"/>
      <dgm:spPr/>
      <dgm:t>
        <a:bodyPr/>
        <a:lstStyle/>
        <a:p>
          <a:r>
            <a:rPr lang="es-ES" dirty="0"/>
            <a:t>Fuerza Social por México</a:t>
          </a:r>
        </a:p>
      </dgm:t>
    </dgm:pt>
    <dgm:pt modelId="{B8D6524C-2D6A-4F87-A0FF-CD9CF198E936}" type="parTrans" cxnId="{A3663A65-1448-4349-8573-3DBB0AF05414}">
      <dgm:prSet/>
      <dgm:spPr/>
      <dgm:t>
        <a:bodyPr/>
        <a:lstStyle/>
        <a:p>
          <a:endParaRPr lang="es-MX"/>
        </a:p>
      </dgm:t>
    </dgm:pt>
    <dgm:pt modelId="{653CA18C-8AB8-467C-9444-472CE227AACB}" type="sibTrans" cxnId="{A3663A65-1448-4349-8573-3DBB0AF05414}">
      <dgm:prSet/>
      <dgm:spPr/>
      <dgm:t>
        <a:bodyPr/>
        <a:lstStyle/>
        <a:p>
          <a:endParaRPr lang="es-MX"/>
        </a:p>
      </dgm:t>
    </dgm:pt>
    <dgm:pt modelId="{D29433DA-6018-45FF-96E6-22138FB5C894}" type="pres">
      <dgm:prSet presAssocID="{A9D25084-CB82-4AE8-AE2A-67A1B955B796}" presName="linearFlow" presStyleCnt="0">
        <dgm:presLayoutVars>
          <dgm:dir/>
          <dgm:resizeHandles val="exact"/>
        </dgm:presLayoutVars>
      </dgm:prSet>
      <dgm:spPr/>
    </dgm:pt>
    <dgm:pt modelId="{D2BEC459-81F1-4E5B-B556-A0DCFA25050D}" type="pres">
      <dgm:prSet presAssocID="{6CB1BC39-756F-43CC-9375-88E906BEEEE6}" presName="composite" presStyleCnt="0"/>
      <dgm:spPr/>
    </dgm:pt>
    <dgm:pt modelId="{EF9C90FB-C310-4962-B331-95CA9ABE64AF}" type="pres">
      <dgm:prSet presAssocID="{6CB1BC39-756F-43CC-9375-88E906BEEEE6}" presName="imgShp"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96F37EE-BD9D-4379-9E38-6383C76A76CE}" type="pres">
      <dgm:prSet presAssocID="{6CB1BC39-756F-43CC-9375-88E906BEEEE6}" presName="txShp" presStyleLbl="node1" presStyleIdx="0" presStyleCnt="10">
        <dgm:presLayoutVars>
          <dgm:bulletEnabled val="1"/>
        </dgm:presLayoutVars>
      </dgm:prSet>
      <dgm:spPr/>
      <dgm:t>
        <a:bodyPr/>
        <a:lstStyle/>
        <a:p>
          <a:endParaRPr lang="es-ES"/>
        </a:p>
      </dgm:t>
    </dgm:pt>
    <dgm:pt modelId="{651A9995-FCD5-42CD-A824-6CB6A96C63C6}" type="pres">
      <dgm:prSet presAssocID="{18FACDDE-EA8D-470F-BDEF-19E7228094E2}" presName="spacing" presStyleCnt="0"/>
      <dgm:spPr/>
    </dgm:pt>
    <dgm:pt modelId="{797EE3DF-D744-419D-AD18-DC1A1625536B}" type="pres">
      <dgm:prSet presAssocID="{AEE1EDFF-B500-4E04-8CFC-AFA80FCCEA43}" presName="composite" presStyleCnt="0"/>
      <dgm:spPr/>
    </dgm:pt>
    <dgm:pt modelId="{13DC1BA9-AB9F-444E-8305-3CC087B21177}" type="pres">
      <dgm:prSet presAssocID="{AEE1EDFF-B500-4E04-8CFC-AFA80FCCEA43}" presName="imgShp"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2F84466C-3F7C-411A-B13E-9969CD5A5E77}" type="pres">
      <dgm:prSet presAssocID="{AEE1EDFF-B500-4E04-8CFC-AFA80FCCEA43}" presName="txShp" presStyleLbl="node1" presStyleIdx="1" presStyleCnt="10">
        <dgm:presLayoutVars>
          <dgm:bulletEnabled val="1"/>
        </dgm:presLayoutVars>
      </dgm:prSet>
      <dgm:spPr/>
      <dgm:t>
        <a:bodyPr/>
        <a:lstStyle/>
        <a:p>
          <a:endParaRPr lang="es-ES"/>
        </a:p>
      </dgm:t>
    </dgm:pt>
    <dgm:pt modelId="{C088B5E8-63E6-4A12-879C-8619301173E8}" type="pres">
      <dgm:prSet presAssocID="{D55A6E2B-8A3B-4F4B-A9B3-1623D588CA0D}" presName="spacing" presStyleCnt="0"/>
      <dgm:spPr/>
    </dgm:pt>
    <dgm:pt modelId="{5D0F1769-E0AD-4B1C-9551-CCCF8AED51AC}" type="pres">
      <dgm:prSet presAssocID="{EE35EBDD-2C20-4047-AA27-9595A7A9143C}" presName="composite" presStyleCnt="0"/>
      <dgm:spPr/>
    </dgm:pt>
    <dgm:pt modelId="{54C266EC-1D03-48ED-B448-D98F05BEFAC2}" type="pres">
      <dgm:prSet presAssocID="{EE35EBDD-2C20-4047-AA27-9595A7A9143C}" presName="imgShp"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90722764-25D3-47D9-813F-C474A5F7BDD2}" type="pres">
      <dgm:prSet presAssocID="{EE35EBDD-2C20-4047-AA27-9595A7A9143C}" presName="txShp" presStyleLbl="node1" presStyleIdx="2" presStyleCnt="10">
        <dgm:presLayoutVars>
          <dgm:bulletEnabled val="1"/>
        </dgm:presLayoutVars>
      </dgm:prSet>
      <dgm:spPr/>
      <dgm:t>
        <a:bodyPr/>
        <a:lstStyle/>
        <a:p>
          <a:endParaRPr lang="es-ES"/>
        </a:p>
      </dgm:t>
    </dgm:pt>
    <dgm:pt modelId="{CF3C2003-FFB3-439D-A47E-D371FB3F6462}" type="pres">
      <dgm:prSet presAssocID="{05A6DD81-0582-4F66-9FC4-16C79D0B7640}" presName="spacing" presStyleCnt="0"/>
      <dgm:spPr/>
    </dgm:pt>
    <dgm:pt modelId="{ABBCA8DB-7D83-440D-9CD0-1A2162BF9E2E}" type="pres">
      <dgm:prSet presAssocID="{9E2E3F59-7145-4542-8680-6D981D8DD6F5}" presName="composite" presStyleCnt="0"/>
      <dgm:spPr/>
    </dgm:pt>
    <dgm:pt modelId="{896DBC8B-2130-4137-8888-070C34BC3D7E}" type="pres">
      <dgm:prSet presAssocID="{9E2E3F59-7145-4542-8680-6D981D8DD6F5}" presName="imgShp" presStyleLbl="fgImgPlace1" presStyleIdx="3" presStyleCnt="10"/>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E4215378-2124-453B-B794-6C9C78B22E01}" type="pres">
      <dgm:prSet presAssocID="{9E2E3F59-7145-4542-8680-6D981D8DD6F5}" presName="txShp" presStyleLbl="node1" presStyleIdx="3" presStyleCnt="10">
        <dgm:presLayoutVars>
          <dgm:bulletEnabled val="1"/>
        </dgm:presLayoutVars>
      </dgm:prSet>
      <dgm:spPr/>
      <dgm:t>
        <a:bodyPr/>
        <a:lstStyle/>
        <a:p>
          <a:endParaRPr lang="es-ES"/>
        </a:p>
      </dgm:t>
    </dgm:pt>
    <dgm:pt modelId="{CA0CD0EE-A0A5-4D5C-B965-2749A972CCAB}" type="pres">
      <dgm:prSet presAssocID="{752C81A6-C530-4DC4-ACBD-D551C973AADB}" presName="spacing" presStyleCnt="0"/>
      <dgm:spPr/>
    </dgm:pt>
    <dgm:pt modelId="{A635F0BA-A197-4DD1-947A-7935A2758563}" type="pres">
      <dgm:prSet presAssocID="{2C19EE37-AAF0-490E-ACB4-1F14E9A258A6}" presName="composite" presStyleCnt="0"/>
      <dgm:spPr/>
    </dgm:pt>
    <dgm:pt modelId="{54ECA71E-793A-40A7-AC05-85377ED9F3E7}" type="pres">
      <dgm:prSet presAssocID="{2C19EE37-AAF0-490E-ACB4-1F14E9A258A6}" presName="imgShp"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F112250-FF75-4875-813F-B04565129AC6}" type="pres">
      <dgm:prSet presAssocID="{2C19EE37-AAF0-490E-ACB4-1F14E9A258A6}" presName="txShp" presStyleLbl="node1" presStyleIdx="4" presStyleCnt="10">
        <dgm:presLayoutVars>
          <dgm:bulletEnabled val="1"/>
        </dgm:presLayoutVars>
      </dgm:prSet>
      <dgm:spPr/>
      <dgm:t>
        <a:bodyPr/>
        <a:lstStyle/>
        <a:p>
          <a:endParaRPr lang="es-ES"/>
        </a:p>
      </dgm:t>
    </dgm:pt>
    <dgm:pt modelId="{5488344D-2A86-4D7E-B6A0-AA8D8F45D2FB}" type="pres">
      <dgm:prSet presAssocID="{7E450202-C370-4809-8815-F30EE5D8E5C0}" presName="spacing" presStyleCnt="0"/>
      <dgm:spPr/>
    </dgm:pt>
    <dgm:pt modelId="{AC368994-F1A3-46FB-9FC8-E7238532EF88}" type="pres">
      <dgm:prSet presAssocID="{35BB9663-693C-41E8-9F9A-A54A5E7E8C3D}" presName="composite" presStyleCnt="0"/>
      <dgm:spPr/>
    </dgm:pt>
    <dgm:pt modelId="{3B1117F0-1F21-411A-BFFD-7A6566E56D03}" type="pres">
      <dgm:prSet presAssocID="{35BB9663-693C-41E8-9F9A-A54A5E7E8C3D}" presName="imgShp"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D9DD90E1-586D-441C-A16F-FAFED5D9D373}" type="pres">
      <dgm:prSet presAssocID="{35BB9663-693C-41E8-9F9A-A54A5E7E8C3D}" presName="txShp" presStyleLbl="node1" presStyleIdx="5" presStyleCnt="10">
        <dgm:presLayoutVars>
          <dgm:bulletEnabled val="1"/>
        </dgm:presLayoutVars>
      </dgm:prSet>
      <dgm:spPr/>
      <dgm:t>
        <a:bodyPr/>
        <a:lstStyle/>
        <a:p>
          <a:endParaRPr lang="es-ES"/>
        </a:p>
      </dgm:t>
    </dgm:pt>
    <dgm:pt modelId="{D2E960FE-DBFA-417E-9D0E-394950C64C29}" type="pres">
      <dgm:prSet presAssocID="{92CB8018-6D6B-46C0-8A01-E2B4F13B8B6C}" presName="spacing" presStyleCnt="0"/>
      <dgm:spPr/>
    </dgm:pt>
    <dgm:pt modelId="{CDA4669E-AA64-4B52-B7F8-EAD8EC377E1D}" type="pres">
      <dgm:prSet presAssocID="{72AD681A-3887-4E34-93D7-5195A0F3F655}" presName="composite" presStyleCnt="0"/>
      <dgm:spPr/>
    </dgm:pt>
    <dgm:pt modelId="{27703BE9-47B0-4796-B79A-0A7ED31F34C6}" type="pres">
      <dgm:prSet presAssocID="{72AD681A-3887-4E34-93D7-5195A0F3F655}" presName="imgShp"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pt>
    <dgm:pt modelId="{1659AA02-9D09-4829-A3FA-BD06F019FEFA}" type="pres">
      <dgm:prSet presAssocID="{72AD681A-3887-4E34-93D7-5195A0F3F655}" presName="txShp" presStyleLbl="node1" presStyleIdx="6" presStyleCnt="10">
        <dgm:presLayoutVars>
          <dgm:bulletEnabled val="1"/>
        </dgm:presLayoutVars>
      </dgm:prSet>
      <dgm:spPr/>
      <dgm:t>
        <a:bodyPr/>
        <a:lstStyle/>
        <a:p>
          <a:endParaRPr lang="es-ES"/>
        </a:p>
      </dgm:t>
    </dgm:pt>
    <dgm:pt modelId="{F121FB8B-FA8C-4ECA-B224-56C1325FF725}" type="pres">
      <dgm:prSet presAssocID="{4DFBBDFE-CD2F-4375-899E-F801952CA61A}" presName="spacing" presStyleCnt="0"/>
      <dgm:spPr/>
    </dgm:pt>
    <dgm:pt modelId="{CE5FB779-0BDC-456C-9BBB-373BD0CE695B}" type="pres">
      <dgm:prSet presAssocID="{CF86583D-FF1E-48BC-AED6-49ECC02D4776}" presName="composite" presStyleCnt="0"/>
      <dgm:spPr/>
    </dgm:pt>
    <dgm:pt modelId="{F58D1632-9940-458A-8338-D9919248EDC3}" type="pres">
      <dgm:prSet presAssocID="{CF86583D-FF1E-48BC-AED6-49ECC02D4776}" presName="imgShp" presStyleLbl="fgImgPlace1" presStyleIdx="7" presStyleCnt="10"/>
      <dgm:spPr>
        <a:blipFill>
          <a:blip xmlns:r="http://schemas.openxmlformats.org/officeDocument/2006/relationships" r:embed="rId8">
            <a:extLst>
              <a:ext uri="{28A0092B-C50C-407E-A947-70E740481C1C}">
                <a14:useLocalDpi xmlns:a14="http://schemas.microsoft.com/office/drawing/2010/main" val="0"/>
              </a:ext>
            </a:extLst>
          </a:blip>
          <a:srcRect/>
          <a:stretch>
            <a:fillRect l="-4000" r="-4000"/>
          </a:stretch>
        </a:blipFill>
      </dgm:spPr>
    </dgm:pt>
    <dgm:pt modelId="{BFFB4C3B-2150-414C-9950-4B5B42FE2E78}" type="pres">
      <dgm:prSet presAssocID="{CF86583D-FF1E-48BC-AED6-49ECC02D4776}" presName="txShp" presStyleLbl="node1" presStyleIdx="7" presStyleCnt="10">
        <dgm:presLayoutVars>
          <dgm:bulletEnabled val="1"/>
        </dgm:presLayoutVars>
      </dgm:prSet>
      <dgm:spPr/>
      <dgm:t>
        <a:bodyPr/>
        <a:lstStyle/>
        <a:p>
          <a:endParaRPr lang="es-ES"/>
        </a:p>
      </dgm:t>
    </dgm:pt>
    <dgm:pt modelId="{2CD17713-0944-4487-BB8F-9D8CC6573841}" type="pres">
      <dgm:prSet presAssocID="{5425AA50-8045-44DF-A0BB-BDEC4DDF5518}" presName="spacing" presStyleCnt="0"/>
      <dgm:spPr/>
    </dgm:pt>
    <dgm:pt modelId="{9FACA54C-830A-41BF-8114-433D61413DF2}" type="pres">
      <dgm:prSet presAssocID="{04DAD3DB-758D-433E-A346-525C2CC0CCF7}" presName="composite" presStyleCnt="0"/>
      <dgm:spPr/>
    </dgm:pt>
    <dgm:pt modelId="{4E3CAA71-FE1A-4CC5-A180-D2B9E9C006A4}" type="pres">
      <dgm:prSet presAssocID="{04DAD3DB-758D-433E-A346-525C2CC0CCF7}" presName="imgShp"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9000" r="-9000"/>
          </a:stretch>
        </a:blipFill>
      </dgm:spPr>
    </dgm:pt>
    <dgm:pt modelId="{536DD743-4FF5-4613-A3FB-1B851B3B5162}" type="pres">
      <dgm:prSet presAssocID="{04DAD3DB-758D-433E-A346-525C2CC0CCF7}" presName="txShp" presStyleLbl="node1" presStyleIdx="8" presStyleCnt="10">
        <dgm:presLayoutVars>
          <dgm:bulletEnabled val="1"/>
        </dgm:presLayoutVars>
      </dgm:prSet>
      <dgm:spPr/>
      <dgm:t>
        <a:bodyPr/>
        <a:lstStyle/>
        <a:p>
          <a:endParaRPr lang="es-ES"/>
        </a:p>
      </dgm:t>
    </dgm:pt>
    <dgm:pt modelId="{48AAEA78-A72E-4F60-A92B-2A51B3F472A6}" type="pres">
      <dgm:prSet presAssocID="{653CA18C-8AB8-467C-9444-472CE227AACB}" presName="spacing" presStyleCnt="0"/>
      <dgm:spPr/>
    </dgm:pt>
    <dgm:pt modelId="{BD63559C-6E0D-40E2-A8F9-54DD9D4926E5}" type="pres">
      <dgm:prSet presAssocID="{76C6FACA-6A3F-48BB-BE6C-B6A4AAB25945}" presName="composite" presStyleCnt="0"/>
      <dgm:spPr/>
    </dgm:pt>
    <dgm:pt modelId="{D51AE059-221F-41B5-A156-875CD3E4A2F1}" type="pres">
      <dgm:prSet presAssocID="{76C6FACA-6A3F-48BB-BE6C-B6A4AAB25945}" presName="imgShp"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dgm:spPr>
    </dgm:pt>
    <dgm:pt modelId="{B90A6597-3218-49F1-8739-6151A8CA08B4}" type="pres">
      <dgm:prSet presAssocID="{76C6FACA-6A3F-48BB-BE6C-B6A4AAB25945}" presName="txShp" presStyleLbl="node1" presStyleIdx="9" presStyleCnt="10">
        <dgm:presLayoutVars>
          <dgm:bulletEnabled val="1"/>
        </dgm:presLayoutVars>
      </dgm:prSet>
      <dgm:spPr/>
      <dgm:t>
        <a:bodyPr/>
        <a:lstStyle/>
        <a:p>
          <a:endParaRPr lang="es-ES"/>
        </a:p>
      </dgm:t>
    </dgm:pt>
  </dgm:ptLst>
  <dgm:cxnLst>
    <dgm:cxn modelId="{B9F59608-8D02-4851-80D2-38AF4B0B6174}" type="presOf" srcId="{72AD681A-3887-4E34-93D7-5195A0F3F655}" destId="{1659AA02-9D09-4829-A3FA-BD06F019FEFA}" srcOrd="0" destOrd="0" presId="urn:microsoft.com/office/officeart/2005/8/layout/vList3"/>
    <dgm:cxn modelId="{3F1D5B2F-E6A3-41F3-95EE-0E70F6C5359D}" srcId="{A9D25084-CB82-4AE8-AE2A-67A1B955B796}" destId="{6CB1BC39-756F-43CC-9375-88E906BEEEE6}" srcOrd="0" destOrd="0" parTransId="{EBC49932-14F3-4C1A-884B-1CAD90A5E2AB}" sibTransId="{18FACDDE-EA8D-470F-BDEF-19E7228094E2}"/>
    <dgm:cxn modelId="{B2DE87E8-B20B-45A2-9552-23DF7906E9AE}" type="presOf" srcId="{35BB9663-693C-41E8-9F9A-A54A5E7E8C3D}" destId="{D9DD90E1-586D-441C-A16F-FAFED5D9D373}" srcOrd="0" destOrd="0" presId="urn:microsoft.com/office/officeart/2005/8/layout/vList3"/>
    <dgm:cxn modelId="{32FC885D-9430-4159-80CE-ADFE728194B0}" srcId="{A9D25084-CB82-4AE8-AE2A-67A1B955B796}" destId="{AEE1EDFF-B500-4E04-8CFC-AFA80FCCEA43}" srcOrd="1" destOrd="0" parTransId="{D457D952-E99C-46CA-A729-3C4AB5027550}" sibTransId="{D55A6E2B-8A3B-4F4B-A9B3-1623D588CA0D}"/>
    <dgm:cxn modelId="{A3663A65-1448-4349-8573-3DBB0AF05414}" srcId="{A9D25084-CB82-4AE8-AE2A-67A1B955B796}" destId="{04DAD3DB-758D-433E-A346-525C2CC0CCF7}" srcOrd="8" destOrd="0" parTransId="{B8D6524C-2D6A-4F87-A0FF-CD9CF198E936}" sibTransId="{653CA18C-8AB8-467C-9444-472CE227AACB}"/>
    <dgm:cxn modelId="{10638FA0-6930-4C6C-8771-06C0B0F379F7}" srcId="{A9D25084-CB82-4AE8-AE2A-67A1B955B796}" destId="{9E2E3F59-7145-4542-8680-6D981D8DD6F5}" srcOrd="3" destOrd="0" parTransId="{F1DD18A7-DE82-4E87-A0B3-F7B01BF4778F}" sibTransId="{752C81A6-C530-4DC4-ACBD-D551C973AADB}"/>
    <dgm:cxn modelId="{D8768E98-9B1B-47CF-A5BF-47531D99B036}" srcId="{A9D25084-CB82-4AE8-AE2A-67A1B955B796}" destId="{EE35EBDD-2C20-4047-AA27-9595A7A9143C}" srcOrd="2" destOrd="0" parTransId="{77625984-9EBA-4808-917F-55A95D2500D7}" sibTransId="{05A6DD81-0582-4F66-9FC4-16C79D0B7640}"/>
    <dgm:cxn modelId="{D841B423-A16A-4AC3-8B14-2FCCED43B62D}" type="presOf" srcId="{2C19EE37-AAF0-490E-ACB4-1F14E9A258A6}" destId="{4F112250-FF75-4875-813F-B04565129AC6}" srcOrd="0" destOrd="0" presId="urn:microsoft.com/office/officeart/2005/8/layout/vList3"/>
    <dgm:cxn modelId="{1E60B3E6-C116-4D2D-A46A-BCFD0EAD2DB2}" srcId="{A9D25084-CB82-4AE8-AE2A-67A1B955B796}" destId="{35BB9663-693C-41E8-9F9A-A54A5E7E8C3D}" srcOrd="5" destOrd="0" parTransId="{555BC38F-173D-4C23-ABB3-9FACFDE7FAC0}" sibTransId="{92CB8018-6D6B-46C0-8A01-E2B4F13B8B6C}"/>
    <dgm:cxn modelId="{AFCAD75F-2766-458C-A2CB-8AEE6C79F66B}" type="presOf" srcId="{AEE1EDFF-B500-4E04-8CFC-AFA80FCCEA43}" destId="{2F84466C-3F7C-411A-B13E-9969CD5A5E77}" srcOrd="0" destOrd="0" presId="urn:microsoft.com/office/officeart/2005/8/layout/vList3"/>
    <dgm:cxn modelId="{6C5F1C5C-097F-499A-A85E-90CF55EA1378}" srcId="{A9D25084-CB82-4AE8-AE2A-67A1B955B796}" destId="{76C6FACA-6A3F-48BB-BE6C-B6A4AAB25945}" srcOrd="9" destOrd="0" parTransId="{616B3101-F4E8-4F49-81B9-6470953060E9}" sibTransId="{84FE7119-89FC-4F22-9D00-7F9B7FC0F5D2}"/>
    <dgm:cxn modelId="{56D3797A-5A9E-48C7-88F0-B65CB3373CDD}" type="presOf" srcId="{76C6FACA-6A3F-48BB-BE6C-B6A4AAB25945}" destId="{B90A6597-3218-49F1-8739-6151A8CA08B4}" srcOrd="0" destOrd="0" presId="urn:microsoft.com/office/officeart/2005/8/layout/vList3"/>
    <dgm:cxn modelId="{7D14EE70-B830-4BEB-950E-DBF24D4A3E28}" type="presOf" srcId="{6CB1BC39-756F-43CC-9375-88E906BEEEE6}" destId="{896F37EE-BD9D-4379-9E38-6383C76A76CE}" srcOrd="0" destOrd="0" presId="urn:microsoft.com/office/officeart/2005/8/layout/vList3"/>
    <dgm:cxn modelId="{57A0855C-1A5A-4660-8B41-0461F5847354}" type="presOf" srcId="{9E2E3F59-7145-4542-8680-6D981D8DD6F5}" destId="{E4215378-2124-453B-B794-6C9C78B22E01}" srcOrd="0" destOrd="0" presId="urn:microsoft.com/office/officeart/2005/8/layout/vList3"/>
    <dgm:cxn modelId="{8E629147-191E-4721-8F2E-310152CC40D9}" type="presOf" srcId="{CF86583D-FF1E-48BC-AED6-49ECC02D4776}" destId="{BFFB4C3B-2150-414C-9950-4B5B42FE2E78}" srcOrd="0" destOrd="0" presId="urn:microsoft.com/office/officeart/2005/8/layout/vList3"/>
    <dgm:cxn modelId="{E19749E5-2699-4D9B-98A4-013FE007C2A2}" srcId="{A9D25084-CB82-4AE8-AE2A-67A1B955B796}" destId="{CF86583D-FF1E-48BC-AED6-49ECC02D4776}" srcOrd="7" destOrd="0" parTransId="{2D12C5B7-E887-4D93-B017-315AF007270B}" sibTransId="{5425AA50-8045-44DF-A0BB-BDEC4DDF5518}"/>
    <dgm:cxn modelId="{91E3958A-AE57-460A-BC4C-E18A3E076AEB}" srcId="{A9D25084-CB82-4AE8-AE2A-67A1B955B796}" destId="{72AD681A-3887-4E34-93D7-5195A0F3F655}" srcOrd="6" destOrd="0" parTransId="{27339666-5485-4D75-A3CC-4C81CD4A7181}" sibTransId="{4DFBBDFE-CD2F-4375-899E-F801952CA61A}"/>
    <dgm:cxn modelId="{BC85DEB2-9768-4393-9277-08D246B6F465}" srcId="{A9D25084-CB82-4AE8-AE2A-67A1B955B796}" destId="{2C19EE37-AAF0-490E-ACB4-1F14E9A258A6}" srcOrd="4" destOrd="0" parTransId="{3814F635-D4FD-4B3B-8111-9CBE84E0A1F7}" sibTransId="{7E450202-C370-4809-8815-F30EE5D8E5C0}"/>
    <dgm:cxn modelId="{B733E054-56C4-4951-9925-3ECB7F291B5B}" type="presOf" srcId="{A9D25084-CB82-4AE8-AE2A-67A1B955B796}" destId="{D29433DA-6018-45FF-96E6-22138FB5C894}" srcOrd="0" destOrd="0" presId="urn:microsoft.com/office/officeart/2005/8/layout/vList3"/>
    <dgm:cxn modelId="{1B6A21F1-2D09-47A3-A3E9-D107B9808D44}" type="presOf" srcId="{04DAD3DB-758D-433E-A346-525C2CC0CCF7}" destId="{536DD743-4FF5-4613-A3FB-1B851B3B5162}" srcOrd="0" destOrd="0" presId="urn:microsoft.com/office/officeart/2005/8/layout/vList3"/>
    <dgm:cxn modelId="{BCD20B8C-33B8-427E-93CF-E586AFDD4CB0}" type="presOf" srcId="{EE35EBDD-2C20-4047-AA27-9595A7A9143C}" destId="{90722764-25D3-47D9-813F-C474A5F7BDD2}" srcOrd="0" destOrd="0" presId="urn:microsoft.com/office/officeart/2005/8/layout/vList3"/>
    <dgm:cxn modelId="{C2626D7D-4C6C-4DC7-955C-CA0CD96B44CF}" type="presParOf" srcId="{D29433DA-6018-45FF-96E6-22138FB5C894}" destId="{D2BEC459-81F1-4E5B-B556-A0DCFA25050D}" srcOrd="0" destOrd="0" presId="urn:microsoft.com/office/officeart/2005/8/layout/vList3"/>
    <dgm:cxn modelId="{ACAE1C87-ED9E-4E04-B2BA-0124F4580820}" type="presParOf" srcId="{D2BEC459-81F1-4E5B-B556-A0DCFA25050D}" destId="{EF9C90FB-C310-4962-B331-95CA9ABE64AF}" srcOrd="0" destOrd="0" presId="urn:microsoft.com/office/officeart/2005/8/layout/vList3"/>
    <dgm:cxn modelId="{86815191-D392-4F77-9097-CD930C0FF6BF}" type="presParOf" srcId="{D2BEC459-81F1-4E5B-B556-A0DCFA25050D}" destId="{896F37EE-BD9D-4379-9E38-6383C76A76CE}" srcOrd="1" destOrd="0" presId="urn:microsoft.com/office/officeart/2005/8/layout/vList3"/>
    <dgm:cxn modelId="{C5796A4C-3A3B-4FA0-8905-CFECCF75897D}" type="presParOf" srcId="{D29433DA-6018-45FF-96E6-22138FB5C894}" destId="{651A9995-FCD5-42CD-A824-6CB6A96C63C6}" srcOrd="1" destOrd="0" presId="urn:microsoft.com/office/officeart/2005/8/layout/vList3"/>
    <dgm:cxn modelId="{1FC79EEF-F8D2-438E-8CD0-A806E981CF9E}" type="presParOf" srcId="{D29433DA-6018-45FF-96E6-22138FB5C894}" destId="{797EE3DF-D744-419D-AD18-DC1A1625536B}" srcOrd="2" destOrd="0" presId="urn:microsoft.com/office/officeart/2005/8/layout/vList3"/>
    <dgm:cxn modelId="{C7CCEE15-06CB-4CA6-BA21-3FF382ED753F}" type="presParOf" srcId="{797EE3DF-D744-419D-AD18-DC1A1625536B}" destId="{13DC1BA9-AB9F-444E-8305-3CC087B21177}" srcOrd="0" destOrd="0" presId="urn:microsoft.com/office/officeart/2005/8/layout/vList3"/>
    <dgm:cxn modelId="{42F6B5A9-9CBA-44B1-BD58-A34F67B67844}" type="presParOf" srcId="{797EE3DF-D744-419D-AD18-DC1A1625536B}" destId="{2F84466C-3F7C-411A-B13E-9969CD5A5E77}" srcOrd="1" destOrd="0" presId="urn:microsoft.com/office/officeart/2005/8/layout/vList3"/>
    <dgm:cxn modelId="{D965506B-85B2-4661-8A13-5F45106AB91F}" type="presParOf" srcId="{D29433DA-6018-45FF-96E6-22138FB5C894}" destId="{C088B5E8-63E6-4A12-879C-8619301173E8}" srcOrd="3" destOrd="0" presId="urn:microsoft.com/office/officeart/2005/8/layout/vList3"/>
    <dgm:cxn modelId="{84513B24-3AC2-420C-A9DF-374B1F87E5F2}" type="presParOf" srcId="{D29433DA-6018-45FF-96E6-22138FB5C894}" destId="{5D0F1769-E0AD-4B1C-9551-CCCF8AED51AC}" srcOrd="4" destOrd="0" presId="urn:microsoft.com/office/officeart/2005/8/layout/vList3"/>
    <dgm:cxn modelId="{11251181-456B-4DBE-81AF-C182D1D565EA}" type="presParOf" srcId="{5D0F1769-E0AD-4B1C-9551-CCCF8AED51AC}" destId="{54C266EC-1D03-48ED-B448-D98F05BEFAC2}" srcOrd="0" destOrd="0" presId="urn:microsoft.com/office/officeart/2005/8/layout/vList3"/>
    <dgm:cxn modelId="{8B9D6B57-C3CD-4E78-96D5-4A3147ABE240}" type="presParOf" srcId="{5D0F1769-E0AD-4B1C-9551-CCCF8AED51AC}" destId="{90722764-25D3-47D9-813F-C474A5F7BDD2}" srcOrd="1" destOrd="0" presId="urn:microsoft.com/office/officeart/2005/8/layout/vList3"/>
    <dgm:cxn modelId="{C80A0CC1-DDD8-4F77-95B0-CAF9E5E7D196}" type="presParOf" srcId="{D29433DA-6018-45FF-96E6-22138FB5C894}" destId="{CF3C2003-FFB3-439D-A47E-D371FB3F6462}" srcOrd="5" destOrd="0" presId="urn:microsoft.com/office/officeart/2005/8/layout/vList3"/>
    <dgm:cxn modelId="{78339A77-7541-4AB4-824C-5F03C76A55F4}" type="presParOf" srcId="{D29433DA-6018-45FF-96E6-22138FB5C894}" destId="{ABBCA8DB-7D83-440D-9CD0-1A2162BF9E2E}" srcOrd="6" destOrd="0" presId="urn:microsoft.com/office/officeart/2005/8/layout/vList3"/>
    <dgm:cxn modelId="{7638E1E3-2E0F-410E-8FCA-2EF239DB7AE0}" type="presParOf" srcId="{ABBCA8DB-7D83-440D-9CD0-1A2162BF9E2E}" destId="{896DBC8B-2130-4137-8888-070C34BC3D7E}" srcOrd="0" destOrd="0" presId="urn:microsoft.com/office/officeart/2005/8/layout/vList3"/>
    <dgm:cxn modelId="{18EA3CA8-963B-4226-84AC-9262261F85FD}" type="presParOf" srcId="{ABBCA8DB-7D83-440D-9CD0-1A2162BF9E2E}" destId="{E4215378-2124-453B-B794-6C9C78B22E01}" srcOrd="1" destOrd="0" presId="urn:microsoft.com/office/officeart/2005/8/layout/vList3"/>
    <dgm:cxn modelId="{95BBB661-6BE1-4B20-AEFF-0394114F0B78}" type="presParOf" srcId="{D29433DA-6018-45FF-96E6-22138FB5C894}" destId="{CA0CD0EE-A0A5-4D5C-B965-2749A972CCAB}" srcOrd="7" destOrd="0" presId="urn:microsoft.com/office/officeart/2005/8/layout/vList3"/>
    <dgm:cxn modelId="{8C91D64B-6F15-45E1-B7F2-4333F22D7CF7}" type="presParOf" srcId="{D29433DA-6018-45FF-96E6-22138FB5C894}" destId="{A635F0BA-A197-4DD1-947A-7935A2758563}" srcOrd="8" destOrd="0" presId="urn:microsoft.com/office/officeart/2005/8/layout/vList3"/>
    <dgm:cxn modelId="{3E80F55F-5F91-4836-8F72-CEC2FFE7AD7D}" type="presParOf" srcId="{A635F0BA-A197-4DD1-947A-7935A2758563}" destId="{54ECA71E-793A-40A7-AC05-85377ED9F3E7}" srcOrd="0" destOrd="0" presId="urn:microsoft.com/office/officeart/2005/8/layout/vList3"/>
    <dgm:cxn modelId="{1ECB6783-946F-4AD8-BB0C-11CC21CE4D96}" type="presParOf" srcId="{A635F0BA-A197-4DD1-947A-7935A2758563}" destId="{4F112250-FF75-4875-813F-B04565129AC6}" srcOrd="1" destOrd="0" presId="urn:microsoft.com/office/officeart/2005/8/layout/vList3"/>
    <dgm:cxn modelId="{0A0E402C-01C9-4D39-89EC-85A2A5A24B55}" type="presParOf" srcId="{D29433DA-6018-45FF-96E6-22138FB5C894}" destId="{5488344D-2A86-4D7E-B6A0-AA8D8F45D2FB}" srcOrd="9" destOrd="0" presId="urn:microsoft.com/office/officeart/2005/8/layout/vList3"/>
    <dgm:cxn modelId="{D4B0E48E-D84A-470E-B910-5A0742919272}" type="presParOf" srcId="{D29433DA-6018-45FF-96E6-22138FB5C894}" destId="{AC368994-F1A3-46FB-9FC8-E7238532EF88}" srcOrd="10" destOrd="0" presId="urn:microsoft.com/office/officeart/2005/8/layout/vList3"/>
    <dgm:cxn modelId="{D6C64FA5-062D-4B7B-8C83-8AA843BF346D}" type="presParOf" srcId="{AC368994-F1A3-46FB-9FC8-E7238532EF88}" destId="{3B1117F0-1F21-411A-BFFD-7A6566E56D03}" srcOrd="0" destOrd="0" presId="urn:microsoft.com/office/officeart/2005/8/layout/vList3"/>
    <dgm:cxn modelId="{AB5E7EBF-F578-4FB3-82ED-498F442ED56B}" type="presParOf" srcId="{AC368994-F1A3-46FB-9FC8-E7238532EF88}" destId="{D9DD90E1-586D-441C-A16F-FAFED5D9D373}" srcOrd="1" destOrd="0" presId="urn:microsoft.com/office/officeart/2005/8/layout/vList3"/>
    <dgm:cxn modelId="{FD5F0830-610F-4E85-8638-39E031C3154E}" type="presParOf" srcId="{D29433DA-6018-45FF-96E6-22138FB5C894}" destId="{D2E960FE-DBFA-417E-9D0E-394950C64C29}" srcOrd="11" destOrd="0" presId="urn:microsoft.com/office/officeart/2005/8/layout/vList3"/>
    <dgm:cxn modelId="{DBE0DDE9-3BEB-4A4E-BE82-2D04C04C332D}" type="presParOf" srcId="{D29433DA-6018-45FF-96E6-22138FB5C894}" destId="{CDA4669E-AA64-4B52-B7F8-EAD8EC377E1D}" srcOrd="12" destOrd="0" presId="urn:microsoft.com/office/officeart/2005/8/layout/vList3"/>
    <dgm:cxn modelId="{B14D65CC-5FE1-4971-AF3F-F563B06A3740}" type="presParOf" srcId="{CDA4669E-AA64-4B52-B7F8-EAD8EC377E1D}" destId="{27703BE9-47B0-4796-B79A-0A7ED31F34C6}" srcOrd="0" destOrd="0" presId="urn:microsoft.com/office/officeart/2005/8/layout/vList3"/>
    <dgm:cxn modelId="{F885204C-BCB1-4CCD-AACF-04D230D2F5AE}" type="presParOf" srcId="{CDA4669E-AA64-4B52-B7F8-EAD8EC377E1D}" destId="{1659AA02-9D09-4829-A3FA-BD06F019FEFA}" srcOrd="1" destOrd="0" presId="urn:microsoft.com/office/officeart/2005/8/layout/vList3"/>
    <dgm:cxn modelId="{C683D439-F1F0-4792-A254-18171301830D}" type="presParOf" srcId="{D29433DA-6018-45FF-96E6-22138FB5C894}" destId="{F121FB8B-FA8C-4ECA-B224-56C1325FF725}" srcOrd="13" destOrd="0" presId="urn:microsoft.com/office/officeart/2005/8/layout/vList3"/>
    <dgm:cxn modelId="{5A145060-86C9-49DA-8BEB-09F270094DF0}" type="presParOf" srcId="{D29433DA-6018-45FF-96E6-22138FB5C894}" destId="{CE5FB779-0BDC-456C-9BBB-373BD0CE695B}" srcOrd="14" destOrd="0" presId="urn:microsoft.com/office/officeart/2005/8/layout/vList3"/>
    <dgm:cxn modelId="{47252B3C-FD7A-4C1D-B898-BB26A92FFF19}" type="presParOf" srcId="{CE5FB779-0BDC-456C-9BBB-373BD0CE695B}" destId="{F58D1632-9940-458A-8338-D9919248EDC3}" srcOrd="0" destOrd="0" presId="urn:microsoft.com/office/officeart/2005/8/layout/vList3"/>
    <dgm:cxn modelId="{F2BA1EAE-2356-4EE7-9905-86798DE33B38}" type="presParOf" srcId="{CE5FB779-0BDC-456C-9BBB-373BD0CE695B}" destId="{BFFB4C3B-2150-414C-9950-4B5B42FE2E78}" srcOrd="1" destOrd="0" presId="urn:microsoft.com/office/officeart/2005/8/layout/vList3"/>
    <dgm:cxn modelId="{039B3BFE-6F06-44F4-AA5D-E4869A17F45A}" type="presParOf" srcId="{D29433DA-6018-45FF-96E6-22138FB5C894}" destId="{2CD17713-0944-4487-BB8F-9D8CC6573841}" srcOrd="15" destOrd="0" presId="urn:microsoft.com/office/officeart/2005/8/layout/vList3"/>
    <dgm:cxn modelId="{3AC9D2E7-158C-46DE-8B18-F819002465CF}" type="presParOf" srcId="{D29433DA-6018-45FF-96E6-22138FB5C894}" destId="{9FACA54C-830A-41BF-8114-433D61413DF2}" srcOrd="16" destOrd="0" presId="urn:microsoft.com/office/officeart/2005/8/layout/vList3"/>
    <dgm:cxn modelId="{BDDE0491-DA99-4583-8F59-B9D9D8E4DDA5}" type="presParOf" srcId="{9FACA54C-830A-41BF-8114-433D61413DF2}" destId="{4E3CAA71-FE1A-4CC5-A180-D2B9E9C006A4}" srcOrd="0" destOrd="0" presId="urn:microsoft.com/office/officeart/2005/8/layout/vList3"/>
    <dgm:cxn modelId="{30987EA6-FFB0-40BC-BBF5-1E8467CC632D}" type="presParOf" srcId="{9FACA54C-830A-41BF-8114-433D61413DF2}" destId="{536DD743-4FF5-4613-A3FB-1B851B3B5162}" srcOrd="1" destOrd="0" presId="urn:microsoft.com/office/officeart/2005/8/layout/vList3"/>
    <dgm:cxn modelId="{981A99E2-EFF2-4F6C-B34C-A3E38EFC2AD5}" type="presParOf" srcId="{D29433DA-6018-45FF-96E6-22138FB5C894}" destId="{48AAEA78-A72E-4F60-A92B-2A51B3F472A6}" srcOrd="17" destOrd="0" presId="urn:microsoft.com/office/officeart/2005/8/layout/vList3"/>
    <dgm:cxn modelId="{7AF5F7EF-FFB6-43FE-B2D5-C8C9B7B360BC}" type="presParOf" srcId="{D29433DA-6018-45FF-96E6-22138FB5C894}" destId="{BD63559C-6E0D-40E2-A8F9-54DD9D4926E5}" srcOrd="18" destOrd="0" presId="urn:microsoft.com/office/officeart/2005/8/layout/vList3"/>
    <dgm:cxn modelId="{3A05AC93-55FE-4098-B549-7FC445A635BB}" type="presParOf" srcId="{BD63559C-6E0D-40E2-A8F9-54DD9D4926E5}" destId="{D51AE059-221F-41B5-A156-875CD3E4A2F1}" srcOrd="0" destOrd="0" presId="urn:microsoft.com/office/officeart/2005/8/layout/vList3"/>
    <dgm:cxn modelId="{786D023C-11D5-4305-A9C6-3C48D29AF301}" type="presParOf" srcId="{BD63559C-6E0D-40E2-A8F9-54DD9D4926E5}" destId="{B90A6597-3218-49F1-8739-6151A8CA08B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2389D1-8E5A-481F-A360-BEC577A8405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MX"/>
        </a:p>
      </dgm:t>
    </dgm:pt>
    <dgm:pt modelId="{923DA043-F0B6-48C9-B8D8-33CE1C276936}">
      <dgm:prSet phldrT="[Texto]"/>
      <dgm:spPr/>
      <dgm:t>
        <a:bodyPr/>
        <a:lstStyle/>
        <a:p>
          <a:r>
            <a:rPr lang="es-MX" dirty="0">
              <a:latin typeface="Gothic720 BT" panose="020C0603020203020204" pitchFamily="34" charset="0"/>
            </a:rPr>
            <a:t>Diputaciones </a:t>
          </a:r>
        </a:p>
      </dgm:t>
    </dgm:pt>
    <dgm:pt modelId="{F8D9771E-EF67-4E24-B79D-1D0058E47023}" type="parTrans" cxnId="{E7F23C05-CFF9-41E8-85AC-EECE280CA0F1}">
      <dgm:prSet/>
      <dgm:spPr/>
      <dgm:t>
        <a:bodyPr/>
        <a:lstStyle/>
        <a:p>
          <a:endParaRPr lang="es-MX">
            <a:latin typeface="Gothic720 BT" panose="020C0603020203020204" pitchFamily="34" charset="0"/>
          </a:endParaRPr>
        </a:p>
      </dgm:t>
    </dgm:pt>
    <dgm:pt modelId="{54D516D3-CF5D-40E9-8526-580D3CEA33FD}" type="sibTrans" cxnId="{E7F23C05-CFF9-41E8-85AC-EECE280CA0F1}">
      <dgm:prSet/>
      <dgm:spPr/>
      <dgm:t>
        <a:bodyPr/>
        <a:lstStyle/>
        <a:p>
          <a:endParaRPr lang="es-MX">
            <a:latin typeface="Gothic720 BT" panose="020C0603020203020204" pitchFamily="34" charset="0"/>
          </a:endParaRPr>
        </a:p>
      </dgm:t>
    </dgm:pt>
    <dgm:pt modelId="{98A26F9A-5100-4532-80C9-01AEF0454E33}">
      <dgm:prSet phldrT="[Texto]"/>
      <dgm:spPr/>
      <dgm:t>
        <a:bodyPr/>
        <a:lstStyle/>
        <a:p>
          <a:r>
            <a:rPr lang="es-MX" dirty="0">
              <a:latin typeface="Gothic720 BT" panose="020C0603020203020204" pitchFamily="34" charset="0"/>
            </a:rPr>
            <a:t>Adicional a la lista de representación proporcional, deberán registrar una fórmula de mujeres y una de varones integradas por personas indígenas.</a:t>
          </a:r>
        </a:p>
      </dgm:t>
    </dgm:pt>
    <dgm:pt modelId="{B2B75066-F53B-4CA3-90F8-617FEED0B819}" type="parTrans" cxnId="{D1CDA772-7322-4A11-BEB0-9E2D9DD0704E}">
      <dgm:prSet/>
      <dgm:spPr/>
      <dgm:t>
        <a:bodyPr/>
        <a:lstStyle/>
        <a:p>
          <a:endParaRPr lang="es-MX">
            <a:latin typeface="Gothic720 BT" panose="020C0603020203020204" pitchFamily="34" charset="0"/>
          </a:endParaRPr>
        </a:p>
      </dgm:t>
    </dgm:pt>
    <dgm:pt modelId="{A16BC0C6-AFF2-4174-AA05-BAEA76FD247F}" type="sibTrans" cxnId="{D1CDA772-7322-4A11-BEB0-9E2D9DD0704E}">
      <dgm:prSet/>
      <dgm:spPr/>
      <dgm:t>
        <a:bodyPr/>
        <a:lstStyle/>
        <a:p>
          <a:endParaRPr lang="es-MX">
            <a:latin typeface="Gothic720 BT" panose="020C0603020203020204" pitchFamily="34" charset="0"/>
          </a:endParaRPr>
        </a:p>
      </dgm:t>
    </dgm:pt>
    <dgm:pt modelId="{0E1CEBD3-0BAD-40E2-9A92-09BE0B9D708A}">
      <dgm:prSet phldrT="[Texto]"/>
      <dgm:spPr/>
      <dgm:t>
        <a:bodyPr/>
        <a:lstStyle/>
        <a:p>
          <a:r>
            <a:rPr lang="es-MX" dirty="0">
              <a:latin typeface="Gothic720 BT" panose="020C0603020203020204" pitchFamily="34" charset="0"/>
            </a:rPr>
            <a:t>Ayuntamientos </a:t>
          </a:r>
        </a:p>
      </dgm:t>
    </dgm:pt>
    <dgm:pt modelId="{419C2D90-362E-488B-9427-6FF37103A3C0}" type="parTrans" cxnId="{446C0CB5-585D-458C-ABA3-DDD7ADBB01CD}">
      <dgm:prSet/>
      <dgm:spPr/>
      <dgm:t>
        <a:bodyPr/>
        <a:lstStyle/>
        <a:p>
          <a:endParaRPr lang="es-MX">
            <a:latin typeface="Gothic720 BT" panose="020C0603020203020204" pitchFamily="34" charset="0"/>
          </a:endParaRPr>
        </a:p>
      </dgm:t>
    </dgm:pt>
    <dgm:pt modelId="{3F963C94-6FC0-4E5C-821D-4110ED9FF484}" type="sibTrans" cxnId="{446C0CB5-585D-458C-ABA3-DDD7ADBB01CD}">
      <dgm:prSet/>
      <dgm:spPr/>
      <dgm:t>
        <a:bodyPr/>
        <a:lstStyle/>
        <a:p>
          <a:endParaRPr lang="es-MX">
            <a:latin typeface="Gothic720 BT" panose="020C0603020203020204" pitchFamily="34" charset="0"/>
          </a:endParaRPr>
        </a:p>
      </dgm:t>
    </dgm:pt>
    <dgm:pt modelId="{9A0EEA6E-E854-4E6B-8B0C-47CA5349EED4}">
      <dgm:prSet phldrT="[Texto]"/>
      <dgm:spPr/>
      <dgm:t>
        <a:bodyPr/>
        <a:lstStyle/>
        <a:p>
          <a:r>
            <a:rPr lang="es-MX" dirty="0">
              <a:latin typeface="Gothic720 BT" panose="020C0603020203020204" pitchFamily="34" charset="0"/>
            </a:rPr>
            <a:t>En los municipios con población mayoritariamente indígena (50% o más), al menos una fórmula indígena en la lista de regidurías por mayoría relativa.</a:t>
          </a:r>
        </a:p>
      </dgm:t>
    </dgm:pt>
    <dgm:pt modelId="{DB6FB0B4-C67B-4E47-AC9B-2C6CD8DAFD05}" type="parTrans" cxnId="{4A5D7923-7632-4619-9E2F-2D8AF03E8AD1}">
      <dgm:prSet/>
      <dgm:spPr/>
      <dgm:t>
        <a:bodyPr/>
        <a:lstStyle/>
        <a:p>
          <a:endParaRPr lang="es-MX">
            <a:latin typeface="Gothic720 BT" panose="020C0603020203020204" pitchFamily="34" charset="0"/>
          </a:endParaRPr>
        </a:p>
      </dgm:t>
    </dgm:pt>
    <dgm:pt modelId="{C89FEDDE-AB4F-490D-85B4-8D32A74C2334}" type="sibTrans" cxnId="{4A5D7923-7632-4619-9E2F-2D8AF03E8AD1}">
      <dgm:prSet/>
      <dgm:spPr/>
      <dgm:t>
        <a:bodyPr/>
        <a:lstStyle/>
        <a:p>
          <a:endParaRPr lang="es-MX">
            <a:latin typeface="Gothic720 BT" panose="020C0603020203020204" pitchFamily="34" charset="0"/>
          </a:endParaRPr>
        </a:p>
      </dgm:t>
    </dgm:pt>
    <dgm:pt modelId="{644DC05A-72DD-4260-85D8-DA1152A5245A}" type="pres">
      <dgm:prSet presAssocID="{852389D1-8E5A-481F-A360-BEC577A84057}" presName="diagram" presStyleCnt="0">
        <dgm:presLayoutVars>
          <dgm:chPref val="1"/>
          <dgm:dir/>
          <dgm:animOne val="branch"/>
          <dgm:animLvl val="lvl"/>
          <dgm:resizeHandles/>
        </dgm:presLayoutVars>
      </dgm:prSet>
      <dgm:spPr/>
      <dgm:t>
        <a:bodyPr/>
        <a:lstStyle/>
        <a:p>
          <a:endParaRPr lang="es-ES"/>
        </a:p>
      </dgm:t>
    </dgm:pt>
    <dgm:pt modelId="{5AFF9692-1C72-4B58-AB9F-CE1E8F3EC1E4}" type="pres">
      <dgm:prSet presAssocID="{923DA043-F0B6-48C9-B8D8-33CE1C276936}" presName="root" presStyleCnt="0"/>
      <dgm:spPr/>
    </dgm:pt>
    <dgm:pt modelId="{8EFEB665-1AF7-4D15-964D-0C411020A4B3}" type="pres">
      <dgm:prSet presAssocID="{923DA043-F0B6-48C9-B8D8-33CE1C276936}" presName="rootComposite" presStyleCnt="0"/>
      <dgm:spPr/>
    </dgm:pt>
    <dgm:pt modelId="{FA779584-19A5-4A41-ACA1-AAED7832621D}" type="pres">
      <dgm:prSet presAssocID="{923DA043-F0B6-48C9-B8D8-33CE1C276936}" presName="rootText" presStyleLbl="node1" presStyleIdx="0" presStyleCnt="2" custScaleY="65730"/>
      <dgm:spPr/>
      <dgm:t>
        <a:bodyPr/>
        <a:lstStyle/>
        <a:p>
          <a:endParaRPr lang="es-ES"/>
        </a:p>
      </dgm:t>
    </dgm:pt>
    <dgm:pt modelId="{A36D29B8-B026-4187-B762-0593C5069E22}" type="pres">
      <dgm:prSet presAssocID="{923DA043-F0B6-48C9-B8D8-33CE1C276936}" presName="rootConnector" presStyleLbl="node1" presStyleIdx="0" presStyleCnt="2"/>
      <dgm:spPr/>
      <dgm:t>
        <a:bodyPr/>
        <a:lstStyle/>
        <a:p>
          <a:endParaRPr lang="es-ES"/>
        </a:p>
      </dgm:t>
    </dgm:pt>
    <dgm:pt modelId="{E3DB7FCB-2526-4540-A3BB-FF5E3661ACF6}" type="pres">
      <dgm:prSet presAssocID="{923DA043-F0B6-48C9-B8D8-33CE1C276936}" presName="childShape" presStyleCnt="0"/>
      <dgm:spPr/>
    </dgm:pt>
    <dgm:pt modelId="{5F2EF1F1-3AE7-464C-8B62-63A00F7059F4}" type="pres">
      <dgm:prSet presAssocID="{B2B75066-F53B-4CA3-90F8-617FEED0B819}" presName="Name13" presStyleLbl="parChTrans1D2" presStyleIdx="0" presStyleCnt="2"/>
      <dgm:spPr/>
      <dgm:t>
        <a:bodyPr/>
        <a:lstStyle/>
        <a:p>
          <a:endParaRPr lang="es-ES"/>
        </a:p>
      </dgm:t>
    </dgm:pt>
    <dgm:pt modelId="{2E24C11E-6BE9-4DFD-BC7B-126E78C190EE}" type="pres">
      <dgm:prSet presAssocID="{98A26F9A-5100-4532-80C9-01AEF0454E33}" presName="childText" presStyleLbl="bgAcc1" presStyleIdx="0" presStyleCnt="2">
        <dgm:presLayoutVars>
          <dgm:bulletEnabled val="1"/>
        </dgm:presLayoutVars>
      </dgm:prSet>
      <dgm:spPr/>
      <dgm:t>
        <a:bodyPr/>
        <a:lstStyle/>
        <a:p>
          <a:endParaRPr lang="es-ES"/>
        </a:p>
      </dgm:t>
    </dgm:pt>
    <dgm:pt modelId="{30E055A7-0327-4ADA-840C-CD939DA4B797}" type="pres">
      <dgm:prSet presAssocID="{0E1CEBD3-0BAD-40E2-9A92-09BE0B9D708A}" presName="root" presStyleCnt="0"/>
      <dgm:spPr/>
    </dgm:pt>
    <dgm:pt modelId="{8E4E671D-307A-4779-8B45-B31061F9F55A}" type="pres">
      <dgm:prSet presAssocID="{0E1CEBD3-0BAD-40E2-9A92-09BE0B9D708A}" presName="rootComposite" presStyleCnt="0"/>
      <dgm:spPr/>
    </dgm:pt>
    <dgm:pt modelId="{BE26882C-9967-4E31-B83E-12A8EBD08CB8}" type="pres">
      <dgm:prSet presAssocID="{0E1CEBD3-0BAD-40E2-9A92-09BE0B9D708A}" presName="rootText" presStyleLbl="node1" presStyleIdx="1" presStyleCnt="2" custScaleY="65730"/>
      <dgm:spPr/>
      <dgm:t>
        <a:bodyPr/>
        <a:lstStyle/>
        <a:p>
          <a:endParaRPr lang="es-ES"/>
        </a:p>
      </dgm:t>
    </dgm:pt>
    <dgm:pt modelId="{9F2A2DE1-ADBF-4DA1-AD44-9FC86DE3D808}" type="pres">
      <dgm:prSet presAssocID="{0E1CEBD3-0BAD-40E2-9A92-09BE0B9D708A}" presName="rootConnector" presStyleLbl="node1" presStyleIdx="1" presStyleCnt="2"/>
      <dgm:spPr/>
      <dgm:t>
        <a:bodyPr/>
        <a:lstStyle/>
        <a:p>
          <a:endParaRPr lang="es-ES"/>
        </a:p>
      </dgm:t>
    </dgm:pt>
    <dgm:pt modelId="{F3CF3A93-5986-421A-A46D-128B5E8D877A}" type="pres">
      <dgm:prSet presAssocID="{0E1CEBD3-0BAD-40E2-9A92-09BE0B9D708A}" presName="childShape" presStyleCnt="0"/>
      <dgm:spPr/>
    </dgm:pt>
    <dgm:pt modelId="{99F8AC9D-A916-412F-86F0-67AA80BF8A32}" type="pres">
      <dgm:prSet presAssocID="{DB6FB0B4-C67B-4E47-AC9B-2C6CD8DAFD05}" presName="Name13" presStyleLbl="parChTrans1D2" presStyleIdx="1" presStyleCnt="2"/>
      <dgm:spPr/>
      <dgm:t>
        <a:bodyPr/>
        <a:lstStyle/>
        <a:p>
          <a:endParaRPr lang="es-ES"/>
        </a:p>
      </dgm:t>
    </dgm:pt>
    <dgm:pt modelId="{A341C2A5-DF4F-4AFE-B885-49481D7B392D}" type="pres">
      <dgm:prSet presAssocID="{9A0EEA6E-E854-4E6B-8B0C-47CA5349EED4}" presName="childText" presStyleLbl="bgAcc1" presStyleIdx="1" presStyleCnt="2">
        <dgm:presLayoutVars>
          <dgm:bulletEnabled val="1"/>
        </dgm:presLayoutVars>
      </dgm:prSet>
      <dgm:spPr/>
      <dgm:t>
        <a:bodyPr/>
        <a:lstStyle/>
        <a:p>
          <a:endParaRPr lang="es-ES"/>
        </a:p>
      </dgm:t>
    </dgm:pt>
  </dgm:ptLst>
  <dgm:cxnLst>
    <dgm:cxn modelId="{446C0CB5-585D-458C-ABA3-DDD7ADBB01CD}" srcId="{852389D1-8E5A-481F-A360-BEC577A84057}" destId="{0E1CEBD3-0BAD-40E2-9A92-09BE0B9D708A}" srcOrd="1" destOrd="0" parTransId="{419C2D90-362E-488B-9427-6FF37103A3C0}" sibTransId="{3F963C94-6FC0-4E5C-821D-4110ED9FF484}"/>
    <dgm:cxn modelId="{D1CDA772-7322-4A11-BEB0-9E2D9DD0704E}" srcId="{923DA043-F0B6-48C9-B8D8-33CE1C276936}" destId="{98A26F9A-5100-4532-80C9-01AEF0454E33}" srcOrd="0" destOrd="0" parTransId="{B2B75066-F53B-4CA3-90F8-617FEED0B819}" sibTransId="{A16BC0C6-AFF2-4174-AA05-BAEA76FD247F}"/>
    <dgm:cxn modelId="{4A5D7923-7632-4619-9E2F-2D8AF03E8AD1}" srcId="{0E1CEBD3-0BAD-40E2-9A92-09BE0B9D708A}" destId="{9A0EEA6E-E854-4E6B-8B0C-47CA5349EED4}" srcOrd="0" destOrd="0" parTransId="{DB6FB0B4-C67B-4E47-AC9B-2C6CD8DAFD05}" sibTransId="{C89FEDDE-AB4F-490D-85B4-8D32A74C2334}"/>
    <dgm:cxn modelId="{1587BF42-A21D-470A-B32C-87945B50B2A8}" type="presOf" srcId="{0E1CEBD3-0BAD-40E2-9A92-09BE0B9D708A}" destId="{BE26882C-9967-4E31-B83E-12A8EBD08CB8}" srcOrd="0" destOrd="0" presId="urn:microsoft.com/office/officeart/2005/8/layout/hierarchy3"/>
    <dgm:cxn modelId="{EE0C64B3-3D0E-4EE2-BDEE-82177C800200}" type="presOf" srcId="{98A26F9A-5100-4532-80C9-01AEF0454E33}" destId="{2E24C11E-6BE9-4DFD-BC7B-126E78C190EE}" srcOrd="0" destOrd="0" presId="urn:microsoft.com/office/officeart/2005/8/layout/hierarchy3"/>
    <dgm:cxn modelId="{B30F6CBD-ED27-46DB-A5BC-6AEA351AC090}" type="presOf" srcId="{DB6FB0B4-C67B-4E47-AC9B-2C6CD8DAFD05}" destId="{99F8AC9D-A916-412F-86F0-67AA80BF8A32}" srcOrd="0" destOrd="0" presId="urn:microsoft.com/office/officeart/2005/8/layout/hierarchy3"/>
    <dgm:cxn modelId="{9D2FBE93-8EF7-456C-A00E-3F9572288FF8}" type="presOf" srcId="{B2B75066-F53B-4CA3-90F8-617FEED0B819}" destId="{5F2EF1F1-3AE7-464C-8B62-63A00F7059F4}" srcOrd="0" destOrd="0" presId="urn:microsoft.com/office/officeart/2005/8/layout/hierarchy3"/>
    <dgm:cxn modelId="{CCFF5223-2981-4EAC-881A-2371D50B3618}" type="presOf" srcId="{923DA043-F0B6-48C9-B8D8-33CE1C276936}" destId="{A36D29B8-B026-4187-B762-0593C5069E22}" srcOrd="1" destOrd="0" presId="urn:microsoft.com/office/officeart/2005/8/layout/hierarchy3"/>
    <dgm:cxn modelId="{E90E68A0-D491-43C1-BDB3-16695014A0CE}" type="presOf" srcId="{9A0EEA6E-E854-4E6B-8B0C-47CA5349EED4}" destId="{A341C2A5-DF4F-4AFE-B885-49481D7B392D}" srcOrd="0" destOrd="0" presId="urn:microsoft.com/office/officeart/2005/8/layout/hierarchy3"/>
    <dgm:cxn modelId="{E7F23C05-CFF9-41E8-85AC-EECE280CA0F1}" srcId="{852389D1-8E5A-481F-A360-BEC577A84057}" destId="{923DA043-F0B6-48C9-B8D8-33CE1C276936}" srcOrd="0" destOrd="0" parTransId="{F8D9771E-EF67-4E24-B79D-1D0058E47023}" sibTransId="{54D516D3-CF5D-40E9-8526-580D3CEA33FD}"/>
    <dgm:cxn modelId="{393FBBE5-5857-449B-9316-AE8A53111105}" type="presOf" srcId="{852389D1-8E5A-481F-A360-BEC577A84057}" destId="{644DC05A-72DD-4260-85D8-DA1152A5245A}" srcOrd="0" destOrd="0" presId="urn:microsoft.com/office/officeart/2005/8/layout/hierarchy3"/>
    <dgm:cxn modelId="{D0232A0D-FD0E-452A-AFB8-B13ACEB5508F}" type="presOf" srcId="{0E1CEBD3-0BAD-40E2-9A92-09BE0B9D708A}" destId="{9F2A2DE1-ADBF-4DA1-AD44-9FC86DE3D808}" srcOrd="1" destOrd="0" presId="urn:microsoft.com/office/officeart/2005/8/layout/hierarchy3"/>
    <dgm:cxn modelId="{91F59025-6D58-4D6E-974D-8B5E124967F8}" type="presOf" srcId="{923DA043-F0B6-48C9-B8D8-33CE1C276936}" destId="{FA779584-19A5-4A41-ACA1-AAED7832621D}" srcOrd="0" destOrd="0" presId="urn:microsoft.com/office/officeart/2005/8/layout/hierarchy3"/>
    <dgm:cxn modelId="{55075B13-0A76-4C3C-9484-FE39C106F74A}" type="presParOf" srcId="{644DC05A-72DD-4260-85D8-DA1152A5245A}" destId="{5AFF9692-1C72-4B58-AB9F-CE1E8F3EC1E4}" srcOrd="0" destOrd="0" presId="urn:microsoft.com/office/officeart/2005/8/layout/hierarchy3"/>
    <dgm:cxn modelId="{128D495C-0119-4DA9-9729-684C983FD4B3}" type="presParOf" srcId="{5AFF9692-1C72-4B58-AB9F-CE1E8F3EC1E4}" destId="{8EFEB665-1AF7-4D15-964D-0C411020A4B3}" srcOrd="0" destOrd="0" presId="urn:microsoft.com/office/officeart/2005/8/layout/hierarchy3"/>
    <dgm:cxn modelId="{AAE50FFB-828E-4BC5-BE83-41DB7733F229}" type="presParOf" srcId="{8EFEB665-1AF7-4D15-964D-0C411020A4B3}" destId="{FA779584-19A5-4A41-ACA1-AAED7832621D}" srcOrd="0" destOrd="0" presId="urn:microsoft.com/office/officeart/2005/8/layout/hierarchy3"/>
    <dgm:cxn modelId="{36A0DBE4-F551-4F34-9ED8-A5159D22D9E7}" type="presParOf" srcId="{8EFEB665-1AF7-4D15-964D-0C411020A4B3}" destId="{A36D29B8-B026-4187-B762-0593C5069E22}" srcOrd="1" destOrd="0" presId="urn:microsoft.com/office/officeart/2005/8/layout/hierarchy3"/>
    <dgm:cxn modelId="{E894B469-8ACB-4176-A4DC-02BD97D4950C}" type="presParOf" srcId="{5AFF9692-1C72-4B58-AB9F-CE1E8F3EC1E4}" destId="{E3DB7FCB-2526-4540-A3BB-FF5E3661ACF6}" srcOrd="1" destOrd="0" presId="urn:microsoft.com/office/officeart/2005/8/layout/hierarchy3"/>
    <dgm:cxn modelId="{E013E42A-487E-4EB3-BFEF-A924D45FAA44}" type="presParOf" srcId="{E3DB7FCB-2526-4540-A3BB-FF5E3661ACF6}" destId="{5F2EF1F1-3AE7-464C-8B62-63A00F7059F4}" srcOrd="0" destOrd="0" presId="urn:microsoft.com/office/officeart/2005/8/layout/hierarchy3"/>
    <dgm:cxn modelId="{36D2CA04-8848-4C3F-A2B9-CABA9BAF37ED}" type="presParOf" srcId="{E3DB7FCB-2526-4540-A3BB-FF5E3661ACF6}" destId="{2E24C11E-6BE9-4DFD-BC7B-126E78C190EE}" srcOrd="1" destOrd="0" presId="urn:microsoft.com/office/officeart/2005/8/layout/hierarchy3"/>
    <dgm:cxn modelId="{F7E384B9-AF9B-4ABA-849F-81497CF391E4}" type="presParOf" srcId="{644DC05A-72DD-4260-85D8-DA1152A5245A}" destId="{30E055A7-0327-4ADA-840C-CD939DA4B797}" srcOrd="1" destOrd="0" presId="urn:microsoft.com/office/officeart/2005/8/layout/hierarchy3"/>
    <dgm:cxn modelId="{FAF6DE38-830B-4B38-B292-5DFF86A650B8}" type="presParOf" srcId="{30E055A7-0327-4ADA-840C-CD939DA4B797}" destId="{8E4E671D-307A-4779-8B45-B31061F9F55A}" srcOrd="0" destOrd="0" presId="urn:microsoft.com/office/officeart/2005/8/layout/hierarchy3"/>
    <dgm:cxn modelId="{EF796232-9EE1-4A79-A304-91F6153219AE}" type="presParOf" srcId="{8E4E671D-307A-4779-8B45-B31061F9F55A}" destId="{BE26882C-9967-4E31-B83E-12A8EBD08CB8}" srcOrd="0" destOrd="0" presId="urn:microsoft.com/office/officeart/2005/8/layout/hierarchy3"/>
    <dgm:cxn modelId="{D683F633-28AF-46A6-AADB-098C0686A56D}" type="presParOf" srcId="{8E4E671D-307A-4779-8B45-B31061F9F55A}" destId="{9F2A2DE1-ADBF-4DA1-AD44-9FC86DE3D808}" srcOrd="1" destOrd="0" presId="urn:microsoft.com/office/officeart/2005/8/layout/hierarchy3"/>
    <dgm:cxn modelId="{BD6B22C8-2F41-4F43-B15B-87C0BFB1F6A6}" type="presParOf" srcId="{30E055A7-0327-4ADA-840C-CD939DA4B797}" destId="{F3CF3A93-5986-421A-A46D-128B5E8D877A}" srcOrd="1" destOrd="0" presId="urn:microsoft.com/office/officeart/2005/8/layout/hierarchy3"/>
    <dgm:cxn modelId="{B5F47002-0CBB-4061-89D6-672D81B27F5E}" type="presParOf" srcId="{F3CF3A93-5986-421A-A46D-128B5E8D877A}" destId="{99F8AC9D-A916-412F-86F0-67AA80BF8A32}" srcOrd="0" destOrd="0" presId="urn:microsoft.com/office/officeart/2005/8/layout/hierarchy3"/>
    <dgm:cxn modelId="{E40F5048-B0C2-49CF-BB6A-A4476C2C8E36}" type="presParOf" srcId="{F3CF3A93-5986-421A-A46D-128B5E8D877A}" destId="{A341C2A5-DF4F-4AFE-B885-49481D7B392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7019CA-7304-411C-BD8B-519050C0A894}" type="doc">
      <dgm:prSet loTypeId="urn:microsoft.com/office/officeart/2009/3/layout/CircleRelationship" loCatId="relationship" qsTypeId="urn:microsoft.com/office/officeart/2005/8/quickstyle/simple3" qsCatId="simple" csTypeId="urn:microsoft.com/office/officeart/2005/8/colors/colorful2" csCatId="colorful" phldr="1"/>
      <dgm:spPr/>
      <dgm:t>
        <a:bodyPr/>
        <a:lstStyle/>
        <a:p>
          <a:endParaRPr lang="es-MX"/>
        </a:p>
      </dgm:t>
    </dgm:pt>
    <dgm:pt modelId="{708B71A6-3F09-4058-842F-65214F04E2F6}">
      <dgm:prSet phldrT="[Texto]"/>
      <dgm:spPr/>
      <dgm:t>
        <a:bodyPr/>
        <a:lstStyle/>
        <a:p>
          <a:r>
            <a:rPr lang="es-MX" dirty="0">
              <a:latin typeface="Gothic720 BT" panose="020C0603020203020204" pitchFamily="34" charset="0"/>
            </a:rPr>
            <a:t>Amealco de Bonfil</a:t>
          </a:r>
        </a:p>
      </dgm:t>
    </dgm:pt>
    <dgm:pt modelId="{095FA153-400C-42D8-9453-C2A2B8D544C5}" type="parTrans" cxnId="{2436F3B8-BB38-4D03-A800-10C91930D09B}">
      <dgm:prSet/>
      <dgm:spPr/>
      <dgm:t>
        <a:bodyPr/>
        <a:lstStyle/>
        <a:p>
          <a:endParaRPr lang="es-MX">
            <a:latin typeface="Gothic720 BT" panose="020C0603020203020204" pitchFamily="34" charset="0"/>
          </a:endParaRPr>
        </a:p>
      </dgm:t>
    </dgm:pt>
    <dgm:pt modelId="{C57AAA22-C2BC-44E9-AC8A-6CDC7CF3D9F3}" type="sibTrans" cxnId="{2436F3B8-BB38-4D03-A800-10C91930D09B}">
      <dgm:prSet/>
      <dgm:spPr/>
      <dgm:t>
        <a:bodyPr/>
        <a:lstStyle/>
        <a:p>
          <a:endParaRPr lang="es-MX">
            <a:latin typeface="Gothic720 BT" panose="020C0603020203020204" pitchFamily="34" charset="0"/>
          </a:endParaRPr>
        </a:p>
      </dgm:t>
    </dgm:pt>
    <dgm:pt modelId="{9CB164F4-6962-44A4-8A0C-DE927018038E}">
      <dgm:prSet phldrT="[Texto]"/>
      <dgm:spPr/>
      <dgm:t>
        <a:bodyPr/>
        <a:lstStyle/>
        <a:p>
          <a:r>
            <a:rPr lang="es-MX" dirty="0">
              <a:latin typeface="Gothic720 BT" panose="020C0603020203020204" pitchFamily="34" charset="0"/>
            </a:rPr>
            <a:t>Tolimán</a:t>
          </a:r>
        </a:p>
      </dgm:t>
    </dgm:pt>
    <dgm:pt modelId="{D70852B3-4C26-402D-B4A3-7289B64F3E2F}" type="parTrans" cxnId="{F74212EF-DE66-4B67-9191-46AA503B815A}">
      <dgm:prSet/>
      <dgm:spPr/>
      <dgm:t>
        <a:bodyPr/>
        <a:lstStyle/>
        <a:p>
          <a:endParaRPr lang="es-MX">
            <a:latin typeface="Gothic720 BT" panose="020C0603020203020204" pitchFamily="34" charset="0"/>
          </a:endParaRPr>
        </a:p>
      </dgm:t>
    </dgm:pt>
    <dgm:pt modelId="{5D5DC9D2-2E44-4861-9215-792AE192D1C9}" type="sibTrans" cxnId="{F74212EF-DE66-4B67-9191-46AA503B815A}">
      <dgm:prSet/>
      <dgm:spPr/>
      <dgm:t>
        <a:bodyPr/>
        <a:lstStyle/>
        <a:p>
          <a:endParaRPr lang="es-MX">
            <a:latin typeface="Gothic720 BT" panose="020C0603020203020204" pitchFamily="34" charset="0"/>
          </a:endParaRPr>
        </a:p>
      </dgm:t>
    </dgm:pt>
    <dgm:pt modelId="{B3B402DD-D0B2-472D-AE19-D5780388A01D}" type="pres">
      <dgm:prSet presAssocID="{C07019CA-7304-411C-BD8B-519050C0A894}" presName="Name0" presStyleCnt="0">
        <dgm:presLayoutVars>
          <dgm:chMax val="1"/>
          <dgm:chPref val="1"/>
        </dgm:presLayoutVars>
      </dgm:prSet>
      <dgm:spPr/>
      <dgm:t>
        <a:bodyPr/>
        <a:lstStyle/>
        <a:p>
          <a:endParaRPr lang="es-ES"/>
        </a:p>
      </dgm:t>
    </dgm:pt>
    <dgm:pt modelId="{02B58E27-AD9E-4590-93B3-DE5803A7C00D}" type="pres">
      <dgm:prSet presAssocID="{708B71A6-3F09-4058-842F-65214F04E2F6}" presName="Parent" presStyleLbl="node0" presStyleIdx="0" presStyleCnt="1" custLinFactNeighborX="13042" custLinFactNeighborY="6904">
        <dgm:presLayoutVars>
          <dgm:chMax val="5"/>
          <dgm:chPref val="5"/>
        </dgm:presLayoutVars>
      </dgm:prSet>
      <dgm:spPr/>
      <dgm:t>
        <a:bodyPr/>
        <a:lstStyle/>
        <a:p>
          <a:endParaRPr lang="es-ES"/>
        </a:p>
      </dgm:t>
    </dgm:pt>
    <dgm:pt modelId="{7E0777D4-BDBC-42ED-84C5-5E3910976F44}" type="pres">
      <dgm:prSet presAssocID="{708B71A6-3F09-4058-842F-65214F04E2F6}" presName="Accent1" presStyleLbl="node1" presStyleIdx="0" presStyleCnt="9"/>
      <dgm:spPr/>
    </dgm:pt>
    <dgm:pt modelId="{E5192D98-72D5-4E21-8CD3-8589B77A0388}" type="pres">
      <dgm:prSet presAssocID="{708B71A6-3F09-4058-842F-65214F04E2F6}" presName="Accent2" presStyleLbl="node1" presStyleIdx="1" presStyleCnt="9"/>
      <dgm:spPr/>
    </dgm:pt>
    <dgm:pt modelId="{6786A0EF-5C1A-4D8E-A07B-FCB7B55D51C9}" type="pres">
      <dgm:prSet presAssocID="{708B71A6-3F09-4058-842F-65214F04E2F6}" presName="Accent3" presStyleLbl="node1" presStyleIdx="2" presStyleCnt="9"/>
      <dgm:spPr/>
    </dgm:pt>
    <dgm:pt modelId="{58D599C7-FEC6-4B64-859B-056487C26491}" type="pres">
      <dgm:prSet presAssocID="{708B71A6-3F09-4058-842F-65214F04E2F6}" presName="Accent4" presStyleLbl="node1" presStyleIdx="3" presStyleCnt="9"/>
      <dgm:spPr/>
    </dgm:pt>
    <dgm:pt modelId="{FCE7F8E6-AD47-4111-AC84-C0EE06D79908}" type="pres">
      <dgm:prSet presAssocID="{708B71A6-3F09-4058-842F-65214F04E2F6}" presName="Accent5" presStyleLbl="node1" presStyleIdx="4" presStyleCnt="9"/>
      <dgm:spPr/>
    </dgm:pt>
    <dgm:pt modelId="{4EAA97D1-B683-4AD4-998A-EF00FE1FC962}" type="pres">
      <dgm:prSet presAssocID="{708B71A6-3F09-4058-842F-65214F04E2F6}" presName="Accent6" presStyleLbl="node1" presStyleIdx="5" presStyleCnt="9"/>
      <dgm:spPr/>
    </dgm:pt>
    <dgm:pt modelId="{78B39083-3098-4829-8C5E-1ABEF8E71C66}" type="pres">
      <dgm:prSet presAssocID="{9CB164F4-6962-44A4-8A0C-DE927018038E}" presName="Child1" presStyleLbl="node1" presStyleIdx="6" presStyleCnt="9" custScaleX="204215" custScaleY="196901">
        <dgm:presLayoutVars>
          <dgm:chMax val="0"/>
          <dgm:chPref val="0"/>
        </dgm:presLayoutVars>
      </dgm:prSet>
      <dgm:spPr/>
      <dgm:t>
        <a:bodyPr/>
        <a:lstStyle/>
        <a:p>
          <a:endParaRPr lang="es-ES"/>
        </a:p>
      </dgm:t>
    </dgm:pt>
    <dgm:pt modelId="{62C90BA0-DEB5-4A26-A243-ADA25518AACA}" type="pres">
      <dgm:prSet presAssocID="{9CB164F4-6962-44A4-8A0C-DE927018038E}" presName="Accent7" presStyleCnt="0"/>
      <dgm:spPr/>
    </dgm:pt>
    <dgm:pt modelId="{117FFCCB-E7A5-4FE0-8DC0-C885FA5DC437}" type="pres">
      <dgm:prSet presAssocID="{9CB164F4-6962-44A4-8A0C-DE927018038E}" presName="AccentHold1" presStyleLbl="node1" presStyleIdx="7" presStyleCnt="9"/>
      <dgm:spPr/>
    </dgm:pt>
    <dgm:pt modelId="{CCBF174B-8FFB-4B2D-9407-B015E5C7C15B}" type="pres">
      <dgm:prSet presAssocID="{9CB164F4-6962-44A4-8A0C-DE927018038E}" presName="Accent8" presStyleCnt="0"/>
      <dgm:spPr/>
    </dgm:pt>
    <dgm:pt modelId="{5BA29C77-CF87-4343-8D1F-A7C334868546}" type="pres">
      <dgm:prSet presAssocID="{9CB164F4-6962-44A4-8A0C-DE927018038E}" presName="AccentHold2" presStyleLbl="node1" presStyleIdx="8" presStyleCnt="9"/>
      <dgm:spPr/>
    </dgm:pt>
  </dgm:ptLst>
  <dgm:cxnLst>
    <dgm:cxn modelId="{4166B397-5F34-4971-BE08-5CBFE81F61B8}" type="presOf" srcId="{708B71A6-3F09-4058-842F-65214F04E2F6}" destId="{02B58E27-AD9E-4590-93B3-DE5803A7C00D}" srcOrd="0" destOrd="0" presId="urn:microsoft.com/office/officeart/2009/3/layout/CircleRelationship"/>
    <dgm:cxn modelId="{F74212EF-DE66-4B67-9191-46AA503B815A}" srcId="{708B71A6-3F09-4058-842F-65214F04E2F6}" destId="{9CB164F4-6962-44A4-8A0C-DE927018038E}" srcOrd="0" destOrd="0" parTransId="{D70852B3-4C26-402D-B4A3-7289B64F3E2F}" sibTransId="{5D5DC9D2-2E44-4861-9215-792AE192D1C9}"/>
    <dgm:cxn modelId="{39E62B9D-C914-45C1-B147-A1380EE2B710}" type="presOf" srcId="{9CB164F4-6962-44A4-8A0C-DE927018038E}" destId="{78B39083-3098-4829-8C5E-1ABEF8E71C66}" srcOrd="0" destOrd="0" presId="urn:microsoft.com/office/officeart/2009/3/layout/CircleRelationship"/>
    <dgm:cxn modelId="{28D1D8ED-4EA3-40F4-B743-9928CA80A6C6}" type="presOf" srcId="{C07019CA-7304-411C-BD8B-519050C0A894}" destId="{B3B402DD-D0B2-472D-AE19-D5780388A01D}" srcOrd="0" destOrd="0" presId="urn:microsoft.com/office/officeart/2009/3/layout/CircleRelationship"/>
    <dgm:cxn modelId="{2436F3B8-BB38-4D03-A800-10C91930D09B}" srcId="{C07019CA-7304-411C-BD8B-519050C0A894}" destId="{708B71A6-3F09-4058-842F-65214F04E2F6}" srcOrd="0" destOrd="0" parTransId="{095FA153-400C-42D8-9453-C2A2B8D544C5}" sibTransId="{C57AAA22-C2BC-44E9-AC8A-6CDC7CF3D9F3}"/>
    <dgm:cxn modelId="{BA1E96F6-B80E-49C1-A6F8-B157E5A5349A}" type="presParOf" srcId="{B3B402DD-D0B2-472D-AE19-D5780388A01D}" destId="{02B58E27-AD9E-4590-93B3-DE5803A7C00D}" srcOrd="0" destOrd="0" presId="urn:microsoft.com/office/officeart/2009/3/layout/CircleRelationship"/>
    <dgm:cxn modelId="{0A0D5B29-FC40-4DF2-A5F2-E4C2AF31411D}" type="presParOf" srcId="{B3B402DD-D0B2-472D-AE19-D5780388A01D}" destId="{7E0777D4-BDBC-42ED-84C5-5E3910976F44}" srcOrd="1" destOrd="0" presId="urn:microsoft.com/office/officeart/2009/3/layout/CircleRelationship"/>
    <dgm:cxn modelId="{8AD5389D-43D5-466A-B008-222ADECED657}" type="presParOf" srcId="{B3B402DD-D0B2-472D-AE19-D5780388A01D}" destId="{E5192D98-72D5-4E21-8CD3-8589B77A0388}" srcOrd="2" destOrd="0" presId="urn:microsoft.com/office/officeart/2009/3/layout/CircleRelationship"/>
    <dgm:cxn modelId="{81279761-51F4-420F-AAE7-80237E5CCE25}" type="presParOf" srcId="{B3B402DD-D0B2-472D-AE19-D5780388A01D}" destId="{6786A0EF-5C1A-4D8E-A07B-FCB7B55D51C9}" srcOrd="3" destOrd="0" presId="urn:microsoft.com/office/officeart/2009/3/layout/CircleRelationship"/>
    <dgm:cxn modelId="{F91D49C6-C26C-4AFE-93DE-9162220DDBB5}" type="presParOf" srcId="{B3B402DD-D0B2-472D-AE19-D5780388A01D}" destId="{58D599C7-FEC6-4B64-859B-056487C26491}" srcOrd="4" destOrd="0" presId="urn:microsoft.com/office/officeart/2009/3/layout/CircleRelationship"/>
    <dgm:cxn modelId="{9955EE5D-B3CE-495E-A3C3-61B1D4709B1E}" type="presParOf" srcId="{B3B402DD-D0B2-472D-AE19-D5780388A01D}" destId="{FCE7F8E6-AD47-4111-AC84-C0EE06D79908}" srcOrd="5" destOrd="0" presId="urn:microsoft.com/office/officeart/2009/3/layout/CircleRelationship"/>
    <dgm:cxn modelId="{B33021F5-B3B7-4DD2-AD95-23A93D61D8DE}" type="presParOf" srcId="{B3B402DD-D0B2-472D-AE19-D5780388A01D}" destId="{4EAA97D1-B683-4AD4-998A-EF00FE1FC962}" srcOrd="6" destOrd="0" presId="urn:microsoft.com/office/officeart/2009/3/layout/CircleRelationship"/>
    <dgm:cxn modelId="{E79197C3-B99C-4999-B135-A6ADFE787840}" type="presParOf" srcId="{B3B402DD-D0B2-472D-AE19-D5780388A01D}" destId="{78B39083-3098-4829-8C5E-1ABEF8E71C66}" srcOrd="7" destOrd="0" presId="urn:microsoft.com/office/officeart/2009/3/layout/CircleRelationship"/>
    <dgm:cxn modelId="{2C8F87DE-FB55-45BA-A184-6DCA77B6A2FB}" type="presParOf" srcId="{B3B402DD-D0B2-472D-AE19-D5780388A01D}" destId="{62C90BA0-DEB5-4A26-A243-ADA25518AACA}" srcOrd="8" destOrd="0" presId="urn:microsoft.com/office/officeart/2009/3/layout/CircleRelationship"/>
    <dgm:cxn modelId="{217EC08B-5171-441B-B2BF-CC8200E5E0EC}" type="presParOf" srcId="{62C90BA0-DEB5-4A26-A243-ADA25518AACA}" destId="{117FFCCB-E7A5-4FE0-8DC0-C885FA5DC437}" srcOrd="0" destOrd="0" presId="urn:microsoft.com/office/officeart/2009/3/layout/CircleRelationship"/>
    <dgm:cxn modelId="{919377FC-D13D-47FA-9E89-C9153E373683}" type="presParOf" srcId="{B3B402DD-D0B2-472D-AE19-D5780388A01D}" destId="{CCBF174B-8FFB-4B2D-9407-B015E5C7C15B}" srcOrd="9" destOrd="0" presId="urn:microsoft.com/office/officeart/2009/3/layout/CircleRelationship"/>
    <dgm:cxn modelId="{461A0F5A-6B7C-4A13-A800-69DD4D989047}" type="presParOf" srcId="{CCBF174B-8FFB-4B2D-9407-B015E5C7C15B}" destId="{5BA29C77-CF87-4343-8D1F-A7C334868546}"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B047E3-E20C-46DF-8F0D-62A6C9EF931D}" type="doc">
      <dgm:prSet loTypeId="urn:microsoft.com/office/officeart/2005/8/layout/venn3" loCatId="relationship" qsTypeId="urn:microsoft.com/office/officeart/2005/8/quickstyle/simple2" qsCatId="simple" csTypeId="urn:microsoft.com/office/officeart/2005/8/colors/accent1_2" csCatId="accent1" phldr="1"/>
      <dgm:spPr/>
      <dgm:t>
        <a:bodyPr/>
        <a:lstStyle/>
        <a:p>
          <a:endParaRPr lang="es-MX"/>
        </a:p>
      </dgm:t>
    </dgm:pt>
    <dgm:pt modelId="{54DD6335-94D8-42B4-B062-294DE1B97879}">
      <dgm:prSet phldrT="[Texto]"/>
      <dgm:spPr/>
      <dgm:t>
        <a:bodyPr/>
        <a:lstStyle/>
        <a:p>
          <a:pPr>
            <a:buFont typeface="+mj-lt"/>
            <a:buNone/>
          </a:pPr>
          <a:r>
            <a:rPr lang="es-419" dirty="0">
              <a:solidFill>
                <a:schemeClr val="tx1"/>
              </a:solidFill>
              <a:latin typeface="Gothic720 BT" panose="020C0603020203020204" pitchFamily="34" charset="0"/>
            </a:rPr>
            <a:t>Haber prestado servicios comunitarios dentro de la comunidad a la que pertenece.</a:t>
          </a:r>
          <a:endParaRPr lang="es-MX" dirty="0">
            <a:solidFill>
              <a:schemeClr val="tx1"/>
            </a:solidFill>
            <a:latin typeface="Gothic720 BT" panose="020C0603020203020204" pitchFamily="34" charset="0"/>
          </a:endParaRPr>
        </a:p>
      </dgm:t>
    </dgm:pt>
    <dgm:pt modelId="{1AF98008-9A5A-4CCB-BB4A-9704560DE6DB}" type="parTrans" cxnId="{85BA207D-E39D-4C92-A683-9CA6F7ADFD08}">
      <dgm:prSet/>
      <dgm:spPr/>
      <dgm:t>
        <a:bodyPr/>
        <a:lstStyle/>
        <a:p>
          <a:endParaRPr lang="es-MX">
            <a:solidFill>
              <a:schemeClr val="tx1"/>
            </a:solidFill>
            <a:latin typeface="Gothic720 BT" panose="020C0603020203020204" pitchFamily="34" charset="0"/>
          </a:endParaRPr>
        </a:p>
      </dgm:t>
    </dgm:pt>
    <dgm:pt modelId="{F6E1295F-A27B-4AC6-AA23-FDF80BFD66B3}" type="sibTrans" cxnId="{85BA207D-E39D-4C92-A683-9CA6F7ADFD08}">
      <dgm:prSet/>
      <dgm:spPr/>
      <dgm:t>
        <a:bodyPr/>
        <a:lstStyle/>
        <a:p>
          <a:endParaRPr lang="es-MX">
            <a:solidFill>
              <a:schemeClr val="tx1"/>
            </a:solidFill>
            <a:latin typeface="Gothic720 BT" panose="020C0603020203020204" pitchFamily="34" charset="0"/>
          </a:endParaRPr>
        </a:p>
      </dgm:t>
    </dgm:pt>
    <dgm:pt modelId="{91831D7D-D37A-428D-BFE6-C7F92F85742D}">
      <dgm:prSet/>
      <dgm:spPr/>
      <dgm:t>
        <a:bodyPr/>
        <a:lstStyle/>
        <a:p>
          <a:pPr>
            <a:buFont typeface="+mj-lt"/>
            <a:buNone/>
          </a:pPr>
          <a:r>
            <a:rPr lang="es-419" dirty="0">
              <a:solidFill>
                <a:schemeClr val="tx1"/>
              </a:solidFill>
              <a:latin typeface="Gothic720 BT" panose="020C0603020203020204" pitchFamily="34" charset="0"/>
            </a:rPr>
            <a:t>Haber desempeñado cargos tradicionales en la comunidad o población indígena a la que pertenece. </a:t>
          </a:r>
          <a:endParaRPr lang="es-MX" dirty="0">
            <a:solidFill>
              <a:schemeClr val="tx1"/>
            </a:solidFill>
            <a:latin typeface="Gothic720 BT" panose="020C0603020203020204" pitchFamily="34" charset="0"/>
          </a:endParaRPr>
        </a:p>
      </dgm:t>
    </dgm:pt>
    <dgm:pt modelId="{5200E6BC-3FFA-4719-82D4-1D802DC4F28B}" type="parTrans" cxnId="{44253A21-0786-4A2E-A522-39EB891B677D}">
      <dgm:prSet/>
      <dgm:spPr/>
      <dgm:t>
        <a:bodyPr/>
        <a:lstStyle/>
        <a:p>
          <a:endParaRPr lang="es-MX">
            <a:solidFill>
              <a:schemeClr val="tx1"/>
            </a:solidFill>
            <a:latin typeface="Gothic720 BT" panose="020C0603020203020204" pitchFamily="34" charset="0"/>
          </a:endParaRPr>
        </a:p>
      </dgm:t>
    </dgm:pt>
    <dgm:pt modelId="{3D1733AC-1BF2-43F0-9C04-8534C47CD59D}" type="sibTrans" cxnId="{44253A21-0786-4A2E-A522-39EB891B677D}">
      <dgm:prSet/>
      <dgm:spPr/>
      <dgm:t>
        <a:bodyPr/>
        <a:lstStyle/>
        <a:p>
          <a:endParaRPr lang="es-MX">
            <a:solidFill>
              <a:schemeClr val="tx1"/>
            </a:solidFill>
            <a:latin typeface="Gothic720 BT" panose="020C0603020203020204" pitchFamily="34" charset="0"/>
          </a:endParaRPr>
        </a:p>
      </dgm:t>
    </dgm:pt>
    <dgm:pt modelId="{0B02AA3C-9561-49A5-A855-A5D6D63EA3AE}">
      <dgm:prSet/>
      <dgm:spPr/>
      <dgm:t>
        <a:bodyPr/>
        <a:lstStyle/>
        <a:p>
          <a:pPr>
            <a:buFont typeface="+mj-lt"/>
            <a:buNone/>
          </a:pPr>
          <a:r>
            <a:rPr lang="es-419" dirty="0">
              <a:solidFill>
                <a:schemeClr val="tx1"/>
              </a:solidFill>
              <a:latin typeface="Gothic720 BT" panose="020C0603020203020204" pitchFamily="34" charset="0"/>
            </a:rPr>
            <a:t>Participar o haber participado en reuniones de trabajo de la comunidad indígena, tendentes a mejorar las instituciones internas o para resolver conflictos.</a:t>
          </a:r>
          <a:endParaRPr lang="es-MX" dirty="0">
            <a:solidFill>
              <a:schemeClr val="tx1"/>
            </a:solidFill>
            <a:latin typeface="Gothic720 BT" panose="020C0603020203020204" pitchFamily="34" charset="0"/>
          </a:endParaRPr>
        </a:p>
      </dgm:t>
    </dgm:pt>
    <dgm:pt modelId="{7E340B93-D392-47DE-8F2E-4CC3780ADC14}" type="parTrans" cxnId="{549BD625-35B2-47B8-9F67-0D39350FCD81}">
      <dgm:prSet/>
      <dgm:spPr/>
      <dgm:t>
        <a:bodyPr/>
        <a:lstStyle/>
        <a:p>
          <a:endParaRPr lang="es-MX">
            <a:solidFill>
              <a:schemeClr val="tx1"/>
            </a:solidFill>
            <a:latin typeface="Gothic720 BT" panose="020C0603020203020204" pitchFamily="34" charset="0"/>
          </a:endParaRPr>
        </a:p>
      </dgm:t>
    </dgm:pt>
    <dgm:pt modelId="{0B641D45-780A-47BC-AF14-DC2F6DAD37DD}" type="sibTrans" cxnId="{549BD625-35B2-47B8-9F67-0D39350FCD81}">
      <dgm:prSet/>
      <dgm:spPr/>
      <dgm:t>
        <a:bodyPr/>
        <a:lstStyle/>
        <a:p>
          <a:endParaRPr lang="es-MX">
            <a:solidFill>
              <a:schemeClr val="tx1"/>
            </a:solidFill>
            <a:latin typeface="Gothic720 BT" panose="020C0603020203020204" pitchFamily="34" charset="0"/>
          </a:endParaRPr>
        </a:p>
      </dgm:t>
    </dgm:pt>
    <dgm:pt modelId="{4756FD4E-5145-4F9C-8F30-6B3CE2EA5381}">
      <dgm:prSet/>
      <dgm:spPr/>
      <dgm:t>
        <a:bodyPr/>
        <a:lstStyle/>
        <a:p>
          <a:pPr>
            <a:buFont typeface="+mj-lt"/>
            <a:buNone/>
          </a:pPr>
          <a:r>
            <a:rPr lang="es-419" dirty="0">
              <a:solidFill>
                <a:schemeClr val="tx1"/>
              </a:solidFill>
              <a:latin typeface="Gothic720 BT" panose="020C0603020203020204" pitchFamily="34" charset="0"/>
            </a:rPr>
            <a:t>Ser representante de algún pueblo o comunidad indígena, en términos de sus sistemas normativos internos. </a:t>
          </a:r>
          <a:endParaRPr lang="es-MX" dirty="0">
            <a:solidFill>
              <a:schemeClr val="tx1"/>
            </a:solidFill>
            <a:latin typeface="Gothic720 BT" panose="020C0603020203020204" pitchFamily="34" charset="0"/>
          </a:endParaRPr>
        </a:p>
      </dgm:t>
    </dgm:pt>
    <dgm:pt modelId="{8A2A3B05-3114-4615-BDC6-DFE08F2232E3}" type="parTrans" cxnId="{7AD6B50F-4B95-4E62-B843-F82D42449556}">
      <dgm:prSet/>
      <dgm:spPr/>
      <dgm:t>
        <a:bodyPr/>
        <a:lstStyle/>
        <a:p>
          <a:endParaRPr lang="es-MX">
            <a:solidFill>
              <a:schemeClr val="tx1"/>
            </a:solidFill>
            <a:latin typeface="Gothic720 BT" panose="020C0603020203020204" pitchFamily="34" charset="0"/>
          </a:endParaRPr>
        </a:p>
      </dgm:t>
    </dgm:pt>
    <dgm:pt modelId="{8B32DA1D-AD64-4987-B99C-5DAC2417AF12}" type="sibTrans" cxnId="{7AD6B50F-4B95-4E62-B843-F82D42449556}">
      <dgm:prSet/>
      <dgm:spPr/>
      <dgm:t>
        <a:bodyPr/>
        <a:lstStyle/>
        <a:p>
          <a:endParaRPr lang="es-MX">
            <a:solidFill>
              <a:schemeClr val="tx1"/>
            </a:solidFill>
            <a:latin typeface="Gothic720 BT" panose="020C0603020203020204" pitchFamily="34" charset="0"/>
          </a:endParaRPr>
        </a:p>
      </dgm:t>
    </dgm:pt>
    <dgm:pt modelId="{82EF14C9-AB76-47EC-B348-51B06A007C26}" type="pres">
      <dgm:prSet presAssocID="{5CB047E3-E20C-46DF-8F0D-62A6C9EF931D}" presName="Name0" presStyleCnt="0">
        <dgm:presLayoutVars>
          <dgm:dir/>
          <dgm:resizeHandles val="exact"/>
        </dgm:presLayoutVars>
      </dgm:prSet>
      <dgm:spPr/>
      <dgm:t>
        <a:bodyPr/>
        <a:lstStyle/>
        <a:p>
          <a:endParaRPr lang="es-ES"/>
        </a:p>
      </dgm:t>
    </dgm:pt>
    <dgm:pt modelId="{16267C74-5CC8-4161-B917-101B6A0C590B}" type="pres">
      <dgm:prSet presAssocID="{54DD6335-94D8-42B4-B062-294DE1B97879}" presName="Name5" presStyleLbl="vennNode1" presStyleIdx="0" presStyleCnt="4">
        <dgm:presLayoutVars>
          <dgm:bulletEnabled val="1"/>
        </dgm:presLayoutVars>
      </dgm:prSet>
      <dgm:spPr/>
      <dgm:t>
        <a:bodyPr/>
        <a:lstStyle/>
        <a:p>
          <a:endParaRPr lang="es-ES"/>
        </a:p>
      </dgm:t>
    </dgm:pt>
    <dgm:pt modelId="{BB63931B-351B-4D50-B3AC-13BC6B18D564}" type="pres">
      <dgm:prSet presAssocID="{F6E1295F-A27B-4AC6-AA23-FDF80BFD66B3}" presName="space" presStyleCnt="0"/>
      <dgm:spPr/>
    </dgm:pt>
    <dgm:pt modelId="{87FFBCAC-C5D2-414A-A836-68EEFD5C5D3B}" type="pres">
      <dgm:prSet presAssocID="{91831D7D-D37A-428D-BFE6-C7F92F85742D}" presName="Name5" presStyleLbl="vennNode1" presStyleIdx="1" presStyleCnt="4" custLinFactNeighborX="-23969" custLinFactNeighborY="4808">
        <dgm:presLayoutVars>
          <dgm:bulletEnabled val="1"/>
        </dgm:presLayoutVars>
      </dgm:prSet>
      <dgm:spPr/>
      <dgm:t>
        <a:bodyPr/>
        <a:lstStyle/>
        <a:p>
          <a:endParaRPr lang="es-ES"/>
        </a:p>
      </dgm:t>
    </dgm:pt>
    <dgm:pt modelId="{FBE89AD3-1962-4D8B-8D40-4D1B7EB5927E}" type="pres">
      <dgm:prSet presAssocID="{3D1733AC-1BF2-43F0-9C04-8534C47CD59D}" presName="space" presStyleCnt="0"/>
      <dgm:spPr/>
    </dgm:pt>
    <dgm:pt modelId="{FBFA9D57-3436-461E-AC08-6585E09F3AB6}" type="pres">
      <dgm:prSet presAssocID="{0B02AA3C-9561-49A5-A855-A5D6D63EA3AE}" presName="Name5" presStyleLbl="vennNode1" presStyleIdx="2" presStyleCnt="4">
        <dgm:presLayoutVars>
          <dgm:bulletEnabled val="1"/>
        </dgm:presLayoutVars>
      </dgm:prSet>
      <dgm:spPr/>
      <dgm:t>
        <a:bodyPr/>
        <a:lstStyle/>
        <a:p>
          <a:endParaRPr lang="es-ES"/>
        </a:p>
      </dgm:t>
    </dgm:pt>
    <dgm:pt modelId="{2E4A06F6-4D1A-4378-AE45-459C397DFA8C}" type="pres">
      <dgm:prSet presAssocID="{0B641D45-780A-47BC-AF14-DC2F6DAD37DD}" presName="space" presStyleCnt="0"/>
      <dgm:spPr/>
    </dgm:pt>
    <dgm:pt modelId="{EA4D0EDF-3F19-4BD9-80C8-4F06907233F5}" type="pres">
      <dgm:prSet presAssocID="{4756FD4E-5145-4F9C-8F30-6B3CE2EA5381}" presName="Name5" presStyleLbl="vennNode1" presStyleIdx="3" presStyleCnt="4">
        <dgm:presLayoutVars>
          <dgm:bulletEnabled val="1"/>
        </dgm:presLayoutVars>
      </dgm:prSet>
      <dgm:spPr/>
      <dgm:t>
        <a:bodyPr/>
        <a:lstStyle/>
        <a:p>
          <a:endParaRPr lang="es-ES"/>
        </a:p>
      </dgm:t>
    </dgm:pt>
  </dgm:ptLst>
  <dgm:cxnLst>
    <dgm:cxn modelId="{F195F090-A3F3-4C1C-9B3E-E9E4AC508A3C}" type="presOf" srcId="{4756FD4E-5145-4F9C-8F30-6B3CE2EA5381}" destId="{EA4D0EDF-3F19-4BD9-80C8-4F06907233F5}" srcOrd="0" destOrd="0" presId="urn:microsoft.com/office/officeart/2005/8/layout/venn3"/>
    <dgm:cxn modelId="{9D2FE283-3AD5-4EAE-A5AA-8ADC936A6DCD}" type="presOf" srcId="{91831D7D-D37A-428D-BFE6-C7F92F85742D}" destId="{87FFBCAC-C5D2-414A-A836-68EEFD5C5D3B}" srcOrd="0" destOrd="0" presId="urn:microsoft.com/office/officeart/2005/8/layout/venn3"/>
    <dgm:cxn modelId="{A08F1CBF-C81B-4964-A4FF-C98F89F46BF0}" type="presOf" srcId="{54DD6335-94D8-42B4-B062-294DE1B97879}" destId="{16267C74-5CC8-4161-B917-101B6A0C590B}" srcOrd="0" destOrd="0" presId="urn:microsoft.com/office/officeart/2005/8/layout/venn3"/>
    <dgm:cxn modelId="{3A894ACD-2AAA-40BA-B42E-6C4130EF0F66}" type="presOf" srcId="{0B02AA3C-9561-49A5-A855-A5D6D63EA3AE}" destId="{FBFA9D57-3436-461E-AC08-6585E09F3AB6}" srcOrd="0" destOrd="0" presId="urn:microsoft.com/office/officeart/2005/8/layout/venn3"/>
    <dgm:cxn modelId="{D9C5F787-ED9B-46A8-A081-80283C06F8D2}" type="presOf" srcId="{5CB047E3-E20C-46DF-8F0D-62A6C9EF931D}" destId="{82EF14C9-AB76-47EC-B348-51B06A007C26}" srcOrd="0" destOrd="0" presId="urn:microsoft.com/office/officeart/2005/8/layout/venn3"/>
    <dgm:cxn modelId="{85BA207D-E39D-4C92-A683-9CA6F7ADFD08}" srcId="{5CB047E3-E20C-46DF-8F0D-62A6C9EF931D}" destId="{54DD6335-94D8-42B4-B062-294DE1B97879}" srcOrd="0" destOrd="0" parTransId="{1AF98008-9A5A-4CCB-BB4A-9704560DE6DB}" sibTransId="{F6E1295F-A27B-4AC6-AA23-FDF80BFD66B3}"/>
    <dgm:cxn modelId="{7AD6B50F-4B95-4E62-B843-F82D42449556}" srcId="{5CB047E3-E20C-46DF-8F0D-62A6C9EF931D}" destId="{4756FD4E-5145-4F9C-8F30-6B3CE2EA5381}" srcOrd="3" destOrd="0" parTransId="{8A2A3B05-3114-4615-BDC6-DFE08F2232E3}" sibTransId="{8B32DA1D-AD64-4987-B99C-5DAC2417AF12}"/>
    <dgm:cxn modelId="{549BD625-35B2-47B8-9F67-0D39350FCD81}" srcId="{5CB047E3-E20C-46DF-8F0D-62A6C9EF931D}" destId="{0B02AA3C-9561-49A5-A855-A5D6D63EA3AE}" srcOrd="2" destOrd="0" parTransId="{7E340B93-D392-47DE-8F2E-4CC3780ADC14}" sibTransId="{0B641D45-780A-47BC-AF14-DC2F6DAD37DD}"/>
    <dgm:cxn modelId="{44253A21-0786-4A2E-A522-39EB891B677D}" srcId="{5CB047E3-E20C-46DF-8F0D-62A6C9EF931D}" destId="{91831D7D-D37A-428D-BFE6-C7F92F85742D}" srcOrd="1" destOrd="0" parTransId="{5200E6BC-3FFA-4719-82D4-1D802DC4F28B}" sibTransId="{3D1733AC-1BF2-43F0-9C04-8534C47CD59D}"/>
    <dgm:cxn modelId="{1F3A7F8A-C830-43DF-A17B-213FC42BCAD8}" type="presParOf" srcId="{82EF14C9-AB76-47EC-B348-51B06A007C26}" destId="{16267C74-5CC8-4161-B917-101B6A0C590B}" srcOrd="0" destOrd="0" presId="urn:microsoft.com/office/officeart/2005/8/layout/venn3"/>
    <dgm:cxn modelId="{79959E3B-F782-45A0-BC42-49C92C61BE6E}" type="presParOf" srcId="{82EF14C9-AB76-47EC-B348-51B06A007C26}" destId="{BB63931B-351B-4D50-B3AC-13BC6B18D564}" srcOrd="1" destOrd="0" presId="urn:microsoft.com/office/officeart/2005/8/layout/venn3"/>
    <dgm:cxn modelId="{174B04D4-23A3-4A3C-BD69-B0906BDC5CAD}" type="presParOf" srcId="{82EF14C9-AB76-47EC-B348-51B06A007C26}" destId="{87FFBCAC-C5D2-414A-A836-68EEFD5C5D3B}" srcOrd="2" destOrd="0" presId="urn:microsoft.com/office/officeart/2005/8/layout/venn3"/>
    <dgm:cxn modelId="{B20D03FA-384B-42A8-89CE-A47889EEB927}" type="presParOf" srcId="{82EF14C9-AB76-47EC-B348-51B06A007C26}" destId="{FBE89AD3-1962-4D8B-8D40-4D1B7EB5927E}" srcOrd="3" destOrd="0" presId="urn:microsoft.com/office/officeart/2005/8/layout/venn3"/>
    <dgm:cxn modelId="{AF831D1B-EE17-4228-8B29-FAA1CC296F9E}" type="presParOf" srcId="{82EF14C9-AB76-47EC-B348-51B06A007C26}" destId="{FBFA9D57-3436-461E-AC08-6585E09F3AB6}" srcOrd="4" destOrd="0" presId="urn:microsoft.com/office/officeart/2005/8/layout/venn3"/>
    <dgm:cxn modelId="{D998584C-69FA-4E3E-8251-C746C09CAE98}" type="presParOf" srcId="{82EF14C9-AB76-47EC-B348-51B06A007C26}" destId="{2E4A06F6-4D1A-4378-AE45-459C397DFA8C}" srcOrd="5" destOrd="0" presId="urn:microsoft.com/office/officeart/2005/8/layout/venn3"/>
    <dgm:cxn modelId="{5FF24A4E-7E98-4F34-9854-0CE5C190E1A1}" type="presParOf" srcId="{82EF14C9-AB76-47EC-B348-51B06A007C26}" destId="{EA4D0EDF-3F19-4BD9-80C8-4F06907233F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F3E428-C071-44F0-ABA3-42EA8AA2760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9D6BC76A-2559-4B2A-B49E-F4E1048A83C3}">
      <dgm:prSet phldrT="[Texto]"/>
      <dgm:spPr/>
      <dgm:t>
        <a:bodyPr/>
        <a:lstStyle/>
        <a:p>
          <a:r>
            <a:rPr lang="es-ES" dirty="0">
              <a:latin typeface="Gothic720 BT" panose="020C0603020203020204" pitchFamily="34" charset="0"/>
            </a:rPr>
            <a:t>1</a:t>
          </a:r>
        </a:p>
      </dgm:t>
    </dgm:pt>
    <dgm:pt modelId="{21FF9EC0-7083-4A1C-96A9-8997CF562441}" type="parTrans" cxnId="{6AC62A61-0AE9-4EA7-9355-B0ACBBA82ACF}">
      <dgm:prSet/>
      <dgm:spPr/>
      <dgm:t>
        <a:bodyPr/>
        <a:lstStyle/>
        <a:p>
          <a:endParaRPr lang="es-ES">
            <a:latin typeface="Gothic720 BT" panose="020C0603020203020204" pitchFamily="34" charset="0"/>
          </a:endParaRPr>
        </a:p>
      </dgm:t>
    </dgm:pt>
    <dgm:pt modelId="{778DCA28-A73D-4DC8-8B9C-DEF89EC93A16}" type="sibTrans" cxnId="{6AC62A61-0AE9-4EA7-9355-B0ACBBA82ACF}">
      <dgm:prSet/>
      <dgm:spPr/>
      <dgm:t>
        <a:bodyPr/>
        <a:lstStyle/>
        <a:p>
          <a:endParaRPr lang="es-ES">
            <a:latin typeface="Gothic720 BT" panose="020C0603020203020204" pitchFamily="34" charset="0"/>
          </a:endParaRPr>
        </a:p>
      </dgm:t>
    </dgm:pt>
    <dgm:pt modelId="{5C80DBEC-C379-4D55-AF2F-D67CA6E0CAE3}">
      <dgm:prSet phldrT="[Texto]" custT="1"/>
      <dgm:spPr/>
      <dgm:t>
        <a:bodyPr/>
        <a:lstStyle/>
        <a:p>
          <a:pPr algn="just"/>
          <a:r>
            <a:rPr lang="es-MX" sz="1300" dirty="0">
              <a:latin typeface="Gothic720 BT" panose="020C0603020203020204" pitchFamily="34" charset="0"/>
            </a:rPr>
            <a:t>Recibida la solicitud, </a:t>
          </a:r>
          <a:r>
            <a:rPr lang="es-MX" sz="1300" dirty="0" smtClean="0">
              <a:latin typeface="Gothic720 BT" panose="020C0603020203020204" pitchFamily="34" charset="0"/>
            </a:rPr>
            <a:t>la </a:t>
          </a:r>
          <a:r>
            <a:rPr lang="es-MX" sz="1300" dirty="0">
              <a:latin typeface="Gothic720 BT" panose="020C0603020203020204" pitchFamily="34" charset="0"/>
            </a:rPr>
            <a:t>Secretaría Técnica </a:t>
          </a:r>
          <a:r>
            <a:rPr lang="es-MX" sz="1300" dirty="0" smtClean="0">
              <a:latin typeface="Gothic720 BT" panose="020C0603020203020204" pitchFamily="34" charset="0"/>
            </a:rPr>
            <a:t>verificará </a:t>
          </a:r>
          <a:r>
            <a:rPr lang="es-MX" sz="1300" dirty="0">
              <a:latin typeface="Gothic720 BT" panose="020C0603020203020204" pitchFamily="34" charset="0"/>
            </a:rPr>
            <a:t>que se cumplan con las disposiciones en materia de representación indígena, así como las demás disposiciones aplicables. </a:t>
          </a:r>
          <a:endParaRPr lang="es-ES" sz="1300" dirty="0">
            <a:latin typeface="Gothic720 BT" panose="020C0603020203020204" pitchFamily="34" charset="0"/>
          </a:endParaRPr>
        </a:p>
      </dgm:t>
    </dgm:pt>
    <dgm:pt modelId="{C8F4FD04-78F2-4172-B065-92D67BC621E4}" type="parTrans" cxnId="{37431354-ED29-4506-B4F4-2CFBFAA240C8}">
      <dgm:prSet/>
      <dgm:spPr/>
      <dgm:t>
        <a:bodyPr/>
        <a:lstStyle/>
        <a:p>
          <a:endParaRPr lang="es-ES">
            <a:latin typeface="Gothic720 BT" panose="020C0603020203020204" pitchFamily="34" charset="0"/>
          </a:endParaRPr>
        </a:p>
      </dgm:t>
    </dgm:pt>
    <dgm:pt modelId="{74CF273E-89D7-4419-8597-3F6F1CD7BF29}" type="sibTrans" cxnId="{37431354-ED29-4506-B4F4-2CFBFAA240C8}">
      <dgm:prSet/>
      <dgm:spPr/>
      <dgm:t>
        <a:bodyPr/>
        <a:lstStyle/>
        <a:p>
          <a:endParaRPr lang="es-ES">
            <a:latin typeface="Gothic720 BT" panose="020C0603020203020204" pitchFamily="34" charset="0"/>
          </a:endParaRPr>
        </a:p>
      </dgm:t>
    </dgm:pt>
    <dgm:pt modelId="{B7987515-62C3-422A-BDD4-96394CF767F1}">
      <dgm:prSet phldrT="[Texto]"/>
      <dgm:spPr/>
      <dgm:t>
        <a:bodyPr/>
        <a:lstStyle/>
        <a:p>
          <a:r>
            <a:rPr lang="es-ES" dirty="0">
              <a:latin typeface="Gothic720 BT" panose="020C0603020203020204" pitchFamily="34" charset="0"/>
            </a:rPr>
            <a:t>2</a:t>
          </a:r>
        </a:p>
      </dgm:t>
    </dgm:pt>
    <dgm:pt modelId="{0D52BC47-2368-4642-BC58-38CCB78B5504}" type="parTrans" cxnId="{8452A958-7614-4FB5-92CA-5BBEEF6D5E79}">
      <dgm:prSet/>
      <dgm:spPr/>
      <dgm:t>
        <a:bodyPr/>
        <a:lstStyle/>
        <a:p>
          <a:endParaRPr lang="es-ES">
            <a:latin typeface="Gothic720 BT" panose="020C0603020203020204" pitchFamily="34" charset="0"/>
          </a:endParaRPr>
        </a:p>
      </dgm:t>
    </dgm:pt>
    <dgm:pt modelId="{D421246A-FCE9-46E3-B666-D5BAED758ACE}" type="sibTrans" cxnId="{8452A958-7614-4FB5-92CA-5BBEEF6D5E79}">
      <dgm:prSet/>
      <dgm:spPr/>
      <dgm:t>
        <a:bodyPr/>
        <a:lstStyle/>
        <a:p>
          <a:endParaRPr lang="es-ES">
            <a:latin typeface="Gothic720 BT" panose="020C0603020203020204" pitchFamily="34" charset="0"/>
          </a:endParaRPr>
        </a:p>
      </dgm:t>
    </dgm:pt>
    <dgm:pt modelId="{A5461B03-FDDF-474F-B65C-9FADC2993FF2}">
      <dgm:prSet phldrT="[Texto]" custT="1"/>
      <dgm:spPr/>
      <dgm:t>
        <a:bodyPr/>
        <a:lstStyle/>
        <a:p>
          <a:pPr algn="just"/>
          <a:r>
            <a:rPr lang="es-ES" sz="1300" dirty="0">
              <a:latin typeface="Gothic720 BT" panose="020C0603020203020204" pitchFamily="34" charset="0"/>
            </a:rPr>
            <a:t>En caso de incumplimiento se </a:t>
          </a:r>
          <a:r>
            <a:rPr lang="es-MX" sz="1300" dirty="0">
              <a:latin typeface="Gothic720 BT" panose="020C0603020203020204" pitchFamily="34" charset="0"/>
            </a:rPr>
            <a:t>requerirá, para que, en un término de hasta 48 horas </a:t>
          </a:r>
          <a:r>
            <a:rPr lang="es-MX" sz="1300" dirty="0" smtClean="0">
              <a:latin typeface="Gothic720 BT" panose="020C0603020203020204" pitchFamily="34" charset="0"/>
            </a:rPr>
            <a:t>rectifiquen </a:t>
          </a:r>
          <a:r>
            <a:rPr lang="es-MX" sz="1300" dirty="0">
              <a:latin typeface="Gothic720 BT" panose="020C0603020203020204" pitchFamily="34" charset="0"/>
            </a:rPr>
            <a:t>la solicitud de registro correspondiente. </a:t>
          </a:r>
          <a:endParaRPr lang="es-ES" sz="1300" dirty="0">
            <a:latin typeface="Gothic720 BT" panose="020C0603020203020204" pitchFamily="34" charset="0"/>
          </a:endParaRPr>
        </a:p>
      </dgm:t>
    </dgm:pt>
    <dgm:pt modelId="{CDD1A96C-841D-4A9D-BF81-0A34E4A622E1}" type="parTrans" cxnId="{AAB41E02-9C7B-42C2-A2C0-E36114981019}">
      <dgm:prSet/>
      <dgm:spPr/>
      <dgm:t>
        <a:bodyPr/>
        <a:lstStyle/>
        <a:p>
          <a:endParaRPr lang="es-ES">
            <a:latin typeface="Gothic720 BT" panose="020C0603020203020204" pitchFamily="34" charset="0"/>
          </a:endParaRPr>
        </a:p>
      </dgm:t>
    </dgm:pt>
    <dgm:pt modelId="{2D70E8C6-C3DF-47BF-88DE-BBCCFE68D42F}" type="sibTrans" cxnId="{AAB41E02-9C7B-42C2-A2C0-E36114981019}">
      <dgm:prSet/>
      <dgm:spPr/>
      <dgm:t>
        <a:bodyPr/>
        <a:lstStyle/>
        <a:p>
          <a:endParaRPr lang="es-ES">
            <a:latin typeface="Gothic720 BT" panose="020C0603020203020204" pitchFamily="34" charset="0"/>
          </a:endParaRPr>
        </a:p>
      </dgm:t>
    </dgm:pt>
    <dgm:pt modelId="{8F0BBA01-4775-4951-BED7-34CD1A33F89C}">
      <dgm:prSet phldrT="[Texto]" custT="1"/>
      <dgm:spPr/>
      <dgm:t>
        <a:bodyPr/>
        <a:lstStyle/>
        <a:p>
          <a:pPr algn="just"/>
          <a:r>
            <a:rPr lang="es-ES" sz="1300" dirty="0">
              <a:latin typeface="Gothic720 BT" panose="020C0603020203020204" pitchFamily="34" charset="0"/>
            </a:rPr>
            <a:t>Si por el incumplimiento al  requisito de postulación indígena, </a:t>
          </a:r>
          <a:r>
            <a:rPr lang="es-ES" sz="1300" b="1" dirty="0">
              <a:latin typeface="Gothic720 BT" panose="020C0603020203020204" pitchFamily="34" charset="0"/>
            </a:rPr>
            <a:t>la planilla queda incompleta, se negará el registro. </a:t>
          </a:r>
        </a:p>
      </dgm:t>
    </dgm:pt>
    <dgm:pt modelId="{07C4351F-7D00-4E21-AD25-237C608CD1F7}" type="parTrans" cxnId="{E8F81EA9-B747-4644-8CF4-922BF56F27A8}">
      <dgm:prSet/>
      <dgm:spPr/>
      <dgm:t>
        <a:bodyPr/>
        <a:lstStyle/>
        <a:p>
          <a:endParaRPr lang="es-ES">
            <a:latin typeface="Gothic720 BT" panose="020C0603020203020204" pitchFamily="34" charset="0"/>
          </a:endParaRPr>
        </a:p>
      </dgm:t>
    </dgm:pt>
    <dgm:pt modelId="{0EC560C0-24F5-4C20-8022-E1CF67300E24}" type="sibTrans" cxnId="{E8F81EA9-B747-4644-8CF4-922BF56F27A8}">
      <dgm:prSet/>
      <dgm:spPr/>
      <dgm:t>
        <a:bodyPr/>
        <a:lstStyle/>
        <a:p>
          <a:endParaRPr lang="es-ES">
            <a:latin typeface="Gothic720 BT" panose="020C0603020203020204" pitchFamily="34" charset="0"/>
          </a:endParaRPr>
        </a:p>
      </dgm:t>
    </dgm:pt>
    <dgm:pt modelId="{A9BEBCA0-7F80-468A-95AF-D638F5107E50}">
      <dgm:prSet phldrT="[Texto]" custT="1"/>
      <dgm:spPr/>
      <dgm:t>
        <a:bodyPr/>
        <a:lstStyle/>
        <a:p>
          <a:pPr algn="just"/>
          <a:r>
            <a:rPr lang="es-ES" sz="1300" dirty="0">
              <a:latin typeface="Gothic720 BT" panose="020C0603020203020204" pitchFamily="34" charset="0"/>
            </a:rPr>
            <a:t>Bajo el apercibimiento que de no realizarla se tendrá por no presentada la solicitud. </a:t>
          </a:r>
        </a:p>
      </dgm:t>
    </dgm:pt>
    <dgm:pt modelId="{ABB30AA0-4C23-4B00-B935-C183A1F34E5B}" type="parTrans" cxnId="{296E934D-4DFB-4F52-96A5-B4518EFC0255}">
      <dgm:prSet/>
      <dgm:spPr/>
      <dgm:t>
        <a:bodyPr/>
        <a:lstStyle/>
        <a:p>
          <a:endParaRPr lang="es-ES">
            <a:latin typeface="Gothic720 BT" panose="020C0603020203020204" pitchFamily="34" charset="0"/>
          </a:endParaRPr>
        </a:p>
      </dgm:t>
    </dgm:pt>
    <dgm:pt modelId="{21FCB466-94B7-46DE-BC7E-26F579BBECDD}" type="sibTrans" cxnId="{296E934D-4DFB-4F52-96A5-B4518EFC0255}">
      <dgm:prSet/>
      <dgm:spPr/>
      <dgm:t>
        <a:bodyPr/>
        <a:lstStyle/>
        <a:p>
          <a:endParaRPr lang="es-ES">
            <a:latin typeface="Gothic720 BT" panose="020C0603020203020204" pitchFamily="34" charset="0"/>
          </a:endParaRPr>
        </a:p>
      </dgm:t>
    </dgm:pt>
    <dgm:pt modelId="{44637725-60AD-40BF-B70D-0E2DFB4FDC8E}">
      <dgm:prSet phldrT="[Texto]" custT="1"/>
      <dgm:spPr/>
      <dgm:t>
        <a:bodyPr/>
        <a:lstStyle/>
        <a:p>
          <a:pPr algn="just"/>
          <a:endParaRPr lang="es-ES" sz="1300" dirty="0">
            <a:latin typeface="Gothic720 BT" panose="020C0603020203020204" pitchFamily="34" charset="0"/>
          </a:endParaRPr>
        </a:p>
      </dgm:t>
    </dgm:pt>
    <dgm:pt modelId="{F74F7FED-569C-405A-B226-8888B907D754}" type="parTrans" cxnId="{62D52F1D-C119-496A-9ACD-9FCBFE44C200}">
      <dgm:prSet/>
      <dgm:spPr/>
      <dgm:t>
        <a:bodyPr/>
        <a:lstStyle/>
        <a:p>
          <a:endParaRPr lang="es-ES"/>
        </a:p>
      </dgm:t>
    </dgm:pt>
    <dgm:pt modelId="{FA7C1D90-8B05-4B16-9663-462C6570B5FE}" type="sibTrans" cxnId="{62D52F1D-C119-496A-9ACD-9FCBFE44C200}">
      <dgm:prSet/>
      <dgm:spPr/>
      <dgm:t>
        <a:bodyPr/>
        <a:lstStyle/>
        <a:p>
          <a:endParaRPr lang="es-ES"/>
        </a:p>
      </dgm:t>
    </dgm:pt>
    <dgm:pt modelId="{676DC55C-D67F-496B-B850-BD8A6453E58A}" type="pres">
      <dgm:prSet presAssocID="{3CF3E428-C071-44F0-ABA3-42EA8AA27605}" presName="Name0" presStyleCnt="0">
        <dgm:presLayoutVars>
          <dgm:dir/>
          <dgm:animLvl val="lvl"/>
          <dgm:resizeHandles val="exact"/>
        </dgm:presLayoutVars>
      </dgm:prSet>
      <dgm:spPr/>
      <dgm:t>
        <a:bodyPr/>
        <a:lstStyle/>
        <a:p>
          <a:endParaRPr lang="es-ES"/>
        </a:p>
      </dgm:t>
    </dgm:pt>
    <dgm:pt modelId="{5D0E195E-AD1C-46EB-94D1-DCD2AC6574A2}" type="pres">
      <dgm:prSet presAssocID="{3CF3E428-C071-44F0-ABA3-42EA8AA27605}" presName="tSp" presStyleCnt="0"/>
      <dgm:spPr/>
    </dgm:pt>
    <dgm:pt modelId="{AA4A6A78-0D3A-49CC-B077-F46C2F613B21}" type="pres">
      <dgm:prSet presAssocID="{3CF3E428-C071-44F0-ABA3-42EA8AA27605}" presName="bSp" presStyleCnt="0"/>
      <dgm:spPr/>
    </dgm:pt>
    <dgm:pt modelId="{93C01676-38E6-4C75-B0D4-1B5D9F04FCF8}" type="pres">
      <dgm:prSet presAssocID="{3CF3E428-C071-44F0-ABA3-42EA8AA27605}" presName="process" presStyleCnt="0"/>
      <dgm:spPr/>
    </dgm:pt>
    <dgm:pt modelId="{681C689B-7F8B-46E5-9EA1-87BE35A8AAEA}" type="pres">
      <dgm:prSet presAssocID="{9D6BC76A-2559-4B2A-B49E-F4E1048A83C3}" presName="composite1" presStyleCnt="0"/>
      <dgm:spPr/>
    </dgm:pt>
    <dgm:pt modelId="{8102727D-8B69-46C1-8494-7CEB0C7C8B38}" type="pres">
      <dgm:prSet presAssocID="{9D6BC76A-2559-4B2A-B49E-F4E1048A83C3}" presName="dummyNode1" presStyleLbl="node1" presStyleIdx="0" presStyleCnt="2"/>
      <dgm:spPr/>
    </dgm:pt>
    <dgm:pt modelId="{9CEB8E14-A347-4E69-8F85-A501D59802D3}" type="pres">
      <dgm:prSet presAssocID="{9D6BC76A-2559-4B2A-B49E-F4E1048A83C3}" presName="childNode1" presStyleLbl="bgAcc1" presStyleIdx="0" presStyleCnt="2" custScaleX="91171" custScaleY="109266" custLinFactNeighborX="23001" custLinFactNeighborY="1846">
        <dgm:presLayoutVars>
          <dgm:bulletEnabled val="1"/>
        </dgm:presLayoutVars>
      </dgm:prSet>
      <dgm:spPr/>
      <dgm:t>
        <a:bodyPr/>
        <a:lstStyle/>
        <a:p>
          <a:endParaRPr lang="es-ES"/>
        </a:p>
      </dgm:t>
    </dgm:pt>
    <dgm:pt modelId="{8FEC24F1-1C6A-4C7C-9830-4B1B3CD12CBA}" type="pres">
      <dgm:prSet presAssocID="{9D6BC76A-2559-4B2A-B49E-F4E1048A83C3}" presName="childNode1tx" presStyleLbl="bgAcc1" presStyleIdx="0" presStyleCnt="2">
        <dgm:presLayoutVars>
          <dgm:bulletEnabled val="1"/>
        </dgm:presLayoutVars>
      </dgm:prSet>
      <dgm:spPr/>
      <dgm:t>
        <a:bodyPr/>
        <a:lstStyle/>
        <a:p>
          <a:endParaRPr lang="es-ES"/>
        </a:p>
      </dgm:t>
    </dgm:pt>
    <dgm:pt modelId="{E7C2C4DE-2E55-4E82-BE0F-5781B98AB8D0}" type="pres">
      <dgm:prSet presAssocID="{9D6BC76A-2559-4B2A-B49E-F4E1048A83C3}" presName="parentNode1" presStyleLbl="node1" presStyleIdx="0" presStyleCnt="2" custScaleX="64427" custScaleY="64870" custLinFactNeighborX="13428" custLinFactNeighborY="37982">
        <dgm:presLayoutVars>
          <dgm:chMax val="1"/>
          <dgm:bulletEnabled val="1"/>
        </dgm:presLayoutVars>
      </dgm:prSet>
      <dgm:spPr/>
      <dgm:t>
        <a:bodyPr/>
        <a:lstStyle/>
        <a:p>
          <a:endParaRPr lang="es-ES"/>
        </a:p>
      </dgm:t>
    </dgm:pt>
    <dgm:pt modelId="{E672746C-5C5A-40D5-A7BF-00E5561D9FCF}" type="pres">
      <dgm:prSet presAssocID="{9D6BC76A-2559-4B2A-B49E-F4E1048A83C3}" presName="connSite1" presStyleCnt="0"/>
      <dgm:spPr/>
    </dgm:pt>
    <dgm:pt modelId="{AE045A76-DAA4-406C-AD52-EB768196EBD4}" type="pres">
      <dgm:prSet presAssocID="{778DCA28-A73D-4DC8-8B9C-DEF89EC93A16}" presName="Name9" presStyleLbl="sibTrans2D1" presStyleIdx="0" presStyleCnt="1"/>
      <dgm:spPr/>
      <dgm:t>
        <a:bodyPr/>
        <a:lstStyle/>
        <a:p>
          <a:endParaRPr lang="es-ES"/>
        </a:p>
      </dgm:t>
    </dgm:pt>
    <dgm:pt modelId="{79AB0B38-8484-4E4F-AAE5-E3BC2D746D94}" type="pres">
      <dgm:prSet presAssocID="{B7987515-62C3-422A-BDD4-96394CF767F1}" presName="composite2" presStyleCnt="0"/>
      <dgm:spPr/>
    </dgm:pt>
    <dgm:pt modelId="{321513D8-3A84-413E-85F2-F17BE9B79C3A}" type="pres">
      <dgm:prSet presAssocID="{B7987515-62C3-422A-BDD4-96394CF767F1}" presName="dummyNode2" presStyleLbl="node1" presStyleIdx="0" presStyleCnt="2"/>
      <dgm:spPr/>
    </dgm:pt>
    <dgm:pt modelId="{4EE7677C-BBAD-4A39-941B-9C006C6F6970}" type="pres">
      <dgm:prSet presAssocID="{B7987515-62C3-422A-BDD4-96394CF767F1}" presName="childNode2" presStyleLbl="bgAcc1" presStyleIdx="1" presStyleCnt="2" custScaleX="116955" custScaleY="153470" custLinFactNeighborY="2857">
        <dgm:presLayoutVars>
          <dgm:bulletEnabled val="1"/>
        </dgm:presLayoutVars>
      </dgm:prSet>
      <dgm:spPr/>
      <dgm:t>
        <a:bodyPr/>
        <a:lstStyle/>
        <a:p>
          <a:endParaRPr lang="es-ES"/>
        </a:p>
      </dgm:t>
    </dgm:pt>
    <dgm:pt modelId="{E4515348-C844-4B25-A96B-F04025FD2C61}" type="pres">
      <dgm:prSet presAssocID="{B7987515-62C3-422A-BDD4-96394CF767F1}" presName="childNode2tx" presStyleLbl="bgAcc1" presStyleIdx="1" presStyleCnt="2">
        <dgm:presLayoutVars>
          <dgm:bulletEnabled val="1"/>
        </dgm:presLayoutVars>
      </dgm:prSet>
      <dgm:spPr/>
      <dgm:t>
        <a:bodyPr/>
        <a:lstStyle/>
        <a:p>
          <a:endParaRPr lang="es-ES"/>
        </a:p>
      </dgm:t>
    </dgm:pt>
    <dgm:pt modelId="{B9E427F1-1A7F-4A40-AC70-BFF13390E6DD}" type="pres">
      <dgm:prSet presAssocID="{B7987515-62C3-422A-BDD4-96394CF767F1}" presName="parentNode2" presStyleLbl="node1" presStyleIdx="1" presStyleCnt="2" custScaleX="66696" custScaleY="68164" custLinFactNeighborX="-13263" custLinFactNeighborY="-38332">
        <dgm:presLayoutVars>
          <dgm:chMax val="0"/>
          <dgm:bulletEnabled val="1"/>
        </dgm:presLayoutVars>
      </dgm:prSet>
      <dgm:spPr/>
      <dgm:t>
        <a:bodyPr/>
        <a:lstStyle/>
        <a:p>
          <a:endParaRPr lang="es-ES"/>
        </a:p>
      </dgm:t>
    </dgm:pt>
    <dgm:pt modelId="{838D0AE4-2321-433B-9EDF-B954E5BBE4CF}" type="pres">
      <dgm:prSet presAssocID="{B7987515-62C3-422A-BDD4-96394CF767F1}" presName="connSite2" presStyleCnt="0"/>
      <dgm:spPr/>
    </dgm:pt>
  </dgm:ptLst>
  <dgm:cxnLst>
    <dgm:cxn modelId="{6260150E-9129-458A-98DA-CBC3476FAB8C}" type="presOf" srcId="{44637725-60AD-40BF-B70D-0E2DFB4FDC8E}" destId="{8FEC24F1-1C6A-4C7C-9830-4B1B3CD12CBA}" srcOrd="1" destOrd="0" presId="urn:microsoft.com/office/officeart/2005/8/layout/hProcess4"/>
    <dgm:cxn modelId="{A3FE5724-6005-420A-BEDD-F10951DF5919}" type="presOf" srcId="{8F0BBA01-4775-4951-BED7-34CD1A33F89C}" destId="{E4515348-C844-4B25-A96B-F04025FD2C61}" srcOrd="1" destOrd="2" presId="urn:microsoft.com/office/officeart/2005/8/layout/hProcess4"/>
    <dgm:cxn modelId="{0BC073EE-995D-4F68-9C4D-D6FE1330324D}" type="presOf" srcId="{5C80DBEC-C379-4D55-AF2F-D67CA6E0CAE3}" destId="{9CEB8E14-A347-4E69-8F85-A501D59802D3}" srcOrd="0" destOrd="1" presId="urn:microsoft.com/office/officeart/2005/8/layout/hProcess4"/>
    <dgm:cxn modelId="{3588C655-573F-49F7-A428-DBF623B6D607}" type="presOf" srcId="{B7987515-62C3-422A-BDD4-96394CF767F1}" destId="{B9E427F1-1A7F-4A40-AC70-BFF13390E6DD}" srcOrd="0" destOrd="0" presId="urn:microsoft.com/office/officeart/2005/8/layout/hProcess4"/>
    <dgm:cxn modelId="{87661FCB-14BF-47A3-AE1C-C6ADEA2895F4}" type="presOf" srcId="{A9BEBCA0-7F80-468A-95AF-D638F5107E50}" destId="{E4515348-C844-4B25-A96B-F04025FD2C61}" srcOrd="1" destOrd="1" presId="urn:microsoft.com/office/officeart/2005/8/layout/hProcess4"/>
    <dgm:cxn modelId="{296E934D-4DFB-4F52-96A5-B4518EFC0255}" srcId="{B7987515-62C3-422A-BDD4-96394CF767F1}" destId="{A9BEBCA0-7F80-468A-95AF-D638F5107E50}" srcOrd="1" destOrd="0" parTransId="{ABB30AA0-4C23-4B00-B935-C183A1F34E5B}" sibTransId="{21FCB466-94B7-46DE-BC7E-26F579BBECDD}"/>
    <dgm:cxn modelId="{7CE6FB57-23AB-47EE-9403-CDDFF82A3226}" type="presOf" srcId="{A5461B03-FDDF-474F-B65C-9FADC2993FF2}" destId="{4EE7677C-BBAD-4A39-941B-9C006C6F6970}" srcOrd="0" destOrd="0" presId="urn:microsoft.com/office/officeart/2005/8/layout/hProcess4"/>
    <dgm:cxn modelId="{4068E238-40FC-4227-B0C7-1AF8DD610028}" type="presOf" srcId="{44637725-60AD-40BF-B70D-0E2DFB4FDC8E}" destId="{9CEB8E14-A347-4E69-8F85-A501D59802D3}" srcOrd="0" destOrd="0" presId="urn:microsoft.com/office/officeart/2005/8/layout/hProcess4"/>
    <dgm:cxn modelId="{B4FDF05C-FF88-4A03-9CDA-779923B87574}" type="presOf" srcId="{8F0BBA01-4775-4951-BED7-34CD1A33F89C}" destId="{4EE7677C-BBAD-4A39-941B-9C006C6F6970}" srcOrd="0" destOrd="2" presId="urn:microsoft.com/office/officeart/2005/8/layout/hProcess4"/>
    <dgm:cxn modelId="{37431354-ED29-4506-B4F4-2CFBFAA240C8}" srcId="{9D6BC76A-2559-4B2A-B49E-F4E1048A83C3}" destId="{5C80DBEC-C379-4D55-AF2F-D67CA6E0CAE3}" srcOrd="1" destOrd="0" parTransId="{C8F4FD04-78F2-4172-B065-92D67BC621E4}" sibTransId="{74CF273E-89D7-4419-8597-3F6F1CD7BF29}"/>
    <dgm:cxn modelId="{E8F81EA9-B747-4644-8CF4-922BF56F27A8}" srcId="{B7987515-62C3-422A-BDD4-96394CF767F1}" destId="{8F0BBA01-4775-4951-BED7-34CD1A33F89C}" srcOrd="2" destOrd="0" parTransId="{07C4351F-7D00-4E21-AD25-237C608CD1F7}" sibTransId="{0EC560C0-24F5-4C20-8022-E1CF67300E24}"/>
    <dgm:cxn modelId="{8F2FED12-78B7-46E7-BFF8-8EB177294841}" type="presOf" srcId="{A9BEBCA0-7F80-468A-95AF-D638F5107E50}" destId="{4EE7677C-BBAD-4A39-941B-9C006C6F6970}" srcOrd="0" destOrd="1" presId="urn:microsoft.com/office/officeart/2005/8/layout/hProcess4"/>
    <dgm:cxn modelId="{BFD1FFEE-D2A2-476F-99FE-87C29776A4DC}" type="presOf" srcId="{778DCA28-A73D-4DC8-8B9C-DEF89EC93A16}" destId="{AE045A76-DAA4-406C-AD52-EB768196EBD4}" srcOrd="0" destOrd="0" presId="urn:microsoft.com/office/officeart/2005/8/layout/hProcess4"/>
    <dgm:cxn modelId="{AAB41E02-9C7B-42C2-A2C0-E36114981019}" srcId="{B7987515-62C3-422A-BDD4-96394CF767F1}" destId="{A5461B03-FDDF-474F-B65C-9FADC2993FF2}" srcOrd="0" destOrd="0" parTransId="{CDD1A96C-841D-4A9D-BF81-0A34E4A622E1}" sibTransId="{2D70E8C6-C3DF-47BF-88DE-BBCCFE68D42F}"/>
    <dgm:cxn modelId="{6AC62A61-0AE9-4EA7-9355-B0ACBBA82ACF}" srcId="{3CF3E428-C071-44F0-ABA3-42EA8AA27605}" destId="{9D6BC76A-2559-4B2A-B49E-F4E1048A83C3}" srcOrd="0" destOrd="0" parTransId="{21FF9EC0-7083-4A1C-96A9-8997CF562441}" sibTransId="{778DCA28-A73D-4DC8-8B9C-DEF89EC93A16}"/>
    <dgm:cxn modelId="{198F3B72-D75F-4309-A1A0-CF384C33AE2F}" type="presOf" srcId="{5C80DBEC-C379-4D55-AF2F-D67CA6E0CAE3}" destId="{8FEC24F1-1C6A-4C7C-9830-4B1B3CD12CBA}" srcOrd="1" destOrd="1" presId="urn:microsoft.com/office/officeart/2005/8/layout/hProcess4"/>
    <dgm:cxn modelId="{B540666B-2497-4D60-A68F-393B8F1BAE71}" type="presOf" srcId="{9D6BC76A-2559-4B2A-B49E-F4E1048A83C3}" destId="{E7C2C4DE-2E55-4E82-BE0F-5781B98AB8D0}" srcOrd="0" destOrd="0" presId="urn:microsoft.com/office/officeart/2005/8/layout/hProcess4"/>
    <dgm:cxn modelId="{03774264-AF3C-444B-BA0B-C794DB8244A4}" type="presOf" srcId="{3CF3E428-C071-44F0-ABA3-42EA8AA27605}" destId="{676DC55C-D67F-496B-B850-BD8A6453E58A}" srcOrd="0" destOrd="0" presId="urn:microsoft.com/office/officeart/2005/8/layout/hProcess4"/>
    <dgm:cxn modelId="{8452A958-7614-4FB5-92CA-5BBEEF6D5E79}" srcId="{3CF3E428-C071-44F0-ABA3-42EA8AA27605}" destId="{B7987515-62C3-422A-BDD4-96394CF767F1}" srcOrd="1" destOrd="0" parTransId="{0D52BC47-2368-4642-BC58-38CCB78B5504}" sibTransId="{D421246A-FCE9-46E3-B666-D5BAED758ACE}"/>
    <dgm:cxn modelId="{62D52F1D-C119-496A-9ACD-9FCBFE44C200}" srcId="{9D6BC76A-2559-4B2A-B49E-F4E1048A83C3}" destId="{44637725-60AD-40BF-B70D-0E2DFB4FDC8E}" srcOrd="0" destOrd="0" parTransId="{F74F7FED-569C-405A-B226-8888B907D754}" sibTransId="{FA7C1D90-8B05-4B16-9663-462C6570B5FE}"/>
    <dgm:cxn modelId="{8A453A9C-B2B2-48DE-A8D6-91905865A132}" type="presOf" srcId="{A5461B03-FDDF-474F-B65C-9FADC2993FF2}" destId="{E4515348-C844-4B25-A96B-F04025FD2C61}" srcOrd="1" destOrd="0" presId="urn:microsoft.com/office/officeart/2005/8/layout/hProcess4"/>
    <dgm:cxn modelId="{E8382043-BAE8-4203-A7E1-71EFA36DCE9B}" type="presParOf" srcId="{676DC55C-D67F-496B-B850-BD8A6453E58A}" destId="{5D0E195E-AD1C-46EB-94D1-DCD2AC6574A2}" srcOrd="0" destOrd="0" presId="urn:microsoft.com/office/officeart/2005/8/layout/hProcess4"/>
    <dgm:cxn modelId="{0F118F83-2B35-43DF-8B58-46FEC83A235B}" type="presParOf" srcId="{676DC55C-D67F-496B-B850-BD8A6453E58A}" destId="{AA4A6A78-0D3A-49CC-B077-F46C2F613B21}" srcOrd="1" destOrd="0" presId="urn:microsoft.com/office/officeart/2005/8/layout/hProcess4"/>
    <dgm:cxn modelId="{63623AF3-86C9-4142-98DA-F27503D19C4C}" type="presParOf" srcId="{676DC55C-D67F-496B-B850-BD8A6453E58A}" destId="{93C01676-38E6-4C75-B0D4-1B5D9F04FCF8}" srcOrd="2" destOrd="0" presId="urn:microsoft.com/office/officeart/2005/8/layout/hProcess4"/>
    <dgm:cxn modelId="{D44E7CB2-FFD5-4784-A4C6-FB246AEAEB89}" type="presParOf" srcId="{93C01676-38E6-4C75-B0D4-1B5D9F04FCF8}" destId="{681C689B-7F8B-46E5-9EA1-87BE35A8AAEA}" srcOrd="0" destOrd="0" presId="urn:microsoft.com/office/officeart/2005/8/layout/hProcess4"/>
    <dgm:cxn modelId="{5387A812-F71F-4BDD-8D76-1364185BC894}" type="presParOf" srcId="{681C689B-7F8B-46E5-9EA1-87BE35A8AAEA}" destId="{8102727D-8B69-46C1-8494-7CEB0C7C8B38}" srcOrd="0" destOrd="0" presId="urn:microsoft.com/office/officeart/2005/8/layout/hProcess4"/>
    <dgm:cxn modelId="{10986184-B9F2-480A-8207-CECA2B491DAA}" type="presParOf" srcId="{681C689B-7F8B-46E5-9EA1-87BE35A8AAEA}" destId="{9CEB8E14-A347-4E69-8F85-A501D59802D3}" srcOrd="1" destOrd="0" presId="urn:microsoft.com/office/officeart/2005/8/layout/hProcess4"/>
    <dgm:cxn modelId="{FAA34FE3-3531-44E9-986C-023185504C1A}" type="presParOf" srcId="{681C689B-7F8B-46E5-9EA1-87BE35A8AAEA}" destId="{8FEC24F1-1C6A-4C7C-9830-4B1B3CD12CBA}" srcOrd="2" destOrd="0" presId="urn:microsoft.com/office/officeart/2005/8/layout/hProcess4"/>
    <dgm:cxn modelId="{18000053-3E80-43BF-B9E6-FADDF3DA9449}" type="presParOf" srcId="{681C689B-7F8B-46E5-9EA1-87BE35A8AAEA}" destId="{E7C2C4DE-2E55-4E82-BE0F-5781B98AB8D0}" srcOrd="3" destOrd="0" presId="urn:microsoft.com/office/officeart/2005/8/layout/hProcess4"/>
    <dgm:cxn modelId="{0105B7E8-AE96-4CC5-924A-94345B3788FB}" type="presParOf" srcId="{681C689B-7F8B-46E5-9EA1-87BE35A8AAEA}" destId="{E672746C-5C5A-40D5-A7BF-00E5561D9FCF}" srcOrd="4" destOrd="0" presId="urn:microsoft.com/office/officeart/2005/8/layout/hProcess4"/>
    <dgm:cxn modelId="{699FC507-081F-41E0-9F45-8FA71844E114}" type="presParOf" srcId="{93C01676-38E6-4C75-B0D4-1B5D9F04FCF8}" destId="{AE045A76-DAA4-406C-AD52-EB768196EBD4}" srcOrd="1" destOrd="0" presId="urn:microsoft.com/office/officeart/2005/8/layout/hProcess4"/>
    <dgm:cxn modelId="{5E696DBD-7260-4EB1-8831-09728152A4DC}" type="presParOf" srcId="{93C01676-38E6-4C75-B0D4-1B5D9F04FCF8}" destId="{79AB0B38-8484-4E4F-AAE5-E3BC2D746D94}" srcOrd="2" destOrd="0" presId="urn:microsoft.com/office/officeart/2005/8/layout/hProcess4"/>
    <dgm:cxn modelId="{4E733DC6-6A70-4985-A2BB-C4DF5860661E}" type="presParOf" srcId="{79AB0B38-8484-4E4F-AAE5-E3BC2D746D94}" destId="{321513D8-3A84-413E-85F2-F17BE9B79C3A}" srcOrd="0" destOrd="0" presId="urn:microsoft.com/office/officeart/2005/8/layout/hProcess4"/>
    <dgm:cxn modelId="{D1791939-0083-4312-882D-396A7E20D14B}" type="presParOf" srcId="{79AB0B38-8484-4E4F-AAE5-E3BC2D746D94}" destId="{4EE7677C-BBAD-4A39-941B-9C006C6F6970}" srcOrd="1" destOrd="0" presId="urn:microsoft.com/office/officeart/2005/8/layout/hProcess4"/>
    <dgm:cxn modelId="{949F4E23-A763-41F3-87A7-0AD092FC57DB}" type="presParOf" srcId="{79AB0B38-8484-4E4F-AAE5-E3BC2D746D94}" destId="{E4515348-C844-4B25-A96B-F04025FD2C61}" srcOrd="2" destOrd="0" presId="urn:microsoft.com/office/officeart/2005/8/layout/hProcess4"/>
    <dgm:cxn modelId="{C299F2BE-DA35-4F3D-B84C-8EB8B2875F6F}" type="presParOf" srcId="{79AB0B38-8484-4E4F-AAE5-E3BC2D746D94}" destId="{B9E427F1-1A7F-4A40-AC70-BFF13390E6DD}" srcOrd="3" destOrd="0" presId="urn:microsoft.com/office/officeart/2005/8/layout/hProcess4"/>
    <dgm:cxn modelId="{5BEC1847-3EA6-4F94-B1F8-CD10014F7BB8}" type="presParOf" srcId="{79AB0B38-8484-4E4F-AAE5-E3BC2D746D94}" destId="{838D0AE4-2321-433B-9EDF-B954E5BBE4C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D6C479-D776-4255-889E-25ED048A7B58}"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ES"/>
        </a:p>
      </dgm:t>
    </dgm:pt>
    <dgm:pt modelId="{4025D1C0-0E1E-4BA1-BB1D-A58F591BD260}">
      <dgm:prSet phldrT="[Texto]" custT="1"/>
      <dgm:spPr/>
      <dgm:t>
        <a:bodyPr/>
        <a:lstStyle/>
        <a:p>
          <a:r>
            <a:rPr lang="es-MX" sz="1400" dirty="0">
              <a:solidFill>
                <a:schemeClr val="tx1"/>
              </a:solidFill>
              <a:latin typeface="Gothic720 BT" panose="020C0603020203020204" pitchFamily="34" charset="0"/>
            </a:rPr>
            <a:t>En los casos en los que proceda, la sustitución deberá realizarse por persona de origen indígena y del mismo género, salvo que se sustituya al género masculino por femenino.</a:t>
          </a:r>
          <a:endParaRPr lang="es-ES" sz="1400" dirty="0">
            <a:solidFill>
              <a:schemeClr val="tx1"/>
            </a:solidFill>
            <a:latin typeface="Gothic720 BT" panose="020C0603020203020204" pitchFamily="34" charset="0"/>
          </a:endParaRPr>
        </a:p>
      </dgm:t>
    </dgm:pt>
    <dgm:pt modelId="{643D0781-8A65-4F64-A8C9-88CD71A1EE91}" type="parTrans" cxnId="{E0FC0A2E-6869-4568-B6E7-7A8AE37DDCB7}">
      <dgm:prSet/>
      <dgm:spPr/>
      <dgm:t>
        <a:bodyPr/>
        <a:lstStyle/>
        <a:p>
          <a:endParaRPr lang="es-ES" sz="1400">
            <a:solidFill>
              <a:schemeClr val="tx1"/>
            </a:solidFill>
            <a:latin typeface="Gothic720 BT" panose="020C0603020203020204" pitchFamily="34" charset="0"/>
          </a:endParaRPr>
        </a:p>
      </dgm:t>
    </dgm:pt>
    <dgm:pt modelId="{33C50E4F-5939-45DB-9A24-F44C15C149BF}" type="sibTrans" cxnId="{E0FC0A2E-6869-4568-B6E7-7A8AE37DDCB7}">
      <dgm:prSet/>
      <dgm:spPr/>
      <dgm:t>
        <a:bodyPr/>
        <a:lstStyle/>
        <a:p>
          <a:endParaRPr lang="es-ES" sz="1400">
            <a:solidFill>
              <a:schemeClr val="tx1"/>
            </a:solidFill>
            <a:latin typeface="Gothic720 BT" panose="020C0603020203020204" pitchFamily="34" charset="0"/>
          </a:endParaRPr>
        </a:p>
      </dgm:t>
    </dgm:pt>
    <dgm:pt modelId="{B8EFDF35-0BD1-4CA8-AD84-22E01BC423BA}">
      <dgm:prSet phldrT="[Texto]" custT="1"/>
      <dgm:spPr/>
      <dgm:t>
        <a:bodyPr/>
        <a:lstStyle/>
        <a:p>
          <a:r>
            <a:rPr lang="es-MX" sz="1400" dirty="0">
              <a:solidFill>
                <a:schemeClr val="tx1"/>
              </a:solidFill>
              <a:latin typeface="Gothic720 BT" panose="020C0603020203020204" pitchFamily="34" charset="0"/>
            </a:rPr>
            <a:t>Las personas sustitutas deberán cumplir con los requisitos previstos para la postulación, entre ellos la </a:t>
          </a:r>
          <a:r>
            <a:rPr lang="es-MX" sz="1400" dirty="0" err="1">
              <a:solidFill>
                <a:schemeClr val="tx1"/>
              </a:solidFill>
              <a:latin typeface="Gothic720 BT" panose="020C0603020203020204" pitchFamily="34" charset="0"/>
            </a:rPr>
            <a:t>autoadscripción</a:t>
          </a:r>
          <a:r>
            <a:rPr lang="es-MX" sz="1400" dirty="0">
              <a:solidFill>
                <a:schemeClr val="tx1"/>
              </a:solidFill>
              <a:latin typeface="Gothic720 BT" panose="020C0603020203020204" pitchFamily="34" charset="0"/>
            </a:rPr>
            <a:t> calificada, lo relativo al pueblo indígena al que se pertenece y  lugar de residencia. </a:t>
          </a:r>
          <a:endParaRPr lang="es-ES" sz="1400" dirty="0">
            <a:solidFill>
              <a:schemeClr val="tx1"/>
            </a:solidFill>
            <a:latin typeface="Gothic720 BT" panose="020C0603020203020204" pitchFamily="34" charset="0"/>
          </a:endParaRPr>
        </a:p>
      </dgm:t>
    </dgm:pt>
    <dgm:pt modelId="{7654C681-E047-4C21-A437-9223A4EB7447}" type="parTrans" cxnId="{EDDD6445-2C5A-4AE3-874C-53AE3CC759F5}">
      <dgm:prSet/>
      <dgm:spPr/>
      <dgm:t>
        <a:bodyPr/>
        <a:lstStyle/>
        <a:p>
          <a:endParaRPr lang="es-ES" sz="1400">
            <a:solidFill>
              <a:schemeClr val="tx1"/>
            </a:solidFill>
            <a:latin typeface="Gothic720 BT" panose="020C0603020203020204" pitchFamily="34" charset="0"/>
          </a:endParaRPr>
        </a:p>
      </dgm:t>
    </dgm:pt>
    <dgm:pt modelId="{64B1617D-6366-427A-BC9A-7E2C168C05B2}" type="sibTrans" cxnId="{EDDD6445-2C5A-4AE3-874C-53AE3CC759F5}">
      <dgm:prSet/>
      <dgm:spPr/>
      <dgm:t>
        <a:bodyPr/>
        <a:lstStyle/>
        <a:p>
          <a:endParaRPr lang="es-ES" sz="1400">
            <a:solidFill>
              <a:schemeClr val="tx1"/>
            </a:solidFill>
            <a:latin typeface="Gothic720 BT" panose="020C0603020203020204" pitchFamily="34" charset="0"/>
          </a:endParaRPr>
        </a:p>
      </dgm:t>
    </dgm:pt>
    <dgm:pt modelId="{867AEF29-A68D-41DC-9C8F-19DDEC575C27}">
      <dgm:prSet phldrT="[Texto]" custT="1"/>
      <dgm:spPr/>
      <dgm:t>
        <a:bodyPr/>
        <a:lstStyle/>
        <a:p>
          <a:r>
            <a:rPr lang="es-MX" sz="1400" dirty="0">
              <a:solidFill>
                <a:schemeClr val="tx1"/>
              </a:solidFill>
              <a:latin typeface="Gothic720 BT" panose="020C0603020203020204" pitchFamily="34" charset="0"/>
            </a:rPr>
            <a:t>La renuncia de alguna persona indígena solo será procedente cuando se solicite por parte de la persona interesada, debiendo ratificarse la petición ante los órganos competentes del Instituto. </a:t>
          </a:r>
          <a:endParaRPr lang="es-ES" sz="1400" dirty="0">
            <a:solidFill>
              <a:schemeClr val="tx1"/>
            </a:solidFill>
            <a:latin typeface="Gothic720 BT" panose="020C0603020203020204" pitchFamily="34" charset="0"/>
          </a:endParaRPr>
        </a:p>
      </dgm:t>
    </dgm:pt>
    <dgm:pt modelId="{474956BD-1AE8-4742-87D8-2263F58DC9AC}" type="parTrans" cxnId="{0C725B7D-5286-463B-AE6F-232D2BD4CA72}">
      <dgm:prSet/>
      <dgm:spPr/>
      <dgm:t>
        <a:bodyPr/>
        <a:lstStyle/>
        <a:p>
          <a:endParaRPr lang="es-ES" sz="1400">
            <a:solidFill>
              <a:schemeClr val="tx1"/>
            </a:solidFill>
            <a:latin typeface="Gothic720 BT" panose="020C0603020203020204" pitchFamily="34" charset="0"/>
          </a:endParaRPr>
        </a:p>
      </dgm:t>
    </dgm:pt>
    <dgm:pt modelId="{D56E0AC6-099D-4969-A409-B77D6753ADDD}" type="sibTrans" cxnId="{0C725B7D-5286-463B-AE6F-232D2BD4CA72}">
      <dgm:prSet/>
      <dgm:spPr/>
      <dgm:t>
        <a:bodyPr/>
        <a:lstStyle/>
        <a:p>
          <a:endParaRPr lang="es-ES" sz="1400">
            <a:solidFill>
              <a:schemeClr val="tx1"/>
            </a:solidFill>
            <a:latin typeface="Gothic720 BT" panose="020C0603020203020204" pitchFamily="34" charset="0"/>
          </a:endParaRPr>
        </a:p>
      </dgm:t>
    </dgm:pt>
    <dgm:pt modelId="{4372355E-5790-4F12-87A1-8C1750C517FE}">
      <dgm:prSet phldrT="[Texto]" custT="1"/>
      <dgm:spPr/>
      <dgm:t>
        <a:bodyPr/>
        <a:lstStyle/>
        <a:p>
          <a:r>
            <a:rPr lang="es-MX" sz="1400" dirty="0">
              <a:solidFill>
                <a:schemeClr val="tx1"/>
              </a:solidFill>
              <a:latin typeface="Gothic720 BT" panose="020C0603020203020204" pitchFamily="34" charset="0"/>
            </a:rPr>
            <a:t>La Secretaría Ejecutiva o la Secretaría Técnica del Consejo distrital o municipal ante quien se promueva la renuncia, deberá explicar a la persona </a:t>
          </a:r>
          <a:r>
            <a:rPr lang="es-MX" sz="1400" dirty="0" err="1">
              <a:solidFill>
                <a:schemeClr val="tx1"/>
              </a:solidFill>
              <a:latin typeface="Gothic720 BT" panose="020C0603020203020204" pitchFamily="34" charset="0"/>
            </a:rPr>
            <a:t>promovente</a:t>
          </a:r>
          <a:r>
            <a:rPr lang="es-MX" sz="1400" dirty="0">
              <a:solidFill>
                <a:schemeClr val="tx1"/>
              </a:solidFill>
              <a:latin typeface="Gothic720 BT" panose="020C0603020203020204" pitchFamily="34" charset="0"/>
            </a:rPr>
            <a:t> los alcances de la misma. </a:t>
          </a:r>
          <a:endParaRPr lang="es-ES" sz="1400" dirty="0">
            <a:solidFill>
              <a:schemeClr val="tx1"/>
            </a:solidFill>
            <a:latin typeface="Gothic720 BT" panose="020C0603020203020204" pitchFamily="34" charset="0"/>
          </a:endParaRPr>
        </a:p>
      </dgm:t>
    </dgm:pt>
    <dgm:pt modelId="{76F1BFDA-1508-4D5C-B69D-D11989A2021F}" type="parTrans" cxnId="{F68019BE-DC23-4754-B338-0BBC137579FA}">
      <dgm:prSet/>
      <dgm:spPr/>
      <dgm:t>
        <a:bodyPr/>
        <a:lstStyle/>
        <a:p>
          <a:endParaRPr lang="es-ES" sz="1400">
            <a:solidFill>
              <a:schemeClr val="tx1"/>
            </a:solidFill>
            <a:latin typeface="Gothic720 BT" panose="020C0603020203020204" pitchFamily="34" charset="0"/>
          </a:endParaRPr>
        </a:p>
      </dgm:t>
    </dgm:pt>
    <dgm:pt modelId="{209C9FD4-765E-430F-8A23-934BA41585CA}" type="sibTrans" cxnId="{F68019BE-DC23-4754-B338-0BBC137579FA}">
      <dgm:prSet/>
      <dgm:spPr/>
      <dgm:t>
        <a:bodyPr/>
        <a:lstStyle/>
        <a:p>
          <a:endParaRPr lang="es-ES" sz="1400">
            <a:solidFill>
              <a:schemeClr val="tx1"/>
            </a:solidFill>
            <a:latin typeface="Gothic720 BT" panose="020C0603020203020204" pitchFamily="34" charset="0"/>
          </a:endParaRPr>
        </a:p>
      </dgm:t>
    </dgm:pt>
    <dgm:pt modelId="{FE4A7F02-9124-43BA-B01A-25CF7B9B6B7E}">
      <dgm:prSet phldrT="[Texto]" custT="1"/>
      <dgm:spPr/>
      <dgm:t>
        <a:bodyPr/>
        <a:lstStyle/>
        <a:p>
          <a:r>
            <a:rPr lang="es-ES" sz="1400" dirty="0">
              <a:solidFill>
                <a:schemeClr val="tx1"/>
              </a:solidFill>
              <a:latin typeface="Gothic720 BT" panose="020C0603020203020204" pitchFamily="34" charset="0"/>
            </a:rPr>
            <a:t>Cuando la renuncia </a:t>
          </a:r>
          <a:r>
            <a:rPr lang="es-ES" sz="1400" b="1" dirty="0">
              <a:solidFill>
                <a:schemeClr val="tx1"/>
              </a:solidFill>
              <a:latin typeface="Gothic720 BT" panose="020C0603020203020204" pitchFamily="34" charset="0"/>
            </a:rPr>
            <a:t>no sea ratificada, no surtirá sus efectos</a:t>
          </a:r>
          <a:r>
            <a:rPr lang="es-ES" sz="1400" dirty="0">
              <a:solidFill>
                <a:schemeClr val="tx1"/>
              </a:solidFill>
              <a:latin typeface="Gothic720 BT" panose="020C0603020203020204" pitchFamily="34" charset="0"/>
            </a:rPr>
            <a:t>. </a:t>
          </a:r>
        </a:p>
        <a:p>
          <a:r>
            <a:rPr lang="es-ES" sz="1400" b="1" dirty="0">
              <a:solidFill>
                <a:schemeClr val="tx1"/>
              </a:solidFill>
              <a:latin typeface="Gothic720 BT" panose="020C0603020203020204" pitchFamily="34" charset="0"/>
            </a:rPr>
            <a:t>Si es ratificada </a:t>
          </a:r>
          <a:r>
            <a:rPr lang="es-MX" sz="1400" dirty="0">
              <a:solidFill>
                <a:schemeClr val="tx1"/>
              </a:solidFill>
              <a:latin typeface="Gothic720 BT" panose="020C0603020203020204" pitchFamily="34" charset="0"/>
            </a:rPr>
            <a:t>la Secretaría Ejecutiva o la Secretaría Técnica notificará al partido, coalición, candidatura común o independiente para que, en el plazo de </a:t>
          </a:r>
          <a:r>
            <a:rPr lang="es-MX" sz="1400" b="1" dirty="0">
              <a:solidFill>
                <a:schemeClr val="tx1"/>
              </a:solidFill>
              <a:latin typeface="Gothic720 BT" panose="020C0603020203020204" pitchFamily="34" charset="0"/>
            </a:rPr>
            <a:t>48 horas </a:t>
          </a:r>
          <a:r>
            <a:rPr lang="es-MX" sz="1400" dirty="0">
              <a:solidFill>
                <a:schemeClr val="tx1"/>
              </a:solidFill>
              <a:latin typeface="Gothic720 BT" panose="020C0603020203020204" pitchFamily="34" charset="0"/>
            </a:rPr>
            <a:t>contadas a partir de la notificación, </a:t>
          </a:r>
          <a:r>
            <a:rPr lang="es-MX" sz="1400" b="1" dirty="0">
              <a:solidFill>
                <a:schemeClr val="tx1"/>
              </a:solidFill>
              <a:latin typeface="Gothic720 BT" panose="020C0603020203020204" pitchFamily="34" charset="0"/>
            </a:rPr>
            <a:t>realice la sustitución.</a:t>
          </a:r>
          <a:r>
            <a:rPr lang="es-MX" sz="1400" dirty="0">
              <a:solidFill>
                <a:schemeClr val="tx1"/>
              </a:solidFill>
              <a:latin typeface="Gothic720 BT" panose="020C0603020203020204" pitchFamily="34" charset="0"/>
            </a:rPr>
            <a:t> </a:t>
          </a:r>
          <a:endParaRPr lang="es-ES" sz="1400" dirty="0">
            <a:solidFill>
              <a:schemeClr val="tx1"/>
            </a:solidFill>
            <a:latin typeface="Gothic720 BT" panose="020C0603020203020204" pitchFamily="34" charset="0"/>
          </a:endParaRPr>
        </a:p>
      </dgm:t>
    </dgm:pt>
    <dgm:pt modelId="{C9F7C3A2-23A8-4DE6-BB37-9323562FE39D}" type="parTrans" cxnId="{8D4211A8-6BBA-4D08-A837-867E263381CC}">
      <dgm:prSet/>
      <dgm:spPr/>
      <dgm:t>
        <a:bodyPr/>
        <a:lstStyle/>
        <a:p>
          <a:endParaRPr lang="es-ES" sz="1400">
            <a:solidFill>
              <a:schemeClr val="tx1"/>
            </a:solidFill>
            <a:latin typeface="Gothic720 BT" panose="020C0603020203020204" pitchFamily="34" charset="0"/>
          </a:endParaRPr>
        </a:p>
      </dgm:t>
    </dgm:pt>
    <dgm:pt modelId="{49246078-94CE-44F1-A34E-F9620161B4A1}" type="sibTrans" cxnId="{8D4211A8-6BBA-4D08-A837-867E263381CC}">
      <dgm:prSet/>
      <dgm:spPr/>
      <dgm:t>
        <a:bodyPr/>
        <a:lstStyle/>
        <a:p>
          <a:endParaRPr lang="es-ES" sz="1400">
            <a:solidFill>
              <a:schemeClr val="tx1"/>
            </a:solidFill>
            <a:latin typeface="Gothic720 BT" panose="020C0603020203020204" pitchFamily="34" charset="0"/>
          </a:endParaRPr>
        </a:p>
      </dgm:t>
    </dgm:pt>
    <dgm:pt modelId="{79903ABE-CA4A-4D0A-AED1-35AADA3A5FE1}" type="pres">
      <dgm:prSet presAssocID="{53D6C479-D776-4255-889E-25ED048A7B58}" presName="diagram" presStyleCnt="0">
        <dgm:presLayoutVars>
          <dgm:dir/>
          <dgm:resizeHandles val="exact"/>
        </dgm:presLayoutVars>
      </dgm:prSet>
      <dgm:spPr/>
      <dgm:t>
        <a:bodyPr/>
        <a:lstStyle/>
        <a:p>
          <a:endParaRPr lang="es-ES"/>
        </a:p>
      </dgm:t>
    </dgm:pt>
    <dgm:pt modelId="{A233E1D8-093B-41C8-8E07-058C50E4B736}" type="pres">
      <dgm:prSet presAssocID="{4025D1C0-0E1E-4BA1-BB1D-A58F591BD260}" presName="node" presStyleLbl="node1" presStyleIdx="0" presStyleCnt="5">
        <dgm:presLayoutVars>
          <dgm:bulletEnabled val="1"/>
        </dgm:presLayoutVars>
      </dgm:prSet>
      <dgm:spPr/>
      <dgm:t>
        <a:bodyPr/>
        <a:lstStyle/>
        <a:p>
          <a:endParaRPr lang="es-ES"/>
        </a:p>
      </dgm:t>
    </dgm:pt>
    <dgm:pt modelId="{15574F14-7787-45C8-B774-439E71BFA0DA}" type="pres">
      <dgm:prSet presAssocID="{33C50E4F-5939-45DB-9A24-F44C15C149BF}" presName="sibTrans" presStyleCnt="0"/>
      <dgm:spPr/>
    </dgm:pt>
    <dgm:pt modelId="{FA36D63A-AC03-44A0-9C05-4D04526C10D4}" type="pres">
      <dgm:prSet presAssocID="{B8EFDF35-0BD1-4CA8-AD84-22E01BC423BA}" presName="node" presStyleLbl="node1" presStyleIdx="1" presStyleCnt="5">
        <dgm:presLayoutVars>
          <dgm:bulletEnabled val="1"/>
        </dgm:presLayoutVars>
      </dgm:prSet>
      <dgm:spPr/>
      <dgm:t>
        <a:bodyPr/>
        <a:lstStyle/>
        <a:p>
          <a:endParaRPr lang="es-ES"/>
        </a:p>
      </dgm:t>
    </dgm:pt>
    <dgm:pt modelId="{8A5EE1CF-6A6F-485C-B4CA-8A2441108239}" type="pres">
      <dgm:prSet presAssocID="{64B1617D-6366-427A-BC9A-7E2C168C05B2}" presName="sibTrans" presStyleCnt="0"/>
      <dgm:spPr/>
    </dgm:pt>
    <dgm:pt modelId="{F44132F2-0977-46FC-B3DF-3498CA689AD9}" type="pres">
      <dgm:prSet presAssocID="{867AEF29-A68D-41DC-9C8F-19DDEC575C27}" presName="node" presStyleLbl="node1" presStyleIdx="2" presStyleCnt="5">
        <dgm:presLayoutVars>
          <dgm:bulletEnabled val="1"/>
        </dgm:presLayoutVars>
      </dgm:prSet>
      <dgm:spPr/>
      <dgm:t>
        <a:bodyPr/>
        <a:lstStyle/>
        <a:p>
          <a:endParaRPr lang="es-ES"/>
        </a:p>
      </dgm:t>
    </dgm:pt>
    <dgm:pt modelId="{D9A4FC26-91C2-49C5-9562-E7B7366C6CBB}" type="pres">
      <dgm:prSet presAssocID="{D56E0AC6-099D-4969-A409-B77D6753ADDD}" presName="sibTrans" presStyleCnt="0"/>
      <dgm:spPr/>
    </dgm:pt>
    <dgm:pt modelId="{4F46CB38-125A-4880-9191-53626D24026D}" type="pres">
      <dgm:prSet presAssocID="{4372355E-5790-4F12-87A1-8C1750C517FE}" presName="node" presStyleLbl="node1" presStyleIdx="3" presStyleCnt="5">
        <dgm:presLayoutVars>
          <dgm:bulletEnabled val="1"/>
        </dgm:presLayoutVars>
      </dgm:prSet>
      <dgm:spPr/>
      <dgm:t>
        <a:bodyPr/>
        <a:lstStyle/>
        <a:p>
          <a:endParaRPr lang="es-ES"/>
        </a:p>
      </dgm:t>
    </dgm:pt>
    <dgm:pt modelId="{766EE54E-B4D7-4CE8-B3A7-416389A0AE95}" type="pres">
      <dgm:prSet presAssocID="{209C9FD4-765E-430F-8A23-934BA41585CA}" presName="sibTrans" presStyleCnt="0"/>
      <dgm:spPr/>
    </dgm:pt>
    <dgm:pt modelId="{B11BEFDC-F71E-4A8D-914A-9601CF180F16}" type="pres">
      <dgm:prSet presAssocID="{FE4A7F02-9124-43BA-B01A-25CF7B9B6B7E}" presName="node" presStyleLbl="node1" presStyleIdx="4" presStyleCnt="5">
        <dgm:presLayoutVars>
          <dgm:bulletEnabled val="1"/>
        </dgm:presLayoutVars>
      </dgm:prSet>
      <dgm:spPr/>
      <dgm:t>
        <a:bodyPr/>
        <a:lstStyle/>
        <a:p>
          <a:endParaRPr lang="es-ES"/>
        </a:p>
      </dgm:t>
    </dgm:pt>
  </dgm:ptLst>
  <dgm:cxnLst>
    <dgm:cxn modelId="{8D4211A8-6BBA-4D08-A837-867E263381CC}" srcId="{53D6C479-D776-4255-889E-25ED048A7B58}" destId="{FE4A7F02-9124-43BA-B01A-25CF7B9B6B7E}" srcOrd="4" destOrd="0" parTransId="{C9F7C3A2-23A8-4DE6-BB37-9323562FE39D}" sibTransId="{49246078-94CE-44F1-A34E-F9620161B4A1}"/>
    <dgm:cxn modelId="{0C725B7D-5286-463B-AE6F-232D2BD4CA72}" srcId="{53D6C479-D776-4255-889E-25ED048A7B58}" destId="{867AEF29-A68D-41DC-9C8F-19DDEC575C27}" srcOrd="2" destOrd="0" parTransId="{474956BD-1AE8-4742-87D8-2263F58DC9AC}" sibTransId="{D56E0AC6-099D-4969-A409-B77D6753ADDD}"/>
    <dgm:cxn modelId="{F7E79616-0534-4415-94BE-4818BE0AAD8E}" type="presOf" srcId="{53D6C479-D776-4255-889E-25ED048A7B58}" destId="{79903ABE-CA4A-4D0A-AED1-35AADA3A5FE1}" srcOrd="0" destOrd="0" presId="urn:microsoft.com/office/officeart/2005/8/layout/default"/>
    <dgm:cxn modelId="{4E833C5F-6D71-48C6-BB18-82E782235562}" type="presOf" srcId="{4025D1C0-0E1E-4BA1-BB1D-A58F591BD260}" destId="{A233E1D8-093B-41C8-8E07-058C50E4B736}" srcOrd="0" destOrd="0" presId="urn:microsoft.com/office/officeart/2005/8/layout/default"/>
    <dgm:cxn modelId="{E0FC0A2E-6869-4568-B6E7-7A8AE37DDCB7}" srcId="{53D6C479-D776-4255-889E-25ED048A7B58}" destId="{4025D1C0-0E1E-4BA1-BB1D-A58F591BD260}" srcOrd="0" destOrd="0" parTransId="{643D0781-8A65-4F64-A8C9-88CD71A1EE91}" sibTransId="{33C50E4F-5939-45DB-9A24-F44C15C149BF}"/>
    <dgm:cxn modelId="{F68019BE-DC23-4754-B338-0BBC137579FA}" srcId="{53D6C479-D776-4255-889E-25ED048A7B58}" destId="{4372355E-5790-4F12-87A1-8C1750C517FE}" srcOrd="3" destOrd="0" parTransId="{76F1BFDA-1508-4D5C-B69D-D11989A2021F}" sibTransId="{209C9FD4-765E-430F-8A23-934BA41585CA}"/>
    <dgm:cxn modelId="{EDDD6445-2C5A-4AE3-874C-53AE3CC759F5}" srcId="{53D6C479-D776-4255-889E-25ED048A7B58}" destId="{B8EFDF35-0BD1-4CA8-AD84-22E01BC423BA}" srcOrd="1" destOrd="0" parTransId="{7654C681-E047-4C21-A437-9223A4EB7447}" sibTransId="{64B1617D-6366-427A-BC9A-7E2C168C05B2}"/>
    <dgm:cxn modelId="{00EED968-67B9-4A5B-A40E-589EF9CE4597}" type="presOf" srcId="{B8EFDF35-0BD1-4CA8-AD84-22E01BC423BA}" destId="{FA36D63A-AC03-44A0-9C05-4D04526C10D4}" srcOrd="0" destOrd="0" presId="urn:microsoft.com/office/officeart/2005/8/layout/default"/>
    <dgm:cxn modelId="{C7EF7F35-87A4-4D73-81A4-B8DA3B4C78BC}" type="presOf" srcId="{FE4A7F02-9124-43BA-B01A-25CF7B9B6B7E}" destId="{B11BEFDC-F71E-4A8D-914A-9601CF180F16}" srcOrd="0" destOrd="0" presId="urn:microsoft.com/office/officeart/2005/8/layout/default"/>
    <dgm:cxn modelId="{8CE6F94F-3DD1-4B1B-AB97-F61FEB4359CB}" type="presOf" srcId="{4372355E-5790-4F12-87A1-8C1750C517FE}" destId="{4F46CB38-125A-4880-9191-53626D24026D}" srcOrd="0" destOrd="0" presId="urn:microsoft.com/office/officeart/2005/8/layout/default"/>
    <dgm:cxn modelId="{C8A6CAAE-EAF1-4BB9-A807-DC7CFA3720C8}" type="presOf" srcId="{867AEF29-A68D-41DC-9C8F-19DDEC575C27}" destId="{F44132F2-0977-46FC-B3DF-3498CA689AD9}" srcOrd="0" destOrd="0" presId="urn:microsoft.com/office/officeart/2005/8/layout/default"/>
    <dgm:cxn modelId="{9053BB90-A4B2-4536-9049-6D23D394D572}" type="presParOf" srcId="{79903ABE-CA4A-4D0A-AED1-35AADA3A5FE1}" destId="{A233E1D8-093B-41C8-8E07-058C50E4B736}" srcOrd="0" destOrd="0" presId="urn:microsoft.com/office/officeart/2005/8/layout/default"/>
    <dgm:cxn modelId="{4F866ACF-5E7A-4824-9349-E7BB9B5F88A8}" type="presParOf" srcId="{79903ABE-CA4A-4D0A-AED1-35AADA3A5FE1}" destId="{15574F14-7787-45C8-B774-439E71BFA0DA}" srcOrd="1" destOrd="0" presId="urn:microsoft.com/office/officeart/2005/8/layout/default"/>
    <dgm:cxn modelId="{D9A1D63A-B96A-4C9A-8465-3CF13FA72800}" type="presParOf" srcId="{79903ABE-CA4A-4D0A-AED1-35AADA3A5FE1}" destId="{FA36D63A-AC03-44A0-9C05-4D04526C10D4}" srcOrd="2" destOrd="0" presId="urn:microsoft.com/office/officeart/2005/8/layout/default"/>
    <dgm:cxn modelId="{C25DE894-038E-4744-99DE-29B20335A056}" type="presParOf" srcId="{79903ABE-CA4A-4D0A-AED1-35AADA3A5FE1}" destId="{8A5EE1CF-6A6F-485C-B4CA-8A2441108239}" srcOrd="3" destOrd="0" presId="urn:microsoft.com/office/officeart/2005/8/layout/default"/>
    <dgm:cxn modelId="{4064A1B6-CA00-4D4B-BFF5-25CA6E7E01EC}" type="presParOf" srcId="{79903ABE-CA4A-4D0A-AED1-35AADA3A5FE1}" destId="{F44132F2-0977-46FC-B3DF-3498CA689AD9}" srcOrd="4" destOrd="0" presId="urn:microsoft.com/office/officeart/2005/8/layout/default"/>
    <dgm:cxn modelId="{5853ACAC-49C4-453F-81CB-6A5334A360DE}" type="presParOf" srcId="{79903ABE-CA4A-4D0A-AED1-35AADA3A5FE1}" destId="{D9A4FC26-91C2-49C5-9562-E7B7366C6CBB}" srcOrd="5" destOrd="0" presId="urn:microsoft.com/office/officeart/2005/8/layout/default"/>
    <dgm:cxn modelId="{94D50CC9-428F-43F6-BE77-70A470435D11}" type="presParOf" srcId="{79903ABE-CA4A-4D0A-AED1-35AADA3A5FE1}" destId="{4F46CB38-125A-4880-9191-53626D24026D}" srcOrd="6" destOrd="0" presId="urn:microsoft.com/office/officeart/2005/8/layout/default"/>
    <dgm:cxn modelId="{548E5F7C-7588-401D-9527-58466BEE9176}" type="presParOf" srcId="{79903ABE-CA4A-4D0A-AED1-35AADA3A5FE1}" destId="{766EE54E-B4D7-4CE8-B3A7-416389A0AE95}" srcOrd="7" destOrd="0" presId="urn:microsoft.com/office/officeart/2005/8/layout/default"/>
    <dgm:cxn modelId="{1A5AEF04-94F1-4FA0-887A-03A4358AC76B}" type="presParOf" srcId="{79903ABE-CA4A-4D0A-AED1-35AADA3A5FE1}" destId="{B11BEFDC-F71E-4A8D-914A-9601CF180F1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78062F6-485F-4C1D-A33C-C91C1F07CED6}" type="doc">
      <dgm:prSet loTypeId="urn:microsoft.com/office/officeart/2009/3/layout/CircleRelationship" loCatId="relationship" qsTypeId="urn:microsoft.com/office/officeart/2005/8/quickstyle/simple1" qsCatId="simple" csTypeId="urn:microsoft.com/office/officeart/2005/8/colors/colorful2" csCatId="colorful" phldr="1"/>
      <dgm:spPr/>
      <dgm:t>
        <a:bodyPr/>
        <a:lstStyle/>
        <a:p>
          <a:endParaRPr lang="es-ES"/>
        </a:p>
      </dgm:t>
    </dgm:pt>
    <dgm:pt modelId="{6B73D6A3-E6B9-43C0-B084-F547CE811D8A}">
      <dgm:prSet phldrT="[Texto]"/>
      <dgm:spPr/>
      <dgm:t>
        <a:bodyPr/>
        <a:lstStyle/>
        <a:p>
          <a:r>
            <a:rPr lang="es-MX" dirty="0">
              <a:latin typeface="Gothic720 BT" panose="020C0603020203020204" pitchFamily="34" charset="0"/>
            </a:rPr>
            <a:t>Sustituir del partido político que haya obtenido el mayor número de diputaciones por representación proporcional, la última fórmula que le haya sido asignada, por la fórmula indígena que el partido haya registrado y que corresponda al género a sustituir.</a:t>
          </a:r>
          <a:endParaRPr lang="es-ES" dirty="0"/>
        </a:p>
      </dgm:t>
    </dgm:pt>
    <dgm:pt modelId="{0BB789A9-6CDF-4122-8BB2-54180FD26719}" type="parTrans" cxnId="{84D361A3-D8FF-49D5-8EC4-3BFAD1B333D2}">
      <dgm:prSet/>
      <dgm:spPr/>
      <dgm:t>
        <a:bodyPr/>
        <a:lstStyle/>
        <a:p>
          <a:endParaRPr lang="es-ES"/>
        </a:p>
      </dgm:t>
    </dgm:pt>
    <dgm:pt modelId="{68BF76C9-E4BD-4FDE-8396-F66FD4229C09}" type="sibTrans" cxnId="{84D361A3-D8FF-49D5-8EC4-3BFAD1B333D2}">
      <dgm:prSet/>
      <dgm:spPr/>
      <dgm:t>
        <a:bodyPr/>
        <a:lstStyle/>
        <a:p>
          <a:endParaRPr lang="es-ES"/>
        </a:p>
      </dgm:t>
    </dgm:pt>
    <dgm:pt modelId="{F09AAEB8-2B03-4A4F-8FA1-3FB0D5AA83C1}" type="pres">
      <dgm:prSet presAssocID="{878062F6-485F-4C1D-A33C-C91C1F07CED6}" presName="Name0" presStyleCnt="0">
        <dgm:presLayoutVars>
          <dgm:chMax val="1"/>
          <dgm:chPref val="1"/>
        </dgm:presLayoutVars>
      </dgm:prSet>
      <dgm:spPr/>
      <dgm:t>
        <a:bodyPr/>
        <a:lstStyle/>
        <a:p>
          <a:endParaRPr lang="es-ES"/>
        </a:p>
      </dgm:t>
    </dgm:pt>
    <dgm:pt modelId="{DF558CFD-5674-429C-96A1-6A7DBBD1268A}" type="pres">
      <dgm:prSet presAssocID="{6B73D6A3-E6B9-43C0-B084-F547CE811D8A}" presName="Parent" presStyleLbl="node0" presStyleIdx="0" presStyleCnt="1">
        <dgm:presLayoutVars>
          <dgm:chMax val="5"/>
          <dgm:chPref val="5"/>
        </dgm:presLayoutVars>
      </dgm:prSet>
      <dgm:spPr/>
      <dgm:t>
        <a:bodyPr/>
        <a:lstStyle/>
        <a:p>
          <a:endParaRPr lang="es-ES"/>
        </a:p>
      </dgm:t>
    </dgm:pt>
    <dgm:pt modelId="{65B2D2E6-5C1D-41AD-B8C5-89C457EC6917}" type="pres">
      <dgm:prSet presAssocID="{6B73D6A3-E6B9-43C0-B084-F547CE811D8A}" presName="Accent1" presStyleLbl="node1" presStyleIdx="0" presStyleCnt="6"/>
      <dgm:spPr/>
    </dgm:pt>
    <dgm:pt modelId="{DD8D9D64-AF44-49B8-B483-9AB11FC8250E}" type="pres">
      <dgm:prSet presAssocID="{6B73D6A3-E6B9-43C0-B084-F547CE811D8A}" presName="Accent2" presStyleLbl="node1" presStyleIdx="1" presStyleCnt="6"/>
      <dgm:spPr/>
    </dgm:pt>
    <dgm:pt modelId="{BAD41C10-2200-4E7C-BC48-1BEB9AA8E96D}" type="pres">
      <dgm:prSet presAssocID="{6B73D6A3-E6B9-43C0-B084-F547CE811D8A}" presName="Accent3" presStyleLbl="node1" presStyleIdx="2" presStyleCnt="6"/>
      <dgm:spPr/>
    </dgm:pt>
    <dgm:pt modelId="{CFEFD06E-C8E9-42EC-954A-DE66177812FC}" type="pres">
      <dgm:prSet presAssocID="{6B73D6A3-E6B9-43C0-B084-F547CE811D8A}" presName="Accent4" presStyleLbl="node1" presStyleIdx="3" presStyleCnt="6"/>
      <dgm:spPr/>
    </dgm:pt>
    <dgm:pt modelId="{8E932941-D4D1-4A2F-9487-D7E3AA29632B}" type="pres">
      <dgm:prSet presAssocID="{6B73D6A3-E6B9-43C0-B084-F547CE811D8A}" presName="Accent5" presStyleLbl="node1" presStyleIdx="4" presStyleCnt="6"/>
      <dgm:spPr/>
    </dgm:pt>
    <dgm:pt modelId="{7C8ED9BD-1D18-49F1-AE6A-0C450EA3C026}" type="pres">
      <dgm:prSet presAssocID="{6B73D6A3-E6B9-43C0-B084-F547CE811D8A}" presName="Accent6" presStyleLbl="node1" presStyleIdx="5" presStyleCnt="6"/>
      <dgm:spPr/>
    </dgm:pt>
  </dgm:ptLst>
  <dgm:cxnLst>
    <dgm:cxn modelId="{04C41EBF-7E0D-4231-AF97-23CEBD2503C7}" type="presOf" srcId="{878062F6-485F-4C1D-A33C-C91C1F07CED6}" destId="{F09AAEB8-2B03-4A4F-8FA1-3FB0D5AA83C1}" srcOrd="0" destOrd="0" presId="urn:microsoft.com/office/officeart/2009/3/layout/CircleRelationship"/>
    <dgm:cxn modelId="{56818A6B-6598-431C-A751-EA144D567332}" type="presOf" srcId="{6B73D6A3-E6B9-43C0-B084-F547CE811D8A}" destId="{DF558CFD-5674-429C-96A1-6A7DBBD1268A}" srcOrd="0" destOrd="0" presId="urn:microsoft.com/office/officeart/2009/3/layout/CircleRelationship"/>
    <dgm:cxn modelId="{84D361A3-D8FF-49D5-8EC4-3BFAD1B333D2}" srcId="{878062F6-485F-4C1D-A33C-C91C1F07CED6}" destId="{6B73D6A3-E6B9-43C0-B084-F547CE811D8A}" srcOrd="0" destOrd="0" parTransId="{0BB789A9-6CDF-4122-8BB2-54180FD26719}" sibTransId="{68BF76C9-E4BD-4FDE-8396-F66FD4229C09}"/>
    <dgm:cxn modelId="{94981597-B692-4182-9D5A-A48BD5EA6146}" type="presParOf" srcId="{F09AAEB8-2B03-4A4F-8FA1-3FB0D5AA83C1}" destId="{DF558CFD-5674-429C-96A1-6A7DBBD1268A}" srcOrd="0" destOrd="0" presId="urn:microsoft.com/office/officeart/2009/3/layout/CircleRelationship"/>
    <dgm:cxn modelId="{2673BCAC-212A-47E9-978E-26F3990B3EFE}" type="presParOf" srcId="{F09AAEB8-2B03-4A4F-8FA1-3FB0D5AA83C1}" destId="{65B2D2E6-5C1D-41AD-B8C5-89C457EC6917}" srcOrd="1" destOrd="0" presId="urn:microsoft.com/office/officeart/2009/3/layout/CircleRelationship"/>
    <dgm:cxn modelId="{ABCCCF77-DBC8-403C-A83E-F190FFF86FC3}" type="presParOf" srcId="{F09AAEB8-2B03-4A4F-8FA1-3FB0D5AA83C1}" destId="{DD8D9D64-AF44-49B8-B483-9AB11FC8250E}" srcOrd="2" destOrd="0" presId="urn:microsoft.com/office/officeart/2009/3/layout/CircleRelationship"/>
    <dgm:cxn modelId="{2B256C8B-49E9-4329-8D2C-E47914BC57F9}" type="presParOf" srcId="{F09AAEB8-2B03-4A4F-8FA1-3FB0D5AA83C1}" destId="{BAD41C10-2200-4E7C-BC48-1BEB9AA8E96D}" srcOrd="3" destOrd="0" presId="urn:microsoft.com/office/officeart/2009/3/layout/CircleRelationship"/>
    <dgm:cxn modelId="{194754BD-F9B0-4DF4-9642-29D62F62B548}" type="presParOf" srcId="{F09AAEB8-2B03-4A4F-8FA1-3FB0D5AA83C1}" destId="{CFEFD06E-C8E9-42EC-954A-DE66177812FC}" srcOrd="4" destOrd="0" presId="urn:microsoft.com/office/officeart/2009/3/layout/CircleRelationship"/>
    <dgm:cxn modelId="{AAD58E83-3B90-4CFF-BF75-98532199FB3A}" type="presParOf" srcId="{F09AAEB8-2B03-4A4F-8FA1-3FB0D5AA83C1}" destId="{8E932941-D4D1-4A2F-9487-D7E3AA29632B}" srcOrd="5" destOrd="0" presId="urn:microsoft.com/office/officeart/2009/3/layout/CircleRelationship"/>
    <dgm:cxn modelId="{EAF69BCA-84F3-40A5-B4BF-4F8074A6C979}" type="presParOf" srcId="{F09AAEB8-2B03-4A4F-8FA1-3FB0D5AA83C1}" destId="{7C8ED9BD-1D18-49F1-AE6A-0C450EA3C026}" srcOrd="6"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C3E039-8483-4569-B6A9-434D14066880}" type="doc">
      <dgm:prSet loTypeId="urn:microsoft.com/office/officeart/2005/8/layout/vList3" loCatId="list" qsTypeId="urn:microsoft.com/office/officeart/2005/8/quickstyle/simple1" qsCatId="simple" csTypeId="urn:microsoft.com/office/officeart/2005/8/colors/accent0_2" csCatId="mainScheme" phldr="1"/>
      <dgm:spPr/>
    </dgm:pt>
    <dgm:pt modelId="{A73A12B3-8CF2-45C1-A3F1-1A51ED1550B0}">
      <dgm:prSet phldrT="[Texto]" custT="1"/>
      <dgm:spPr/>
      <dgm:t>
        <a:bodyPr/>
        <a:lstStyle/>
        <a:p>
          <a:r>
            <a:rPr lang="es-ES" sz="1500" dirty="0">
              <a:latin typeface="Gothic720 BT" panose="020C0603020203020204" pitchFamily="34" charset="0"/>
            </a:rPr>
            <a:t>Partido Querétaro Independiente</a:t>
          </a:r>
        </a:p>
      </dgm:t>
    </dgm:pt>
    <dgm:pt modelId="{ED184586-EB7B-4779-B4B6-01078508A1D7}" type="parTrans" cxnId="{E3823265-0B08-49CD-8CFC-951F4D5E2904}">
      <dgm:prSet/>
      <dgm:spPr/>
      <dgm:t>
        <a:bodyPr/>
        <a:lstStyle/>
        <a:p>
          <a:endParaRPr lang="es-ES" sz="1300">
            <a:latin typeface="Gothic720 BT" panose="020C0603020203020204" pitchFamily="34" charset="0"/>
          </a:endParaRPr>
        </a:p>
      </dgm:t>
    </dgm:pt>
    <dgm:pt modelId="{83867DF5-B4BC-4AE6-882A-33564253C0EF}" type="sibTrans" cxnId="{E3823265-0B08-49CD-8CFC-951F4D5E2904}">
      <dgm:prSet/>
      <dgm:spPr/>
      <dgm:t>
        <a:bodyPr/>
        <a:lstStyle/>
        <a:p>
          <a:endParaRPr lang="es-ES" sz="1300">
            <a:latin typeface="Gothic720 BT" panose="020C0603020203020204" pitchFamily="34" charset="0"/>
          </a:endParaRPr>
        </a:p>
      </dgm:t>
    </dgm:pt>
    <dgm:pt modelId="{E55C2F34-1120-4932-8628-FB8429007CF9}" type="pres">
      <dgm:prSet presAssocID="{9DC3E039-8483-4569-B6A9-434D14066880}" presName="linearFlow" presStyleCnt="0">
        <dgm:presLayoutVars>
          <dgm:dir/>
          <dgm:resizeHandles val="exact"/>
        </dgm:presLayoutVars>
      </dgm:prSet>
      <dgm:spPr/>
    </dgm:pt>
    <dgm:pt modelId="{E4299E54-17F2-413B-9686-B85EA6AD6830}" type="pres">
      <dgm:prSet presAssocID="{A73A12B3-8CF2-45C1-A3F1-1A51ED1550B0}" presName="composite" presStyleCnt="0"/>
      <dgm:spPr/>
    </dgm:pt>
    <dgm:pt modelId="{18EBBA8D-BAF6-411C-9EF0-BBE1B4059261}" type="pres">
      <dgm:prSet presAssocID="{A73A12B3-8CF2-45C1-A3F1-1A51ED1550B0}" presName="imgShp" presStyleLbl="fgImgPlace1" presStyleIdx="0" presStyleCnt="1" custScaleX="36075" custScaleY="36075" custLinFactNeighborX="5076" custLinFactNeighborY="-3806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F4E410A-9EA6-465A-81CA-4C1B346983D5}" type="pres">
      <dgm:prSet presAssocID="{A73A12B3-8CF2-45C1-A3F1-1A51ED1550B0}" presName="txShp" presStyleLbl="node1" presStyleIdx="0" presStyleCnt="1" custScaleX="110868" custScaleY="27367" custLinFactNeighborX="2557" custLinFactNeighborY="-38069">
        <dgm:presLayoutVars>
          <dgm:bulletEnabled val="1"/>
        </dgm:presLayoutVars>
      </dgm:prSet>
      <dgm:spPr/>
      <dgm:t>
        <a:bodyPr/>
        <a:lstStyle/>
        <a:p>
          <a:endParaRPr lang="es-ES"/>
        </a:p>
      </dgm:t>
    </dgm:pt>
  </dgm:ptLst>
  <dgm:cxnLst>
    <dgm:cxn modelId="{2BC84366-2675-4413-A966-27124A9E0E66}" type="presOf" srcId="{9DC3E039-8483-4569-B6A9-434D14066880}" destId="{E55C2F34-1120-4932-8628-FB8429007CF9}" srcOrd="0" destOrd="0" presId="urn:microsoft.com/office/officeart/2005/8/layout/vList3"/>
    <dgm:cxn modelId="{8D63D364-B773-4455-874E-87FFDD9541ED}" type="presOf" srcId="{A73A12B3-8CF2-45C1-A3F1-1A51ED1550B0}" destId="{1F4E410A-9EA6-465A-81CA-4C1B346983D5}" srcOrd="0" destOrd="0" presId="urn:microsoft.com/office/officeart/2005/8/layout/vList3"/>
    <dgm:cxn modelId="{E3823265-0B08-49CD-8CFC-951F4D5E2904}" srcId="{9DC3E039-8483-4569-B6A9-434D14066880}" destId="{A73A12B3-8CF2-45C1-A3F1-1A51ED1550B0}" srcOrd="0" destOrd="0" parTransId="{ED184586-EB7B-4779-B4B6-01078508A1D7}" sibTransId="{83867DF5-B4BC-4AE6-882A-33564253C0EF}"/>
    <dgm:cxn modelId="{2F7F4E82-2569-44B8-B615-184BE9EA54D9}" type="presParOf" srcId="{E55C2F34-1120-4932-8628-FB8429007CF9}" destId="{E4299E54-17F2-413B-9686-B85EA6AD6830}" srcOrd="0" destOrd="0" presId="urn:microsoft.com/office/officeart/2005/8/layout/vList3"/>
    <dgm:cxn modelId="{AB7A4319-D918-4AC1-9DDE-A4C2AD37F46C}" type="presParOf" srcId="{E4299E54-17F2-413B-9686-B85EA6AD6830}" destId="{18EBBA8D-BAF6-411C-9EF0-BBE1B4059261}" srcOrd="0" destOrd="0" presId="urn:microsoft.com/office/officeart/2005/8/layout/vList3"/>
    <dgm:cxn modelId="{C489890F-8D4C-402C-AD5F-D1A9059EAD92}" type="presParOf" srcId="{E4299E54-17F2-413B-9686-B85EA6AD6830}" destId="{1F4E410A-9EA6-465A-81CA-4C1B346983D5}"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5893AC-4F2D-49A7-B8FF-4A5907D9E1FE}"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s-ES"/>
        </a:p>
      </dgm:t>
    </dgm:pt>
    <dgm:pt modelId="{AFED0264-544B-4FD1-A975-0AF0ED87DA7D}">
      <dgm:prSet phldrT="[Texto]" custT="1"/>
      <dgm:spPr/>
      <dgm:t>
        <a:bodyPr/>
        <a:lstStyle/>
        <a:p>
          <a:pPr algn="just"/>
          <a:r>
            <a:rPr lang="es-MX" sz="1600" dirty="0">
              <a:latin typeface="Gothic720 BT" panose="020C0603020203020204" pitchFamily="34" charset="0"/>
            </a:rPr>
            <a:t>Incidir en los procesos democráticos de un país.</a:t>
          </a:r>
          <a:endParaRPr lang="es-ES" sz="1600" dirty="0">
            <a:latin typeface="Gothic720 BT" panose="020C0603020203020204" pitchFamily="34" charset="0"/>
          </a:endParaRPr>
        </a:p>
      </dgm:t>
    </dgm:pt>
    <dgm:pt modelId="{53159DFC-474E-4DDF-ACE8-0604FC1F189C}" type="parTrans" cxnId="{8BA11629-9FDD-4BF0-B2CB-984EAF8BE58E}">
      <dgm:prSet/>
      <dgm:spPr/>
      <dgm:t>
        <a:bodyPr/>
        <a:lstStyle/>
        <a:p>
          <a:pPr algn="just"/>
          <a:endParaRPr lang="es-ES" sz="1600">
            <a:latin typeface="Gothic720 BT" panose="020C0603020203020204" pitchFamily="34" charset="0"/>
          </a:endParaRPr>
        </a:p>
      </dgm:t>
    </dgm:pt>
    <dgm:pt modelId="{0BA2DB5E-B9BA-4186-B2F8-F1FD83823B1F}" type="sibTrans" cxnId="{8BA11629-9FDD-4BF0-B2CB-984EAF8BE58E}">
      <dgm:prSet/>
      <dgm:spPr/>
      <dgm:t>
        <a:bodyPr/>
        <a:lstStyle/>
        <a:p>
          <a:pPr algn="just"/>
          <a:endParaRPr lang="es-ES" sz="1600">
            <a:latin typeface="Gothic720 BT" panose="020C0603020203020204" pitchFamily="34" charset="0"/>
          </a:endParaRPr>
        </a:p>
      </dgm:t>
    </dgm:pt>
    <dgm:pt modelId="{9497075D-93B1-46D7-A9BB-25B2DEAD716C}">
      <dgm:prSet phldrT="[Texto]" custT="1"/>
      <dgm:spPr/>
      <dgm:t>
        <a:bodyPr/>
        <a:lstStyle/>
        <a:p>
          <a:pPr algn="just"/>
          <a:r>
            <a:rPr lang="es-MX" sz="1600" dirty="0">
              <a:latin typeface="Gothic720 BT" panose="020C0603020203020204" pitchFamily="34" charset="0"/>
            </a:rPr>
            <a:t>Promover la participación de la ciudadanía.</a:t>
          </a:r>
          <a:endParaRPr lang="es-ES" sz="1600" dirty="0">
            <a:latin typeface="Gothic720 BT" panose="020C0603020203020204" pitchFamily="34" charset="0"/>
          </a:endParaRPr>
        </a:p>
      </dgm:t>
    </dgm:pt>
    <dgm:pt modelId="{7DE6FB39-A7E5-4F3C-9D4D-69A043CD0531}" type="parTrans" cxnId="{E29789E4-7318-4F78-93A7-A1734EA111BC}">
      <dgm:prSet/>
      <dgm:spPr/>
      <dgm:t>
        <a:bodyPr/>
        <a:lstStyle/>
        <a:p>
          <a:pPr algn="just"/>
          <a:endParaRPr lang="es-ES" sz="1600">
            <a:latin typeface="Gothic720 BT" panose="020C0603020203020204" pitchFamily="34" charset="0"/>
          </a:endParaRPr>
        </a:p>
      </dgm:t>
    </dgm:pt>
    <dgm:pt modelId="{D712FC8D-3731-4BF7-B997-4D0FE9375E88}" type="sibTrans" cxnId="{E29789E4-7318-4F78-93A7-A1734EA111BC}">
      <dgm:prSet/>
      <dgm:spPr/>
      <dgm:t>
        <a:bodyPr/>
        <a:lstStyle/>
        <a:p>
          <a:pPr algn="just"/>
          <a:endParaRPr lang="es-ES" sz="1600">
            <a:latin typeface="Gothic720 BT" panose="020C0603020203020204" pitchFamily="34" charset="0"/>
          </a:endParaRPr>
        </a:p>
      </dgm:t>
    </dgm:pt>
    <dgm:pt modelId="{BB865D6D-8045-4C55-A192-C3D39137D03A}">
      <dgm:prSet phldrT="[Texto]" custT="1"/>
      <dgm:spPr/>
      <dgm:t>
        <a:bodyPr/>
        <a:lstStyle/>
        <a:p>
          <a:pPr algn="just"/>
          <a:r>
            <a:rPr lang="es-MX" sz="1600" dirty="0">
              <a:latin typeface="Gothic720 BT" panose="020C0603020203020204" pitchFamily="34" charset="0"/>
            </a:rPr>
            <a:t>Contribuir a la integración de los órganos de representación política, a través de la postulación candidaturas a cargos de elección popular.</a:t>
          </a:r>
          <a:endParaRPr lang="es-ES" sz="1600" dirty="0">
            <a:latin typeface="Gothic720 BT" panose="020C0603020203020204" pitchFamily="34" charset="0"/>
          </a:endParaRPr>
        </a:p>
      </dgm:t>
    </dgm:pt>
    <dgm:pt modelId="{DDFCE66A-099E-4AB8-BC0B-925689CEFE48}" type="parTrans" cxnId="{2EA4B49E-E290-4859-9068-CDBA62BD023B}">
      <dgm:prSet/>
      <dgm:spPr/>
      <dgm:t>
        <a:bodyPr/>
        <a:lstStyle/>
        <a:p>
          <a:pPr algn="just"/>
          <a:endParaRPr lang="es-ES" sz="1600">
            <a:latin typeface="Gothic720 BT" panose="020C0603020203020204" pitchFamily="34" charset="0"/>
          </a:endParaRPr>
        </a:p>
      </dgm:t>
    </dgm:pt>
    <dgm:pt modelId="{1CFD0772-2892-496F-BDC9-6D0941D7C25B}" type="sibTrans" cxnId="{2EA4B49E-E290-4859-9068-CDBA62BD023B}">
      <dgm:prSet/>
      <dgm:spPr/>
      <dgm:t>
        <a:bodyPr/>
        <a:lstStyle/>
        <a:p>
          <a:pPr algn="just"/>
          <a:endParaRPr lang="es-ES" sz="1600">
            <a:latin typeface="Gothic720 BT" panose="020C0603020203020204" pitchFamily="34" charset="0"/>
          </a:endParaRPr>
        </a:p>
      </dgm:t>
    </dgm:pt>
    <dgm:pt modelId="{F5934920-CA9C-4B3A-B3A1-0273540349EB}">
      <dgm:prSet phldrT="[Texto]" custT="1"/>
      <dgm:spPr/>
      <dgm:t>
        <a:bodyPr/>
        <a:lstStyle/>
        <a:p>
          <a:pPr algn="just"/>
          <a:r>
            <a:rPr lang="es-MX" sz="1600" dirty="0">
              <a:latin typeface="Gothic720 BT" panose="020C0603020203020204" pitchFamily="34" charset="0"/>
            </a:rPr>
            <a:t>Fomentar el principio de paridad de género en los órganos de gobierno. </a:t>
          </a:r>
          <a:endParaRPr lang="es-ES" sz="1600" dirty="0">
            <a:latin typeface="Gothic720 BT" panose="020C0603020203020204" pitchFamily="34" charset="0"/>
          </a:endParaRPr>
        </a:p>
      </dgm:t>
    </dgm:pt>
    <dgm:pt modelId="{BB2A01BD-046C-4BC0-ACE5-DE070FB41F2E}" type="parTrans" cxnId="{E0E6BBAB-8373-4A0C-A802-5FC85558EF20}">
      <dgm:prSet/>
      <dgm:spPr/>
      <dgm:t>
        <a:bodyPr/>
        <a:lstStyle/>
        <a:p>
          <a:pPr algn="just"/>
          <a:endParaRPr lang="es-ES" sz="1600">
            <a:latin typeface="Gothic720 BT" panose="020C0603020203020204" pitchFamily="34" charset="0"/>
          </a:endParaRPr>
        </a:p>
      </dgm:t>
    </dgm:pt>
    <dgm:pt modelId="{4760B386-2954-4710-9C9C-D7E22CFDC701}" type="sibTrans" cxnId="{E0E6BBAB-8373-4A0C-A802-5FC85558EF20}">
      <dgm:prSet/>
      <dgm:spPr/>
      <dgm:t>
        <a:bodyPr/>
        <a:lstStyle/>
        <a:p>
          <a:pPr algn="just"/>
          <a:endParaRPr lang="es-ES" sz="1600">
            <a:latin typeface="Gothic720 BT" panose="020C0603020203020204" pitchFamily="34" charset="0"/>
          </a:endParaRPr>
        </a:p>
      </dgm:t>
    </dgm:pt>
    <dgm:pt modelId="{DF51C262-CE4A-4F5E-B217-3D8B1D435B06}">
      <dgm:prSet phldrT="[Texto]" custT="1"/>
      <dgm:spPr/>
      <dgm:t>
        <a:bodyPr/>
        <a:lstStyle/>
        <a:p>
          <a:pPr algn="just"/>
          <a:r>
            <a:rPr lang="es-ES" sz="1600" dirty="0">
              <a:latin typeface="Gothic720 BT" panose="020C0603020203020204" pitchFamily="34" charset="0"/>
            </a:rPr>
            <a:t>Hacer posible el acceso al ejercicio del poder público.</a:t>
          </a:r>
        </a:p>
      </dgm:t>
    </dgm:pt>
    <dgm:pt modelId="{9B65B97A-72B9-44AE-AFD4-52CFF82B035F}" type="parTrans" cxnId="{62FDF28F-D7E4-4276-86EA-0A73B324163A}">
      <dgm:prSet/>
      <dgm:spPr/>
      <dgm:t>
        <a:bodyPr/>
        <a:lstStyle/>
        <a:p>
          <a:pPr algn="just"/>
          <a:endParaRPr lang="es-ES" sz="1600">
            <a:latin typeface="Gothic720 BT" panose="020C0603020203020204" pitchFamily="34" charset="0"/>
          </a:endParaRPr>
        </a:p>
      </dgm:t>
    </dgm:pt>
    <dgm:pt modelId="{530FA55A-4B58-4FFE-A6B2-474A06071C44}" type="sibTrans" cxnId="{62FDF28F-D7E4-4276-86EA-0A73B324163A}">
      <dgm:prSet/>
      <dgm:spPr/>
      <dgm:t>
        <a:bodyPr/>
        <a:lstStyle/>
        <a:p>
          <a:pPr algn="just"/>
          <a:endParaRPr lang="es-ES" sz="1600">
            <a:latin typeface="Gothic720 BT" panose="020C0603020203020204" pitchFamily="34" charset="0"/>
          </a:endParaRPr>
        </a:p>
      </dgm:t>
    </dgm:pt>
    <dgm:pt modelId="{CF21AA4B-B517-4544-9F37-2BCD59DA6EA9}" type="pres">
      <dgm:prSet presAssocID="{EA5893AC-4F2D-49A7-B8FF-4A5907D9E1FE}" presName="linear" presStyleCnt="0">
        <dgm:presLayoutVars>
          <dgm:dir/>
          <dgm:animLvl val="lvl"/>
          <dgm:resizeHandles val="exact"/>
        </dgm:presLayoutVars>
      </dgm:prSet>
      <dgm:spPr/>
      <dgm:t>
        <a:bodyPr/>
        <a:lstStyle/>
        <a:p>
          <a:endParaRPr lang="es-ES"/>
        </a:p>
      </dgm:t>
    </dgm:pt>
    <dgm:pt modelId="{F7920046-E5F1-4920-9167-B0224EBE116A}" type="pres">
      <dgm:prSet presAssocID="{AFED0264-544B-4FD1-A975-0AF0ED87DA7D}" presName="parentLin" presStyleCnt="0"/>
      <dgm:spPr/>
    </dgm:pt>
    <dgm:pt modelId="{3CC901EE-8C64-4480-8DB1-9269DE97CDBE}" type="pres">
      <dgm:prSet presAssocID="{AFED0264-544B-4FD1-A975-0AF0ED87DA7D}" presName="parentLeftMargin" presStyleLbl="node1" presStyleIdx="0" presStyleCnt="5"/>
      <dgm:spPr/>
      <dgm:t>
        <a:bodyPr/>
        <a:lstStyle/>
        <a:p>
          <a:endParaRPr lang="es-ES"/>
        </a:p>
      </dgm:t>
    </dgm:pt>
    <dgm:pt modelId="{5987D3FF-9EFC-45E9-8099-B7E9D75D6246}" type="pres">
      <dgm:prSet presAssocID="{AFED0264-544B-4FD1-A975-0AF0ED87DA7D}" presName="parentText" presStyleLbl="node1" presStyleIdx="0" presStyleCnt="5" custScaleX="115552" custScaleY="146589">
        <dgm:presLayoutVars>
          <dgm:chMax val="0"/>
          <dgm:bulletEnabled val="1"/>
        </dgm:presLayoutVars>
      </dgm:prSet>
      <dgm:spPr/>
      <dgm:t>
        <a:bodyPr/>
        <a:lstStyle/>
        <a:p>
          <a:endParaRPr lang="es-ES"/>
        </a:p>
      </dgm:t>
    </dgm:pt>
    <dgm:pt modelId="{F2F09CF9-53F7-4660-BA71-1F3BA4009287}" type="pres">
      <dgm:prSet presAssocID="{AFED0264-544B-4FD1-A975-0AF0ED87DA7D}" presName="negativeSpace" presStyleCnt="0"/>
      <dgm:spPr/>
    </dgm:pt>
    <dgm:pt modelId="{3AA83766-1D00-4448-A1AC-03329C570B6A}" type="pres">
      <dgm:prSet presAssocID="{AFED0264-544B-4FD1-A975-0AF0ED87DA7D}" presName="childText" presStyleLbl="conFgAcc1" presStyleIdx="0" presStyleCnt="5">
        <dgm:presLayoutVars>
          <dgm:bulletEnabled val="1"/>
        </dgm:presLayoutVars>
      </dgm:prSet>
      <dgm:spPr/>
    </dgm:pt>
    <dgm:pt modelId="{02CA8073-D5AF-4514-8CA3-5DB712813585}" type="pres">
      <dgm:prSet presAssocID="{0BA2DB5E-B9BA-4186-B2F8-F1FD83823B1F}" presName="spaceBetweenRectangles" presStyleCnt="0"/>
      <dgm:spPr/>
    </dgm:pt>
    <dgm:pt modelId="{52369900-0607-4A2D-8987-E208DF3C263A}" type="pres">
      <dgm:prSet presAssocID="{9497075D-93B1-46D7-A9BB-25B2DEAD716C}" presName="parentLin" presStyleCnt="0"/>
      <dgm:spPr/>
    </dgm:pt>
    <dgm:pt modelId="{069FCF27-E7FF-451D-AF67-A4163A28D98A}" type="pres">
      <dgm:prSet presAssocID="{9497075D-93B1-46D7-A9BB-25B2DEAD716C}" presName="parentLeftMargin" presStyleLbl="node1" presStyleIdx="0" presStyleCnt="5"/>
      <dgm:spPr/>
      <dgm:t>
        <a:bodyPr/>
        <a:lstStyle/>
        <a:p>
          <a:endParaRPr lang="es-ES"/>
        </a:p>
      </dgm:t>
    </dgm:pt>
    <dgm:pt modelId="{DAEDB6D2-A7A3-4C77-95AE-EEC7B17C7A0C}" type="pres">
      <dgm:prSet presAssocID="{9497075D-93B1-46D7-A9BB-25B2DEAD716C}" presName="parentText" presStyleLbl="node1" presStyleIdx="1" presStyleCnt="5" custScaleX="115552" custScaleY="146589">
        <dgm:presLayoutVars>
          <dgm:chMax val="0"/>
          <dgm:bulletEnabled val="1"/>
        </dgm:presLayoutVars>
      </dgm:prSet>
      <dgm:spPr/>
      <dgm:t>
        <a:bodyPr/>
        <a:lstStyle/>
        <a:p>
          <a:endParaRPr lang="es-ES"/>
        </a:p>
      </dgm:t>
    </dgm:pt>
    <dgm:pt modelId="{83552575-F226-4BC9-8F40-9C1CA40592C8}" type="pres">
      <dgm:prSet presAssocID="{9497075D-93B1-46D7-A9BB-25B2DEAD716C}" presName="negativeSpace" presStyleCnt="0"/>
      <dgm:spPr/>
    </dgm:pt>
    <dgm:pt modelId="{923B9424-0BC2-4D73-A8DE-B4E97C1FB3CC}" type="pres">
      <dgm:prSet presAssocID="{9497075D-93B1-46D7-A9BB-25B2DEAD716C}" presName="childText" presStyleLbl="conFgAcc1" presStyleIdx="1" presStyleCnt="5">
        <dgm:presLayoutVars>
          <dgm:bulletEnabled val="1"/>
        </dgm:presLayoutVars>
      </dgm:prSet>
      <dgm:spPr/>
    </dgm:pt>
    <dgm:pt modelId="{22C96AC2-CB7A-4906-BB0C-FBAFBC4E43E8}" type="pres">
      <dgm:prSet presAssocID="{D712FC8D-3731-4BF7-B997-4D0FE9375E88}" presName="spaceBetweenRectangles" presStyleCnt="0"/>
      <dgm:spPr/>
    </dgm:pt>
    <dgm:pt modelId="{7CAB79DC-6E49-45DD-95A4-FA1034F9FD5F}" type="pres">
      <dgm:prSet presAssocID="{BB865D6D-8045-4C55-A192-C3D39137D03A}" presName="parentLin" presStyleCnt="0"/>
      <dgm:spPr/>
    </dgm:pt>
    <dgm:pt modelId="{FD64E0D0-3EF0-4306-9CC0-FA9EB540C9D3}" type="pres">
      <dgm:prSet presAssocID="{BB865D6D-8045-4C55-A192-C3D39137D03A}" presName="parentLeftMargin" presStyleLbl="node1" presStyleIdx="1" presStyleCnt="5"/>
      <dgm:spPr/>
      <dgm:t>
        <a:bodyPr/>
        <a:lstStyle/>
        <a:p>
          <a:endParaRPr lang="es-ES"/>
        </a:p>
      </dgm:t>
    </dgm:pt>
    <dgm:pt modelId="{069BC6CF-A9E0-4436-B2C8-E6A206985F77}" type="pres">
      <dgm:prSet presAssocID="{BB865D6D-8045-4C55-A192-C3D39137D03A}" presName="parentText" presStyleLbl="node1" presStyleIdx="2" presStyleCnt="5" custScaleX="115552" custScaleY="146589">
        <dgm:presLayoutVars>
          <dgm:chMax val="0"/>
          <dgm:bulletEnabled val="1"/>
        </dgm:presLayoutVars>
      </dgm:prSet>
      <dgm:spPr/>
      <dgm:t>
        <a:bodyPr/>
        <a:lstStyle/>
        <a:p>
          <a:endParaRPr lang="es-ES"/>
        </a:p>
      </dgm:t>
    </dgm:pt>
    <dgm:pt modelId="{4A4D4914-C24F-49FE-9EB8-FDF8DA8B988B}" type="pres">
      <dgm:prSet presAssocID="{BB865D6D-8045-4C55-A192-C3D39137D03A}" presName="negativeSpace" presStyleCnt="0"/>
      <dgm:spPr/>
    </dgm:pt>
    <dgm:pt modelId="{0171D871-85C4-451C-A6EE-4624CB1CDAEB}" type="pres">
      <dgm:prSet presAssocID="{BB865D6D-8045-4C55-A192-C3D39137D03A}" presName="childText" presStyleLbl="conFgAcc1" presStyleIdx="2" presStyleCnt="5">
        <dgm:presLayoutVars>
          <dgm:bulletEnabled val="1"/>
        </dgm:presLayoutVars>
      </dgm:prSet>
      <dgm:spPr/>
    </dgm:pt>
    <dgm:pt modelId="{2EDAD373-5823-46DD-8EC9-84E2E9AFEAC6}" type="pres">
      <dgm:prSet presAssocID="{1CFD0772-2892-496F-BDC9-6D0941D7C25B}" presName="spaceBetweenRectangles" presStyleCnt="0"/>
      <dgm:spPr/>
    </dgm:pt>
    <dgm:pt modelId="{F2665B26-E92E-4422-B08F-4229CE1BE364}" type="pres">
      <dgm:prSet presAssocID="{F5934920-CA9C-4B3A-B3A1-0273540349EB}" presName="parentLin" presStyleCnt="0"/>
      <dgm:spPr/>
    </dgm:pt>
    <dgm:pt modelId="{26DDA1BC-58A4-4040-871F-FE72600C5699}" type="pres">
      <dgm:prSet presAssocID="{F5934920-CA9C-4B3A-B3A1-0273540349EB}" presName="parentLeftMargin" presStyleLbl="node1" presStyleIdx="2" presStyleCnt="5"/>
      <dgm:spPr/>
      <dgm:t>
        <a:bodyPr/>
        <a:lstStyle/>
        <a:p>
          <a:endParaRPr lang="es-ES"/>
        </a:p>
      </dgm:t>
    </dgm:pt>
    <dgm:pt modelId="{106CD13F-C042-4BBD-8D94-E3202340D9F5}" type="pres">
      <dgm:prSet presAssocID="{F5934920-CA9C-4B3A-B3A1-0273540349EB}" presName="parentText" presStyleLbl="node1" presStyleIdx="3" presStyleCnt="5" custScaleX="115552" custScaleY="146589">
        <dgm:presLayoutVars>
          <dgm:chMax val="0"/>
          <dgm:bulletEnabled val="1"/>
        </dgm:presLayoutVars>
      </dgm:prSet>
      <dgm:spPr/>
      <dgm:t>
        <a:bodyPr/>
        <a:lstStyle/>
        <a:p>
          <a:endParaRPr lang="es-ES"/>
        </a:p>
      </dgm:t>
    </dgm:pt>
    <dgm:pt modelId="{48E276F0-F34F-4502-83B2-E673CB453580}" type="pres">
      <dgm:prSet presAssocID="{F5934920-CA9C-4B3A-B3A1-0273540349EB}" presName="negativeSpace" presStyleCnt="0"/>
      <dgm:spPr/>
    </dgm:pt>
    <dgm:pt modelId="{D102B06E-7449-42C4-A32C-A43B32A2A3DA}" type="pres">
      <dgm:prSet presAssocID="{F5934920-CA9C-4B3A-B3A1-0273540349EB}" presName="childText" presStyleLbl="conFgAcc1" presStyleIdx="3" presStyleCnt="5">
        <dgm:presLayoutVars>
          <dgm:bulletEnabled val="1"/>
        </dgm:presLayoutVars>
      </dgm:prSet>
      <dgm:spPr/>
    </dgm:pt>
    <dgm:pt modelId="{16C6B971-49D0-40CE-8251-18617BEACA49}" type="pres">
      <dgm:prSet presAssocID="{4760B386-2954-4710-9C9C-D7E22CFDC701}" presName="spaceBetweenRectangles" presStyleCnt="0"/>
      <dgm:spPr/>
    </dgm:pt>
    <dgm:pt modelId="{30081360-4F6B-41F7-BA4A-A2D59DFBE499}" type="pres">
      <dgm:prSet presAssocID="{DF51C262-CE4A-4F5E-B217-3D8B1D435B06}" presName="parentLin" presStyleCnt="0"/>
      <dgm:spPr/>
    </dgm:pt>
    <dgm:pt modelId="{1A4B0481-0769-4D83-9D8C-125241B2AE1B}" type="pres">
      <dgm:prSet presAssocID="{DF51C262-CE4A-4F5E-B217-3D8B1D435B06}" presName="parentLeftMargin" presStyleLbl="node1" presStyleIdx="3" presStyleCnt="5"/>
      <dgm:spPr/>
      <dgm:t>
        <a:bodyPr/>
        <a:lstStyle/>
        <a:p>
          <a:endParaRPr lang="es-ES"/>
        </a:p>
      </dgm:t>
    </dgm:pt>
    <dgm:pt modelId="{B4C25B4A-3B76-4572-9000-E0BFD003F766}" type="pres">
      <dgm:prSet presAssocID="{DF51C262-CE4A-4F5E-B217-3D8B1D435B06}" presName="parentText" presStyleLbl="node1" presStyleIdx="4" presStyleCnt="5" custScaleX="115552" custScaleY="146589">
        <dgm:presLayoutVars>
          <dgm:chMax val="0"/>
          <dgm:bulletEnabled val="1"/>
        </dgm:presLayoutVars>
      </dgm:prSet>
      <dgm:spPr/>
      <dgm:t>
        <a:bodyPr/>
        <a:lstStyle/>
        <a:p>
          <a:endParaRPr lang="es-ES"/>
        </a:p>
      </dgm:t>
    </dgm:pt>
    <dgm:pt modelId="{8350AD58-F169-4641-BC82-15191570FAF8}" type="pres">
      <dgm:prSet presAssocID="{DF51C262-CE4A-4F5E-B217-3D8B1D435B06}" presName="negativeSpace" presStyleCnt="0"/>
      <dgm:spPr/>
    </dgm:pt>
    <dgm:pt modelId="{EB123C38-61A9-4B78-97F3-EFF5804CE315}" type="pres">
      <dgm:prSet presAssocID="{DF51C262-CE4A-4F5E-B217-3D8B1D435B06}" presName="childText" presStyleLbl="conFgAcc1" presStyleIdx="4" presStyleCnt="5">
        <dgm:presLayoutVars>
          <dgm:bulletEnabled val="1"/>
        </dgm:presLayoutVars>
      </dgm:prSet>
      <dgm:spPr/>
    </dgm:pt>
  </dgm:ptLst>
  <dgm:cxnLst>
    <dgm:cxn modelId="{BFF7B39A-A589-4F10-8B6E-938ED1C2C0D9}" type="presOf" srcId="{BB865D6D-8045-4C55-A192-C3D39137D03A}" destId="{FD64E0D0-3EF0-4306-9CC0-FA9EB540C9D3}" srcOrd="0" destOrd="0" presId="urn:microsoft.com/office/officeart/2005/8/layout/list1"/>
    <dgm:cxn modelId="{361509BB-FDAA-4D57-888E-6E25FA951749}" type="presOf" srcId="{9497075D-93B1-46D7-A9BB-25B2DEAD716C}" destId="{069FCF27-E7FF-451D-AF67-A4163A28D98A}" srcOrd="0" destOrd="0" presId="urn:microsoft.com/office/officeart/2005/8/layout/list1"/>
    <dgm:cxn modelId="{E29789E4-7318-4F78-93A7-A1734EA111BC}" srcId="{EA5893AC-4F2D-49A7-B8FF-4A5907D9E1FE}" destId="{9497075D-93B1-46D7-A9BB-25B2DEAD716C}" srcOrd="1" destOrd="0" parTransId="{7DE6FB39-A7E5-4F3C-9D4D-69A043CD0531}" sibTransId="{D712FC8D-3731-4BF7-B997-4D0FE9375E88}"/>
    <dgm:cxn modelId="{A27543EE-1CFB-4F3B-B4A0-210E8E5070C3}" type="presOf" srcId="{F5934920-CA9C-4B3A-B3A1-0273540349EB}" destId="{106CD13F-C042-4BBD-8D94-E3202340D9F5}" srcOrd="1" destOrd="0" presId="urn:microsoft.com/office/officeart/2005/8/layout/list1"/>
    <dgm:cxn modelId="{32A31347-9B92-493E-A40E-3715161B58F9}" type="presOf" srcId="{BB865D6D-8045-4C55-A192-C3D39137D03A}" destId="{069BC6CF-A9E0-4436-B2C8-E6A206985F77}" srcOrd="1" destOrd="0" presId="urn:microsoft.com/office/officeart/2005/8/layout/list1"/>
    <dgm:cxn modelId="{AE53CB2E-0766-45DF-AB10-67B851D4052C}" type="presOf" srcId="{F5934920-CA9C-4B3A-B3A1-0273540349EB}" destId="{26DDA1BC-58A4-4040-871F-FE72600C5699}" srcOrd="0" destOrd="0" presId="urn:microsoft.com/office/officeart/2005/8/layout/list1"/>
    <dgm:cxn modelId="{8BA11629-9FDD-4BF0-B2CB-984EAF8BE58E}" srcId="{EA5893AC-4F2D-49A7-B8FF-4A5907D9E1FE}" destId="{AFED0264-544B-4FD1-A975-0AF0ED87DA7D}" srcOrd="0" destOrd="0" parTransId="{53159DFC-474E-4DDF-ACE8-0604FC1F189C}" sibTransId="{0BA2DB5E-B9BA-4186-B2F8-F1FD83823B1F}"/>
    <dgm:cxn modelId="{51F2D9F6-FFB2-4608-A972-C9E4499D6F62}" type="presOf" srcId="{AFED0264-544B-4FD1-A975-0AF0ED87DA7D}" destId="{5987D3FF-9EFC-45E9-8099-B7E9D75D6246}" srcOrd="1" destOrd="0" presId="urn:microsoft.com/office/officeart/2005/8/layout/list1"/>
    <dgm:cxn modelId="{F618807F-DAB6-4B3F-840B-7F855BDB48BF}" type="presOf" srcId="{DF51C262-CE4A-4F5E-B217-3D8B1D435B06}" destId="{B4C25B4A-3B76-4572-9000-E0BFD003F766}" srcOrd="1" destOrd="0" presId="urn:microsoft.com/office/officeart/2005/8/layout/list1"/>
    <dgm:cxn modelId="{62FDF28F-D7E4-4276-86EA-0A73B324163A}" srcId="{EA5893AC-4F2D-49A7-B8FF-4A5907D9E1FE}" destId="{DF51C262-CE4A-4F5E-B217-3D8B1D435B06}" srcOrd="4" destOrd="0" parTransId="{9B65B97A-72B9-44AE-AFD4-52CFF82B035F}" sibTransId="{530FA55A-4B58-4FFE-A6B2-474A06071C44}"/>
    <dgm:cxn modelId="{E0E6BBAB-8373-4A0C-A802-5FC85558EF20}" srcId="{EA5893AC-4F2D-49A7-B8FF-4A5907D9E1FE}" destId="{F5934920-CA9C-4B3A-B3A1-0273540349EB}" srcOrd="3" destOrd="0" parTransId="{BB2A01BD-046C-4BC0-ACE5-DE070FB41F2E}" sibTransId="{4760B386-2954-4710-9C9C-D7E22CFDC701}"/>
    <dgm:cxn modelId="{72ACAADC-DEE1-430A-8B72-46FA23D48444}" type="presOf" srcId="{9497075D-93B1-46D7-A9BB-25B2DEAD716C}" destId="{DAEDB6D2-A7A3-4C77-95AE-EEC7B17C7A0C}" srcOrd="1" destOrd="0" presId="urn:microsoft.com/office/officeart/2005/8/layout/list1"/>
    <dgm:cxn modelId="{2EA4B49E-E290-4859-9068-CDBA62BD023B}" srcId="{EA5893AC-4F2D-49A7-B8FF-4A5907D9E1FE}" destId="{BB865D6D-8045-4C55-A192-C3D39137D03A}" srcOrd="2" destOrd="0" parTransId="{DDFCE66A-099E-4AB8-BC0B-925689CEFE48}" sibTransId="{1CFD0772-2892-496F-BDC9-6D0941D7C25B}"/>
    <dgm:cxn modelId="{37F2E5D7-28D0-4AB7-85D8-50B13EDD4252}" type="presOf" srcId="{DF51C262-CE4A-4F5E-B217-3D8B1D435B06}" destId="{1A4B0481-0769-4D83-9D8C-125241B2AE1B}" srcOrd="0" destOrd="0" presId="urn:microsoft.com/office/officeart/2005/8/layout/list1"/>
    <dgm:cxn modelId="{109CD81F-B683-4E10-A6FA-EDAA637FA08F}" type="presOf" srcId="{AFED0264-544B-4FD1-A975-0AF0ED87DA7D}" destId="{3CC901EE-8C64-4480-8DB1-9269DE97CDBE}" srcOrd="0" destOrd="0" presId="urn:microsoft.com/office/officeart/2005/8/layout/list1"/>
    <dgm:cxn modelId="{0873B545-6263-4BA3-B5F5-604D2AEFA0EC}" type="presOf" srcId="{EA5893AC-4F2D-49A7-B8FF-4A5907D9E1FE}" destId="{CF21AA4B-B517-4544-9F37-2BCD59DA6EA9}" srcOrd="0" destOrd="0" presId="urn:microsoft.com/office/officeart/2005/8/layout/list1"/>
    <dgm:cxn modelId="{BD879D5F-2DF3-4388-B10A-C4F2C2F7EA42}" type="presParOf" srcId="{CF21AA4B-B517-4544-9F37-2BCD59DA6EA9}" destId="{F7920046-E5F1-4920-9167-B0224EBE116A}" srcOrd="0" destOrd="0" presId="urn:microsoft.com/office/officeart/2005/8/layout/list1"/>
    <dgm:cxn modelId="{2C89479E-2561-4475-8689-5734C70A47EA}" type="presParOf" srcId="{F7920046-E5F1-4920-9167-B0224EBE116A}" destId="{3CC901EE-8C64-4480-8DB1-9269DE97CDBE}" srcOrd="0" destOrd="0" presId="urn:microsoft.com/office/officeart/2005/8/layout/list1"/>
    <dgm:cxn modelId="{F4BF9B37-F5ED-472E-B7A0-44ABDF8A0BEC}" type="presParOf" srcId="{F7920046-E5F1-4920-9167-B0224EBE116A}" destId="{5987D3FF-9EFC-45E9-8099-B7E9D75D6246}" srcOrd="1" destOrd="0" presId="urn:microsoft.com/office/officeart/2005/8/layout/list1"/>
    <dgm:cxn modelId="{963B2C38-79E3-4FD4-96FE-B4E1FB0255C5}" type="presParOf" srcId="{CF21AA4B-B517-4544-9F37-2BCD59DA6EA9}" destId="{F2F09CF9-53F7-4660-BA71-1F3BA4009287}" srcOrd="1" destOrd="0" presId="urn:microsoft.com/office/officeart/2005/8/layout/list1"/>
    <dgm:cxn modelId="{3B2D14F3-BC6C-4B9D-BF6C-674B6B7B458F}" type="presParOf" srcId="{CF21AA4B-B517-4544-9F37-2BCD59DA6EA9}" destId="{3AA83766-1D00-4448-A1AC-03329C570B6A}" srcOrd="2" destOrd="0" presId="urn:microsoft.com/office/officeart/2005/8/layout/list1"/>
    <dgm:cxn modelId="{891204D6-374B-4437-9298-EE780749375F}" type="presParOf" srcId="{CF21AA4B-B517-4544-9F37-2BCD59DA6EA9}" destId="{02CA8073-D5AF-4514-8CA3-5DB712813585}" srcOrd="3" destOrd="0" presId="urn:microsoft.com/office/officeart/2005/8/layout/list1"/>
    <dgm:cxn modelId="{135A0875-C5C6-4F3C-8D77-9C3934CCC36C}" type="presParOf" srcId="{CF21AA4B-B517-4544-9F37-2BCD59DA6EA9}" destId="{52369900-0607-4A2D-8987-E208DF3C263A}" srcOrd="4" destOrd="0" presId="urn:microsoft.com/office/officeart/2005/8/layout/list1"/>
    <dgm:cxn modelId="{BBE444DE-FD44-4B65-BF58-6ABAF0BD0B23}" type="presParOf" srcId="{52369900-0607-4A2D-8987-E208DF3C263A}" destId="{069FCF27-E7FF-451D-AF67-A4163A28D98A}" srcOrd="0" destOrd="0" presId="urn:microsoft.com/office/officeart/2005/8/layout/list1"/>
    <dgm:cxn modelId="{55586FB2-D685-4771-94BC-4F6D15BE5054}" type="presParOf" srcId="{52369900-0607-4A2D-8987-E208DF3C263A}" destId="{DAEDB6D2-A7A3-4C77-95AE-EEC7B17C7A0C}" srcOrd="1" destOrd="0" presId="urn:microsoft.com/office/officeart/2005/8/layout/list1"/>
    <dgm:cxn modelId="{420B3D32-F35B-49BF-8B48-CEE4094C7E7D}" type="presParOf" srcId="{CF21AA4B-B517-4544-9F37-2BCD59DA6EA9}" destId="{83552575-F226-4BC9-8F40-9C1CA40592C8}" srcOrd="5" destOrd="0" presId="urn:microsoft.com/office/officeart/2005/8/layout/list1"/>
    <dgm:cxn modelId="{E7FEB835-5157-40B8-86A7-9AC749DD99AA}" type="presParOf" srcId="{CF21AA4B-B517-4544-9F37-2BCD59DA6EA9}" destId="{923B9424-0BC2-4D73-A8DE-B4E97C1FB3CC}" srcOrd="6" destOrd="0" presId="urn:microsoft.com/office/officeart/2005/8/layout/list1"/>
    <dgm:cxn modelId="{2F272BE3-4DC2-49C1-A62D-0E05FD8C40E7}" type="presParOf" srcId="{CF21AA4B-B517-4544-9F37-2BCD59DA6EA9}" destId="{22C96AC2-CB7A-4906-BB0C-FBAFBC4E43E8}" srcOrd="7" destOrd="0" presId="urn:microsoft.com/office/officeart/2005/8/layout/list1"/>
    <dgm:cxn modelId="{848D8E0D-3455-4182-9A39-F6A63A18D569}" type="presParOf" srcId="{CF21AA4B-B517-4544-9F37-2BCD59DA6EA9}" destId="{7CAB79DC-6E49-45DD-95A4-FA1034F9FD5F}" srcOrd="8" destOrd="0" presId="urn:microsoft.com/office/officeart/2005/8/layout/list1"/>
    <dgm:cxn modelId="{5986FDFE-2EE8-4893-BE76-56A2E851970B}" type="presParOf" srcId="{7CAB79DC-6E49-45DD-95A4-FA1034F9FD5F}" destId="{FD64E0D0-3EF0-4306-9CC0-FA9EB540C9D3}" srcOrd="0" destOrd="0" presId="urn:microsoft.com/office/officeart/2005/8/layout/list1"/>
    <dgm:cxn modelId="{499B6D01-8E74-43D9-84BC-DCA9F38D70C6}" type="presParOf" srcId="{7CAB79DC-6E49-45DD-95A4-FA1034F9FD5F}" destId="{069BC6CF-A9E0-4436-B2C8-E6A206985F77}" srcOrd="1" destOrd="0" presId="urn:microsoft.com/office/officeart/2005/8/layout/list1"/>
    <dgm:cxn modelId="{7C4B81FE-3517-4BC7-AA50-B744A02A1F8D}" type="presParOf" srcId="{CF21AA4B-B517-4544-9F37-2BCD59DA6EA9}" destId="{4A4D4914-C24F-49FE-9EB8-FDF8DA8B988B}" srcOrd="9" destOrd="0" presId="urn:microsoft.com/office/officeart/2005/8/layout/list1"/>
    <dgm:cxn modelId="{FFD58E0D-EB3E-491F-B864-9841821730AD}" type="presParOf" srcId="{CF21AA4B-B517-4544-9F37-2BCD59DA6EA9}" destId="{0171D871-85C4-451C-A6EE-4624CB1CDAEB}" srcOrd="10" destOrd="0" presId="urn:microsoft.com/office/officeart/2005/8/layout/list1"/>
    <dgm:cxn modelId="{D749EE7B-1ED1-415D-808B-C48D561C13CB}" type="presParOf" srcId="{CF21AA4B-B517-4544-9F37-2BCD59DA6EA9}" destId="{2EDAD373-5823-46DD-8EC9-84E2E9AFEAC6}" srcOrd="11" destOrd="0" presId="urn:microsoft.com/office/officeart/2005/8/layout/list1"/>
    <dgm:cxn modelId="{E5E67F39-B162-46BC-AB22-E212A5E4E103}" type="presParOf" srcId="{CF21AA4B-B517-4544-9F37-2BCD59DA6EA9}" destId="{F2665B26-E92E-4422-B08F-4229CE1BE364}" srcOrd="12" destOrd="0" presId="urn:microsoft.com/office/officeart/2005/8/layout/list1"/>
    <dgm:cxn modelId="{73CC8C74-209A-4A13-A870-0754239134FF}" type="presParOf" srcId="{F2665B26-E92E-4422-B08F-4229CE1BE364}" destId="{26DDA1BC-58A4-4040-871F-FE72600C5699}" srcOrd="0" destOrd="0" presId="urn:microsoft.com/office/officeart/2005/8/layout/list1"/>
    <dgm:cxn modelId="{7593D16F-95BB-4161-AAC3-7519A4CDFE34}" type="presParOf" srcId="{F2665B26-E92E-4422-B08F-4229CE1BE364}" destId="{106CD13F-C042-4BBD-8D94-E3202340D9F5}" srcOrd="1" destOrd="0" presId="urn:microsoft.com/office/officeart/2005/8/layout/list1"/>
    <dgm:cxn modelId="{7B8C59DE-808A-46C5-B28D-09A4938B61CE}" type="presParOf" srcId="{CF21AA4B-B517-4544-9F37-2BCD59DA6EA9}" destId="{48E276F0-F34F-4502-83B2-E673CB453580}" srcOrd="13" destOrd="0" presId="urn:microsoft.com/office/officeart/2005/8/layout/list1"/>
    <dgm:cxn modelId="{4095DFE2-9178-4FBB-87A2-8FA984363D37}" type="presParOf" srcId="{CF21AA4B-B517-4544-9F37-2BCD59DA6EA9}" destId="{D102B06E-7449-42C4-A32C-A43B32A2A3DA}" srcOrd="14" destOrd="0" presId="urn:microsoft.com/office/officeart/2005/8/layout/list1"/>
    <dgm:cxn modelId="{30F92F91-FA75-4A7E-AF61-ADBE1CEE77C9}" type="presParOf" srcId="{CF21AA4B-B517-4544-9F37-2BCD59DA6EA9}" destId="{16C6B971-49D0-40CE-8251-18617BEACA49}" srcOrd="15" destOrd="0" presId="urn:microsoft.com/office/officeart/2005/8/layout/list1"/>
    <dgm:cxn modelId="{7545D376-CE26-4202-86F4-75F4A2E33982}" type="presParOf" srcId="{CF21AA4B-B517-4544-9F37-2BCD59DA6EA9}" destId="{30081360-4F6B-41F7-BA4A-A2D59DFBE499}" srcOrd="16" destOrd="0" presId="urn:microsoft.com/office/officeart/2005/8/layout/list1"/>
    <dgm:cxn modelId="{AC2F32A2-AD58-435D-91BD-970868DA9C68}" type="presParOf" srcId="{30081360-4F6B-41F7-BA4A-A2D59DFBE499}" destId="{1A4B0481-0769-4D83-9D8C-125241B2AE1B}" srcOrd="0" destOrd="0" presId="urn:microsoft.com/office/officeart/2005/8/layout/list1"/>
    <dgm:cxn modelId="{4DB1EE67-145B-4F66-8BBB-F552687076AE}" type="presParOf" srcId="{30081360-4F6B-41F7-BA4A-A2D59DFBE499}" destId="{B4C25B4A-3B76-4572-9000-E0BFD003F766}" srcOrd="1" destOrd="0" presId="urn:microsoft.com/office/officeart/2005/8/layout/list1"/>
    <dgm:cxn modelId="{3262C430-CD49-4909-94E3-9114B70EC537}" type="presParOf" srcId="{CF21AA4B-B517-4544-9F37-2BCD59DA6EA9}" destId="{8350AD58-F169-4641-BC82-15191570FAF8}" srcOrd="17" destOrd="0" presId="urn:microsoft.com/office/officeart/2005/8/layout/list1"/>
    <dgm:cxn modelId="{6CF45D80-533A-4F4B-83EF-331B564F72F9}" type="presParOf" srcId="{CF21AA4B-B517-4544-9F37-2BCD59DA6EA9}" destId="{EB123C38-61A9-4B78-97F3-EFF5804CE31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9673DD-277B-4A07-9015-869E4E591FA4}"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ES"/>
        </a:p>
      </dgm:t>
    </dgm:pt>
    <dgm:pt modelId="{E358E166-A66B-4C00-AAF6-0BF42195570F}">
      <dgm:prSet phldrT="[Texto]" custT="1"/>
      <dgm:spPr/>
      <dgm:t>
        <a:bodyPr/>
        <a:lstStyle/>
        <a:p>
          <a:r>
            <a:rPr lang="es-ES" sz="1200" dirty="0">
              <a:solidFill>
                <a:schemeClr val="bg1"/>
              </a:solidFill>
              <a:latin typeface="Gothic720 BT" panose="020C0603020203020204" pitchFamily="34" charset="0"/>
            </a:rPr>
            <a:t>Los partidos políticos que la forman.</a:t>
          </a:r>
          <a:endParaRPr lang="es-ES" sz="1200" dirty="0">
            <a:solidFill>
              <a:schemeClr val="bg1"/>
            </a:solidFill>
          </a:endParaRPr>
        </a:p>
      </dgm:t>
    </dgm:pt>
    <dgm:pt modelId="{32587620-E479-4DDE-832D-8C95544EFBB2}" type="parTrans" cxnId="{6251DD2D-AAA3-4AEF-A73E-C47FE66775C0}">
      <dgm:prSet/>
      <dgm:spPr/>
      <dgm:t>
        <a:bodyPr/>
        <a:lstStyle/>
        <a:p>
          <a:endParaRPr lang="es-ES" sz="1200">
            <a:solidFill>
              <a:schemeClr val="tx1"/>
            </a:solidFill>
          </a:endParaRPr>
        </a:p>
      </dgm:t>
    </dgm:pt>
    <dgm:pt modelId="{8FB6C9C3-BDF3-44EC-9AE0-0DB2C17AF656}" type="sibTrans" cxnId="{6251DD2D-AAA3-4AEF-A73E-C47FE66775C0}">
      <dgm:prSet custT="1"/>
      <dgm:spPr/>
      <dgm:t>
        <a:bodyPr/>
        <a:lstStyle/>
        <a:p>
          <a:endParaRPr lang="es-ES" sz="1200">
            <a:solidFill>
              <a:schemeClr val="tx1"/>
            </a:solidFill>
          </a:endParaRPr>
        </a:p>
      </dgm:t>
    </dgm:pt>
    <dgm:pt modelId="{40B1B47C-B83A-4C10-BE0D-5C4DF2B84225}">
      <dgm:prSet phldrT="[Texto]" custT="1"/>
      <dgm:spPr/>
      <dgm:t>
        <a:bodyPr/>
        <a:lstStyle/>
        <a:p>
          <a:r>
            <a:rPr lang="es-ES" sz="1200" dirty="0">
              <a:solidFill>
                <a:schemeClr val="bg1"/>
              </a:solidFill>
              <a:latin typeface="Gothic720 BT" panose="020C0603020203020204" pitchFamily="34" charset="0"/>
            </a:rPr>
            <a:t>El proceso electoral que le da origen.</a:t>
          </a:r>
          <a:endParaRPr lang="es-ES" sz="1200" dirty="0">
            <a:solidFill>
              <a:schemeClr val="bg1"/>
            </a:solidFill>
          </a:endParaRPr>
        </a:p>
      </dgm:t>
    </dgm:pt>
    <dgm:pt modelId="{94D81F58-9CFA-4636-8965-7284BAA825B1}" type="parTrans" cxnId="{960B063A-81C1-49D7-8781-A06069207A11}">
      <dgm:prSet/>
      <dgm:spPr/>
      <dgm:t>
        <a:bodyPr/>
        <a:lstStyle/>
        <a:p>
          <a:endParaRPr lang="es-ES" sz="1200">
            <a:solidFill>
              <a:schemeClr val="tx1"/>
            </a:solidFill>
          </a:endParaRPr>
        </a:p>
      </dgm:t>
    </dgm:pt>
    <dgm:pt modelId="{C14E2EA4-146A-4A7C-8E2E-1AB953A3865F}" type="sibTrans" cxnId="{960B063A-81C1-49D7-8781-A06069207A11}">
      <dgm:prSet custT="1"/>
      <dgm:spPr/>
      <dgm:t>
        <a:bodyPr/>
        <a:lstStyle/>
        <a:p>
          <a:endParaRPr lang="es-ES" sz="1200">
            <a:solidFill>
              <a:schemeClr val="tx1"/>
            </a:solidFill>
          </a:endParaRPr>
        </a:p>
      </dgm:t>
    </dgm:pt>
    <dgm:pt modelId="{D1C6A987-4282-4BB6-BC84-645515CE2558}">
      <dgm:prSet phldrT="[Texto]" custT="1"/>
      <dgm:spPr/>
      <dgm:t>
        <a:bodyPr/>
        <a:lstStyle/>
        <a:p>
          <a:r>
            <a:rPr lang="es-ES" sz="1200" dirty="0">
              <a:solidFill>
                <a:schemeClr val="bg1"/>
              </a:solidFill>
              <a:latin typeface="Gothic720 BT" panose="020C0603020203020204" pitchFamily="34" charset="0"/>
            </a:rPr>
            <a:t>El procedimiento que seguirá cada partido para la selección de las candidaturas que serán postuladas por la coalición. </a:t>
          </a:r>
          <a:endParaRPr lang="es-ES" sz="1200" dirty="0">
            <a:solidFill>
              <a:schemeClr val="bg1"/>
            </a:solidFill>
          </a:endParaRPr>
        </a:p>
      </dgm:t>
    </dgm:pt>
    <dgm:pt modelId="{8D7977B7-A836-4A45-9CAF-74E5C45A714F}" type="parTrans" cxnId="{1277FC84-F2C5-40B3-BB65-1FD5229E2F28}">
      <dgm:prSet/>
      <dgm:spPr/>
      <dgm:t>
        <a:bodyPr/>
        <a:lstStyle/>
        <a:p>
          <a:endParaRPr lang="es-ES" sz="1200">
            <a:solidFill>
              <a:schemeClr val="tx1"/>
            </a:solidFill>
          </a:endParaRPr>
        </a:p>
      </dgm:t>
    </dgm:pt>
    <dgm:pt modelId="{0D77DAAC-C51A-4522-AB4D-842103BF6FE0}" type="sibTrans" cxnId="{1277FC84-F2C5-40B3-BB65-1FD5229E2F28}">
      <dgm:prSet custT="1"/>
      <dgm:spPr/>
      <dgm:t>
        <a:bodyPr/>
        <a:lstStyle/>
        <a:p>
          <a:endParaRPr lang="es-ES" sz="1200">
            <a:solidFill>
              <a:schemeClr val="tx1"/>
            </a:solidFill>
          </a:endParaRPr>
        </a:p>
      </dgm:t>
    </dgm:pt>
    <dgm:pt modelId="{49D34F9F-B702-4EEA-8C2A-63B7537C73B6}">
      <dgm:prSet phldrT="[Texto]" custT="1"/>
      <dgm:spPr/>
      <dgm:t>
        <a:bodyPr/>
        <a:lstStyle/>
        <a:p>
          <a:r>
            <a:rPr lang="es-ES" sz="1200" dirty="0">
              <a:solidFill>
                <a:schemeClr val="tx1"/>
              </a:solidFill>
              <a:latin typeface="Gothic720 BT" panose="020C0603020203020204" pitchFamily="34" charset="0"/>
            </a:rPr>
            <a:t>El señalamiento, de ser el caso, del partido político al que pertenece originalmente cada una de las candidaturas registradas por la coalición y el señalamiento del grupo parlamentario o partido político en el que quedarían comprendidas en el caso de resultar electas.</a:t>
          </a:r>
          <a:endParaRPr lang="es-ES" sz="1200" dirty="0">
            <a:solidFill>
              <a:schemeClr val="tx1"/>
            </a:solidFill>
          </a:endParaRPr>
        </a:p>
      </dgm:t>
    </dgm:pt>
    <dgm:pt modelId="{8B8583AF-56E4-4AF7-8356-9358C3AD521C}" type="parTrans" cxnId="{1E0B3322-397D-42B2-B43D-216FCE664DE6}">
      <dgm:prSet/>
      <dgm:spPr/>
      <dgm:t>
        <a:bodyPr/>
        <a:lstStyle/>
        <a:p>
          <a:endParaRPr lang="es-ES" sz="1200">
            <a:solidFill>
              <a:schemeClr val="tx1"/>
            </a:solidFill>
          </a:endParaRPr>
        </a:p>
      </dgm:t>
    </dgm:pt>
    <dgm:pt modelId="{7D835622-F8D8-4070-84F9-C26A435FD0BD}" type="sibTrans" cxnId="{1E0B3322-397D-42B2-B43D-216FCE664DE6}">
      <dgm:prSet custT="1"/>
      <dgm:spPr/>
      <dgm:t>
        <a:bodyPr/>
        <a:lstStyle/>
        <a:p>
          <a:endParaRPr lang="es-ES" sz="1200">
            <a:solidFill>
              <a:schemeClr val="tx1"/>
            </a:solidFill>
          </a:endParaRPr>
        </a:p>
      </dgm:t>
    </dgm:pt>
    <dgm:pt modelId="{5DBB6870-E066-4DDF-B2CE-6C02D072EC7C}">
      <dgm:prSet phldrT="[Texto]" custT="1"/>
      <dgm:spPr/>
      <dgm:t>
        <a:bodyPr/>
        <a:lstStyle/>
        <a:p>
          <a:r>
            <a:rPr lang="es-ES" sz="1200" dirty="0">
              <a:solidFill>
                <a:schemeClr val="tx1"/>
              </a:solidFill>
              <a:latin typeface="Gothic720 BT" panose="020C0603020203020204" pitchFamily="34" charset="0"/>
            </a:rPr>
            <a:t>Se deberá acompañar la plataforma electoral y, en su caso, el programa de gobierno, así como los documentos en que conste la aprobación por los órganos partidistas correspondientes.</a:t>
          </a:r>
          <a:endParaRPr lang="es-ES" sz="1200" dirty="0">
            <a:solidFill>
              <a:schemeClr val="tx1"/>
            </a:solidFill>
          </a:endParaRPr>
        </a:p>
      </dgm:t>
    </dgm:pt>
    <dgm:pt modelId="{4736A946-568D-4846-8145-CF4527610D6B}" type="parTrans" cxnId="{DDD69733-6FB7-40C3-9FD5-DABE8587149B}">
      <dgm:prSet/>
      <dgm:spPr/>
      <dgm:t>
        <a:bodyPr/>
        <a:lstStyle/>
        <a:p>
          <a:endParaRPr lang="es-ES" sz="1200">
            <a:solidFill>
              <a:schemeClr val="tx1"/>
            </a:solidFill>
          </a:endParaRPr>
        </a:p>
      </dgm:t>
    </dgm:pt>
    <dgm:pt modelId="{0CD458C8-D5FF-46DA-B718-EB837E07CCB1}" type="sibTrans" cxnId="{DDD69733-6FB7-40C3-9FD5-DABE8587149B}">
      <dgm:prSet custT="1"/>
      <dgm:spPr/>
      <dgm:t>
        <a:bodyPr/>
        <a:lstStyle/>
        <a:p>
          <a:endParaRPr lang="es-ES" sz="1200">
            <a:solidFill>
              <a:schemeClr val="tx1"/>
            </a:solidFill>
          </a:endParaRPr>
        </a:p>
      </dgm:t>
    </dgm:pt>
    <dgm:pt modelId="{D6780366-50D6-469E-B904-7FA8228D5FF8}">
      <dgm:prSet phldrT="[Texto]" custT="1"/>
      <dgm:spPr/>
      <dgm:t>
        <a:bodyPr/>
        <a:lstStyle/>
        <a:p>
          <a:r>
            <a:rPr lang="es-ES" sz="1200" dirty="0">
              <a:solidFill>
                <a:schemeClr val="tx1"/>
              </a:solidFill>
              <a:latin typeface="Gothic720 BT" panose="020C0603020203020204" pitchFamily="34" charset="0"/>
            </a:rPr>
            <a:t>Para el caso de la interposición de los medios de impugnación, señalar quien ostentará la representación. </a:t>
          </a:r>
          <a:endParaRPr lang="es-ES" sz="1200" dirty="0">
            <a:solidFill>
              <a:schemeClr val="tx1"/>
            </a:solidFill>
          </a:endParaRPr>
        </a:p>
      </dgm:t>
    </dgm:pt>
    <dgm:pt modelId="{454001C7-14D8-4490-B24D-BEE0783499B9}" type="parTrans" cxnId="{312EDC35-230A-4BA5-A6D5-2B3F51371ABD}">
      <dgm:prSet/>
      <dgm:spPr/>
      <dgm:t>
        <a:bodyPr/>
        <a:lstStyle/>
        <a:p>
          <a:endParaRPr lang="es-ES" sz="1200">
            <a:solidFill>
              <a:schemeClr val="tx1"/>
            </a:solidFill>
          </a:endParaRPr>
        </a:p>
      </dgm:t>
    </dgm:pt>
    <dgm:pt modelId="{C7827435-5C87-42A4-8CDA-D26D8BCB224D}" type="sibTrans" cxnId="{312EDC35-230A-4BA5-A6D5-2B3F51371ABD}">
      <dgm:prSet/>
      <dgm:spPr/>
      <dgm:t>
        <a:bodyPr/>
        <a:lstStyle/>
        <a:p>
          <a:endParaRPr lang="es-ES" sz="1200">
            <a:solidFill>
              <a:schemeClr val="tx1"/>
            </a:solidFill>
          </a:endParaRPr>
        </a:p>
      </dgm:t>
    </dgm:pt>
    <dgm:pt modelId="{A3682247-1FD5-4083-9D29-720531A17625}" type="pres">
      <dgm:prSet presAssocID="{1D9673DD-277B-4A07-9015-869E4E591FA4}" presName="diagram" presStyleCnt="0">
        <dgm:presLayoutVars>
          <dgm:dir/>
          <dgm:resizeHandles val="exact"/>
        </dgm:presLayoutVars>
      </dgm:prSet>
      <dgm:spPr/>
      <dgm:t>
        <a:bodyPr/>
        <a:lstStyle/>
        <a:p>
          <a:endParaRPr lang="es-ES"/>
        </a:p>
      </dgm:t>
    </dgm:pt>
    <dgm:pt modelId="{7B4F43D2-C0C1-432F-BEF5-B43A5AB62C28}" type="pres">
      <dgm:prSet presAssocID="{E358E166-A66B-4C00-AAF6-0BF42195570F}" presName="node" presStyleLbl="node1" presStyleIdx="0" presStyleCnt="6">
        <dgm:presLayoutVars>
          <dgm:bulletEnabled val="1"/>
        </dgm:presLayoutVars>
      </dgm:prSet>
      <dgm:spPr/>
      <dgm:t>
        <a:bodyPr/>
        <a:lstStyle/>
        <a:p>
          <a:endParaRPr lang="es-ES"/>
        </a:p>
      </dgm:t>
    </dgm:pt>
    <dgm:pt modelId="{A8F8497D-C140-42CE-9B87-EC3EA0C7812C}" type="pres">
      <dgm:prSet presAssocID="{8FB6C9C3-BDF3-44EC-9AE0-0DB2C17AF656}" presName="sibTrans" presStyleLbl="sibTrans2D1" presStyleIdx="0" presStyleCnt="5"/>
      <dgm:spPr/>
      <dgm:t>
        <a:bodyPr/>
        <a:lstStyle/>
        <a:p>
          <a:endParaRPr lang="es-ES"/>
        </a:p>
      </dgm:t>
    </dgm:pt>
    <dgm:pt modelId="{0070B3A6-90B1-4966-AF68-5C3357691441}" type="pres">
      <dgm:prSet presAssocID="{8FB6C9C3-BDF3-44EC-9AE0-0DB2C17AF656}" presName="connectorText" presStyleLbl="sibTrans2D1" presStyleIdx="0" presStyleCnt="5"/>
      <dgm:spPr/>
      <dgm:t>
        <a:bodyPr/>
        <a:lstStyle/>
        <a:p>
          <a:endParaRPr lang="es-ES"/>
        </a:p>
      </dgm:t>
    </dgm:pt>
    <dgm:pt modelId="{D7158D52-D62C-4A97-BD3C-C0E3E80E23D7}" type="pres">
      <dgm:prSet presAssocID="{40B1B47C-B83A-4C10-BE0D-5C4DF2B84225}" presName="node" presStyleLbl="node1" presStyleIdx="1" presStyleCnt="6">
        <dgm:presLayoutVars>
          <dgm:bulletEnabled val="1"/>
        </dgm:presLayoutVars>
      </dgm:prSet>
      <dgm:spPr/>
      <dgm:t>
        <a:bodyPr/>
        <a:lstStyle/>
        <a:p>
          <a:endParaRPr lang="es-ES"/>
        </a:p>
      </dgm:t>
    </dgm:pt>
    <dgm:pt modelId="{349FA9EC-13A1-4FD9-9D39-491F2E5C93AD}" type="pres">
      <dgm:prSet presAssocID="{C14E2EA4-146A-4A7C-8E2E-1AB953A3865F}" presName="sibTrans" presStyleLbl="sibTrans2D1" presStyleIdx="1" presStyleCnt="5"/>
      <dgm:spPr/>
      <dgm:t>
        <a:bodyPr/>
        <a:lstStyle/>
        <a:p>
          <a:endParaRPr lang="es-ES"/>
        </a:p>
      </dgm:t>
    </dgm:pt>
    <dgm:pt modelId="{016BA4C6-D6AF-466C-9B52-D44AF98E2D28}" type="pres">
      <dgm:prSet presAssocID="{C14E2EA4-146A-4A7C-8E2E-1AB953A3865F}" presName="connectorText" presStyleLbl="sibTrans2D1" presStyleIdx="1" presStyleCnt="5"/>
      <dgm:spPr/>
      <dgm:t>
        <a:bodyPr/>
        <a:lstStyle/>
        <a:p>
          <a:endParaRPr lang="es-ES"/>
        </a:p>
      </dgm:t>
    </dgm:pt>
    <dgm:pt modelId="{DEA888B7-0C31-4B54-85D9-709BF7F0335F}" type="pres">
      <dgm:prSet presAssocID="{D1C6A987-4282-4BB6-BC84-645515CE2558}" presName="node" presStyleLbl="node1" presStyleIdx="2" presStyleCnt="6">
        <dgm:presLayoutVars>
          <dgm:bulletEnabled val="1"/>
        </dgm:presLayoutVars>
      </dgm:prSet>
      <dgm:spPr/>
      <dgm:t>
        <a:bodyPr/>
        <a:lstStyle/>
        <a:p>
          <a:endParaRPr lang="es-ES"/>
        </a:p>
      </dgm:t>
    </dgm:pt>
    <dgm:pt modelId="{46A1E974-CE4A-43FB-941B-024648BF3778}" type="pres">
      <dgm:prSet presAssocID="{0D77DAAC-C51A-4522-AB4D-842103BF6FE0}" presName="sibTrans" presStyleLbl="sibTrans2D1" presStyleIdx="2" presStyleCnt="5"/>
      <dgm:spPr/>
      <dgm:t>
        <a:bodyPr/>
        <a:lstStyle/>
        <a:p>
          <a:endParaRPr lang="es-ES"/>
        </a:p>
      </dgm:t>
    </dgm:pt>
    <dgm:pt modelId="{31A578AD-3E36-4C74-BEF4-5F21BE5AC5B1}" type="pres">
      <dgm:prSet presAssocID="{0D77DAAC-C51A-4522-AB4D-842103BF6FE0}" presName="connectorText" presStyleLbl="sibTrans2D1" presStyleIdx="2" presStyleCnt="5"/>
      <dgm:spPr/>
      <dgm:t>
        <a:bodyPr/>
        <a:lstStyle/>
        <a:p>
          <a:endParaRPr lang="es-ES"/>
        </a:p>
      </dgm:t>
    </dgm:pt>
    <dgm:pt modelId="{4884FB63-1DB7-4B57-B485-9D9B853B4D33}" type="pres">
      <dgm:prSet presAssocID="{49D34F9F-B702-4EEA-8C2A-63B7537C73B6}" presName="node" presStyleLbl="node1" presStyleIdx="3" presStyleCnt="6">
        <dgm:presLayoutVars>
          <dgm:bulletEnabled val="1"/>
        </dgm:presLayoutVars>
      </dgm:prSet>
      <dgm:spPr/>
      <dgm:t>
        <a:bodyPr/>
        <a:lstStyle/>
        <a:p>
          <a:endParaRPr lang="es-ES"/>
        </a:p>
      </dgm:t>
    </dgm:pt>
    <dgm:pt modelId="{1A29D847-2A6B-46EF-A7C8-D0A072DE03DF}" type="pres">
      <dgm:prSet presAssocID="{7D835622-F8D8-4070-84F9-C26A435FD0BD}" presName="sibTrans" presStyleLbl="sibTrans2D1" presStyleIdx="3" presStyleCnt="5"/>
      <dgm:spPr/>
      <dgm:t>
        <a:bodyPr/>
        <a:lstStyle/>
        <a:p>
          <a:endParaRPr lang="es-ES"/>
        </a:p>
      </dgm:t>
    </dgm:pt>
    <dgm:pt modelId="{D1DB7E31-B2A3-490C-8B35-1992A5EF2F7B}" type="pres">
      <dgm:prSet presAssocID="{7D835622-F8D8-4070-84F9-C26A435FD0BD}" presName="connectorText" presStyleLbl="sibTrans2D1" presStyleIdx="3" presStyleCnt="5"/>
      <dgm:spPr/>
      <dgm:t>
        <a:bodyPr/>
        <a:lstStyle/>
        <a:p>
          <a:endParaRPr lang="es-ES"/>
        </a:p>
      </dgm:t>
    </dgm:pt>
    <dgm:pt modelId="{03A704A9-3449-41F9-991E-370B89CF2A45}" type="pres">
      <dgm:prSet presAssocID="{5DBB6870-E066-4DDF-B2CE-6C02D072EC7C}" presName="node" presStyleLbl="node1" presStyleIdx="4" presStyleCnt="6">
        <dgm:presLayoutVars>
          <dgm:bulletEnabled val="1"/>
        </dgm:presLayoutVars>
      </dgm:prSet>
      <dgm:spPr/>
      <dgm:t>
        <a:bodyPr/>
        <a:lstStyle/>
        <a:p>
          <a:endParaRPr lang="es-ES"/>
        </a:p>
      </dgm:t>
    </dgm:pt>
    <dgm:pt modelId="{A7A20485-9801-46B1-B925-29EBE9428B5C}" type="pres">
      <dgm:prSet presAssocID="{0CD458C8-D5FF-46DA-B718-EB837E07CCB1}" presName="sibTrans" presStyleLbl="sibTrans2D1" presStyleIdx="4" presStyleCnt="5"/>
      <dgm:spPr/>
      <dgm:t>
        <a:bodyPr/>
        <a:lstStyle/>
        <a:p>
          <a:endParaRPr lang="es-ES"/>
        </a:p>
      </dgm:t>
    </dgm:pt>
    <dgm:pt modelId="{2172954D-D0F5-4E55-A639-04DEDB847F4D}" type="pres">
      <dgm:prSet presAssocID="{0CD458C8-D5FF-46DA-B718-EB837E07CCB1}" presName="connectorText" presStyleLbl="sibTrans2D1" presStyleIdx="4" presStyleCnt="5"/>
      <dgm:spPr/>
      <dgm:t>
        <a:bodyPr/>
        <a:lstStyle/>
        <a:p>
          <a:endParaRPr lang="es-ES"/>
        </a:p>
      </dgm:t>
    </dgm:pt>
    <dgm:pt modelId="{1569BA83-4377-4846-B5DC-1F3665EA1E54}" type="pres">
      <dgm:prSet presAssocID="{D6780366-50D6-469E-B904-7FA8228D5FF8}" presName="node" presStyleLbl="node1" presStyleIdx="5" presStyleCnt="6">
        <dgm:presLayoutVars>
          <dgm:bulletEnabled val="1"/>
        </dgm:presLayoutVars>
      </dgm:prSet>
      <dgm:spPr/>
      <dgm:t>
        <a:bodyPr/>
        <a:lstStyle/>
        <a:p>
          <a:endParaRPr lang="es-ES"/>
        </a:p>
      </dgm:t>
    </dgm:pt>
  </dgm:ptLst>
  <dgm:cxnLst>
    <dgm:cxn modelId="{1277FC84-F2C5-40B3-BB65-1FD5229E2F28}" srcId="{1D9673DD-277B-4A07-9015-869E4E591FA4}" destId="{D1C6A987-4282-4BB6-BC84-645515CE2558}" srcOrd="2" destOrd="0" parTransId="{8D7977B7-A836-4A45-9CAF-74E5C45A714F}" sibTransId="{0D77DAAC-C51A-4522-AB4D-842103BF6FE0}"/>
    <dgm:cxn modelId="{6251DD2D-AAA3-4AEF-A73E-C47FE66775C0}" srcId="{1D9673DD-277B-4A07-9015-869E4E591FA4}" destId="{E358E166-A66B-4C00-AAF6-0BF42195570F}" srcOrd="0" destOrd="0" parTransId="{32587620-E479-4DDE-832D-8C95544EFBB2}" sibTransId="{8FB6C9C3-BDF3-44EC-9AE0-0DB2C17AF656}"/>
    <dgm:cxn modelId="{0C0C71BF-C4F0-4267-A8FF-8F4B4EA6983A}" type="presOf" srcId="{D6780366-50D6-469E-B904-7FA8228D5FF8}" destId="{1569BA83-4377-4846-B5DC-1F3665EA1E54}" srcOrd="0" destOrd="0" presId="urn:microsoft.com/office/officeart/2005/8/layout/process5"/>
    <dgm:cxn modelId="{A8EBE734-1AC2-43B5-9A81-C24F314EC6D4}" type="presOf" srcId="{0CD458C8-D5FF-46DA-B718-EB837E07CCB1}" destId="{A7A20485-9801-46B1-B925-29EBE9428B5C}" srcOrd="0" destOrd="0" presId="urn:microsoft.com/office/officeart/2005/8/layout/process5"/>
    <dgm:cxn modelId="{0D09BCE9-3580-43A9-8FD5-2B77EFF3CC48}" type="presOf" srcId="{49D34F9F-B702-4EEA-8C2A-63B7537C73B6}" destId="{4884FB63-1DB7-4B57-B485-9D9B853B4D33}" srcOrd="0" destOrd="0" presId="urn:microsoft.com/office/officeart/2005/8/layout/process5"/>
    <dgm:cxn modelId="{CE2373ED-9B48-4152-9406-66170C8DEBB1}" type="presOf" srcId="{0CD458C8-D5FF-46DA-B718-EB837E07CCB1}" destId="{2172954D-D0F5-4E55-A639-04DEDB847F4D}" srcOrd="1" destOrd="0" presId="urn:microsoft.com/office/officeart/2005/8/layout/process5"/>
    <dgm:cxn modelId="{62647846-8CD1-4118-A7F9-46E216EE391C}" type="presOf" srcId="{8FB6C9C3-BDF3-44EC-9AE0-0DB2C17AF656}" destId="{0070B3A6-90B1-4966-AF68-5C3357691441}" srcOrd="1" destOrd="0" presId="urn:microsoft.com/office/officeart/2005/8/layout/process5"/>
    <dgm:cxn modelId="{312EDC35-230A-4BA5-A6D5-2B3F51371ABD}" srcId="{1D9673DD-277B-4A07-9015-869E4E591FA4}" destId="{D6780366-50D6-469E-B904-7FA8228D5FF8}" srcOrd="5" destOrd="0" parTransId="{454001C7-14D8-4490-B24D-BEE0783499B9}" sibTransId="{C7827435-5C87-42A4-8CDA-D26D8BCB224D}"/>
    <dgm:cxn modelId="{960B063A-81C1-49D7-8781-A06069207A11}" srcId="{1D9673DD-277B-4A07-9015-869E4E591FA4}" destId="{40B1B47C-B83A-4C10-BE0D-5C4DF2B84225}" srcOrd="1" destOrd="0" parTransId="{94D81F58-9CFA-4636-8965-7284BAA825B1}" sibTransId="{C14E2EA4-146A-4A7C-8E2E-1AB953A3865F}"/>
    <dgm:cxn modelId="{E8E05E27-598E-4C98-B6D0-1EDB4934888A}" type="presOf" srcId="{0D77DAAC-C51A-4522-AB4D-842103BF6FE0}" destId="{31A578AD-3E36-4C74-BEF4-5F21BE5AC5B1}" srcOrd="1" destOrd="0" presId="urn:microsoft.com/office/officeart/2005/8/layout/process5"/>
    <dgm:cxn modelId="{8B7E52E1-4549-4351-88BA-DE5DDA4D9F0A}" type="presOf" srcId="{40B1B47C-B83A-4C10-BE0D-5C4DF2B84225}" destId="{D7158D52-D62C-4A97-BD3C-C0E3E80E23D7}" srcOrd="0" destOrd="0" presId="urn:microsoft.com/office/officeart/2005/8/layout/process5"/>
    <dgm:cxn modelId="{571D824F-82F7-458A-9857-C54CBD85E416}" type="presOf" srcId="{7D835622-F8D8-4070-84F9-C26A435FD0BD}" destId="{D1DB7E31-B2A3-490C-8B35-1992A5EF2F7B}" srcOrd="1" destOrd="0" presId="urn:microsoft.com/office/officeart/2005/8/layout/process5"/>
    <dgm:cxn modelId="{E1ACEB30-8970-4B44-8A27-6AD58CF37067}" type="presOf" srcId="{7D835622-F8D8-4070-84F9-C26A435FD0BD}" destId="{1A29D847-2A6B-46EF-A7C8-D0A072DE03DF}" srcOrd="0" destOrd="0" presId="urn:microsoft.com/office/officeart/2005/8/layout/process5"/>
    <dgm:cxn modelId="{E03139DD-2EC1-4898-B8A2-F929686B99AF}" type="presOf" srcId="{C14E2EA4-146A-4A7C-8E2E-1AB953A3865F}" destId="{349FA9EC-13A1-4FD9-9D39-491F2E5C93AD}" srcOrd="0" destOrd="0" presId="urn:microsoft.com/office/officeart/2005/8/layout/process5"/>
    <dgm:cxn modelId="{DDE5C363-6746-49F6-BD83-8584B5734F7B}" type="presOf" srcId="{E358E166-A66B-4C00-AAF6-0BF42195570F}" destId="{7B4F43D2-C0C1-432F-BEF5-B43A5AB62C28}" srcOrd="0" destOrd="0" presId="urn:microsoft.com/office/officeart/2005/8/layout/process5"/>
    <dgm:cxn modelId="{30C4F6F0-64B4-48A8-8D06-271DEF26E027}" type="presOf" srcId="{D1C6A987-4282-4BB6-BC84-645515CE2558}" destId="{DEA888B7-0C31-4B54-85D9-709BF7F0335F}" srcOrd="0" destOrd="0" presId="urn:microsoft.com/office/officeart/2005/8/layout/process5"/>
    <dgm:cxn modelId="{54609C40-26B8-46FE-AA37-DD45D56CBEE2}" type="presOf" srcId="{0D77DAAC-C51A-4522-AB4D-842103BF6FE0}" destId="{46A1E974-CE4A-43FB-941B-024648BF3778}" srcOrd="0" destOrd="0" presId="urn:microsoft.com/office/officeart/2005/8/layout/process5"/>
    <dgm:cxn modelId="{CA97BC79-07EB-44C7-BB66-1509B425757A}" type="presOf" srcId="{5DBB6870-E066-4DDF-B2CE-6C02D072EC7C}" destId="{03A704A9-3449-41F9-991E-370B89CF2A45}" srcOrd="0" destOrd="0" presId="urn:microsoft.com/office/officeart/2005/8/layout/process5"/>
    <dgm:cxn modelId="{31129E3A-4E49-4242-B608-7B906F6B297B}" type="presOf" srcId="{1D9673DD-277B-4A07-9015-869E4E591FA4}" destId="{A3682247-1FD5-4083-9D29-720531A17625}" srcOrd="0" destOrd="0" presId="urn:microsoft.com/office/officeart/2005/8/layout/process5"/>
    <dgm:cxn modelId="{85AD17E9-9752-4595-828A-8F8A7DC4165C}" type="presOf" srcId="{8FB6C9C3-BDF3-44EC-9AE0-0DB2C17AF656}" destId="{A8F8497D-C140-42CE-9B87-EC3EA0C7812C}" srcOrd="0" destOrd="0" presId="urn:microsoft.com/office/officeart/2005/8/layout/process5"/>
    <dgm:cxn modelId="{7F734178-80DD-4AC5-877C-37EC8F5D5EBA}" type="presOf" srcId="{C14E2EA4-146A-4A7C-8E2E-1AB953A3865F}" destId="{016BA4C6-D6AF-466C-9B52-D44AF98E2D28}" srcOrd="1" destOrd="0" presId="urn:microsoft.com/office/officeart/2005/8/layout/process5"/>
    <dgm:cxn modelId="{1E0B3322-397D-42B2-B43D-216FCE664DE6}" srcId="{1D9673DD-277B-4A07-9015-869E4E591FA4}" destId="{49D34F9F-B702-4EEA-8C2A-63B7537C73B6}" srcOrd="3" destOrd="0" parTransId="{8B8583AF-56E4-4AF7-8356-9358C3AD521C}" sibTransId="{7D835622-F8D8-4070-84F9-C26A435FD0BD}"/>
    <dgm:cxn modelId="{DDD69733-6FB7-40C3-9FD5-DABE8587149B}" srcId="{1D9673DD-277B-4A07-9015-869E4E591FA4}" destId="{5DBB6870-E066-4DDF-B2CE-6C02D072EC7C}" srcOrd="4" destOrd="0" parTransId="{4736A946-568D-4846-8145-CF4527610D6B}" sibTransId="{0CD458C8-D5FF-46DA-B718-EB837E07CCB1}"/>
    <dgm:cxn modelId="{E6ABFEB7-6571-4281-88AD-0446AFB83E58}" type="presParOf" srcId="{A3682247-1FD5-4083-9D29-720531A17625}" destId="{7B4F43D2-C0C1-432F-BEF5-B43A5AB62C28}" srcOrd="0" destOrd="0" presId="urn:microsoft.com/office/officeart/2005/8/layout/process5"/>
    <dgm:cxn modelId="{29D81230-87F2-47EF-B164-34E9F22FE4F9}" type="presParOf" srcId="{A3682247-1FD5-4083-9D29-720531A17625}" destId="{A8F8497D-C140-42CE-9B87-EC3EA0C7812C}" srcOrd="1" destOrd="0" presId="urn:microsoft.com/office/officeart/2005/8/layout/process5"/>
    <dgm:cxn modelId="{6C4C4C84-8EDB-4D9C-ACA2-919572A45372}" type="presParOf" srcId="{A8F8497D-C140-42CE-9B87-EC3EA0C7812C}" destId="{0070B3A6-90B1-4966-AF68-5C3357691441}" srcOrd="0" destOrd="0" presId="urn:microsoft.com/office/officeart/2005/8/layout/process5"/>
    <dgm:cxn modelId="{7D967E96-2112-4092-8AD1-299157B1ABB8}" type="presParOf" srcId="{A3682247-1FD5-4083-9D29-720531A17625}" destId="{D7158D52-D62C-4A97-BD3C-C0E3E80E23D7}" srcOrd="2" destOrd="0" presId="urn:microsoft.com/office/officeart/2005/8/layout/process5"/>
    <dgm:cxn modelId="{15CE7B7C-B37B-4ACC-9B12-26DD958B3FA1}" type="presParOf" srcId="{A3682247-1FD5-4083-9D29-720531A17625}" destId="{349FA9EC-13A1-4FD9-9D39-491F2E5C93AD}" srcOrd="3" destOrd="0" presId="urn:microsoft.com/office/officeart/2005/8/layout/process5"/>
    <dgm:cxn modelId="{C1682AE0-5A61-4816-AAE2-2D6B3FD055D4}" type="presParOf" srcId="{349FA9EC-13A1-4FD9-9D39-491F2E5C93AD}" destId="{016BA4C6-D6AF-466C-9B52-D44AF98E2D28}" srcOrd="0" destOrd="0" presId="urn:microsoft.com/office/officeart/2005/8/layout/process5"/>
    <dgm:cxn modelId="{EFF4A665-130F-4370-80AA-29E3AC77C726}" type="presParOf" srcId="{A3682247-1FD5-4083-9D29-720531A17625}" destId="{DEA888B7-0C31-4B54-85D9-709BF7F0335F}" srcOrd="4" destOrd="0" presId="urn:microsoft.com/office/officeart/2005/8/layout/process5"/>
    <dgm:cxn modelId="{54199F73-515A-43C0-8BA9-E62B3CCE9277}" type="presParOf" srcId="{A3682247-1FD5-4083-9D29-720531A17625}" destId="{46A1E974-CE4A-43FB-941B-024648BF3778}" srcOrd="5" destOrd="0" presId="urn:microsoft.com/office/officeart/2005/8/layout/process5"/>
    <dgm:cxn modelId="{A3D43BFA-ADDF-4A02-81C8-9034654F43D7}" type="presParOf" srcId="{46A1E974-CE4A-43FB-941B-024648BF3778}" destId="{31A578AD-3E36-4C74-BEF4-5F21BE5AC5B1}" srcOrd="0" destOrd="0" presId="urn:microsoft.com/office/officeart/2005/8/layout/process5"/>
    <dgm:cxn modelId="{1962F43C-91D4-4B6A-A7C2-9EB83EE77A3B}" type="presParOf" srcId="{A3682247-1FD5-4083-9D29-720531A17625}" destId="{4884FB63-1DB7-4B57-B485-9D9B853B4D33}" srcOrd="6" destOrd="0" presId="urn:microsoft.com/office/officeart/2005/8/layout/process5"/>
    <dgm:cxn modelId="{59CF325D-C86A-4C47-A52E-66D2EC2AFCAF}" type="presParOf" srcId="{A3682247-1FD5-4083-9D29-720531A17625}" destId="{1A29D847-2A6B-46EF-A7C8-D0A072DE03DF}" srcOrd="7" destOrd="0" presId="urn:microsoft.com/office/officeart/2005/8/layout/process5"/>
    <dgm:cxn modelId="{537DE6BF-2C03-4AE8-A882-DE22CBA256F5}" type="presParOf" srcId="{1A29D847-2A6B-46EF-A7C8-D0A072DE03DF}" destId="{D1DB7E31-B2A3-490C-8B35-1992A5EF2F7B}" srcOrd="0" destOrd="0" presId="urn:microsoft.com/office/officeart/2005/8/layout/process5"/>
    <dgm:cxn modelId="{0EB51120-B6EB-4747-B2DC-62FA0B00D86D}" type="presParOf" srcId="{A3682247-1FD5-4083-9D29-720531A17625}" destId="{03A704A9-3449-41F9-991E-370B89CF2A45}" srcOrd="8" destOrd="0" presId="urn:microsoft.com/office/officeart/2005/8/layout/process5"/>
    <dgm:cxn modelId="{6B58552D-7FCE-47DD-AA86-D7DC6E528646}" type="presParOf" srcId="{A3682247-1FD5-4083-9D29-720531A17625}" destId="{A7A20485-9801-46B1-B925-29EBE9428B5C}" srcOrd="9" destOrd="0" presId="urn:microsoft.com/office/officeart/2005/8/layout/process5"/>
    <dgm:cxn modelId="{C7F6C094-5731-4EA3-BB7D-D98EF5EA8AE7}" type="presParOf" srcId="{A7A20485-9801-46B1-B925-29EBE9428B5C}" destId="{2172954D-D0F5-4E55-A639-04DEDB847F4D}" srcOrd="0" destOrd="0" presId="urn:microsoft.com/office/officeart/2005/8/layout/process5"/>
    <dgm:cxn modelId="{84411223-149E-4091-AD5C-F5C5027FE6A3}" type="presParOf" srcId="{A3682247-1FD5-4083-9D29-720531A17625}" destId="{1569BA83-4377-4846-B5DC-1F3665EA1E54}"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688C82-D744-4245-BAD8-F041B0E2252F}" type="doc">
      <dgm:prSet loTypeId="urn:microsoft.com/office/officeart/2005/8/layout/gear1" loCatId="process" qsTypeId="urn:microsoft.com/office/officeart/2005/8/quickstyle/simple1" qsCatId="simple" csTypeId="urn:microsoft.com/office/officeart/2005/8/colors/accent1_2" csCatId="accent1" phldr="1"/>
      <dgm:spPr/>
    </dgm:pt>
    <dgm:pt modelId="{A4BEA5C9-AAB0-49C5-99E2-A3CF09AE2F92}">
      <dgm:prSet phldrT="[Texto]"/>
      <dgm:spPr/>
      <dgm:t>
        <a:bodyPr/>
        <a:lstStyle/>
        <a:p>
          <a:pPr algn="ctr"/>
          <a:r>
            <a:rPr lang="es-ES" b="1" i="0" dirty="0">
              <a:latin typeface="Gothic720 Lt BT" panose="020C0403020203020204" pitchFamily="34" charset="0"/>
            </a:rPr>
            <a:t>Integrantes de los ayuntamientos</a:t>
          </a:r>
        </a:p>
      </dgm:t>
    </dgm:pt>
    <dgm:pt modelId="{52AB5038-7929-42F5-A9DC-C2CC8FEBD0A1}" type="parTrans" cxnId="{27C9C93C-70BA-4868-93D6-F7F520A1EAFF}">
      <dgm:prSet/>
      <dgm:spPr/>
      <dgm:t>
        <a:bodyPr/>
        <a:lstStyle/>
        <a:p>
          <a:pPr algn="ctr"/>
          <a:endParaRPr lang="es-ES" b="1" i="0">
            <a:latin typeface="Gothic720 Lt BT" panose="020C0403020203020204" pitchFamily="34" charset="0"/>
          </a:endParaRPr>
        </a:p>
      </dgm:t>
    </dgm:pt>
    <dgm:pt modelId="{7AC26A89-2D83-4567-973C-3E3717EBD7DC}" type="sibTrans" cxnId="{27C9C93C-70BA-4868-93D6-F7F520A1EAFF}">
      <dgm:prSet/>
      <dgm:spPr/>
      <dgm:t>
        <a:bodyPr/>
        <a:lstStyle/>
        <a:p>
          <a:pPr algn="ctr"/>
          <a:endParaRPr lang="es-ES" b="1" i="0">
            <a:latin typeface="Gothic720 Lt BT" panose="020C0403020203020204" pitchFamily="34" charset="0"/>
          </a:endParaRPr>
        </a:p>
      </dgm:t>
    </dgm:pt>
    <dgm:pt modelId="{C2F849B6-B6AB-41FD-8ED2-6A93961E19C3}">
      <dgm:prSet phldrT="[Texto]"/>
      <dgm:spPr/>
      <dgm:t>
        <a:bodyPr/>
        <a:lstStyle/>
        <a:p>
          <a:pPr algn="ctr"/>
          <a:r>
            <a:rPr lang="es-ES" b="1" i="0" dirty="0">
              <a:latin typeface="Gothic720 Lt BT" panose="020C0403020203020204" pitchFamily="34" charset="0"/>
            </a:rPr>
            <a:t>Diputaciones por el principio de mayoría relativa </a:t>
          </a:r>
        </a:p>
      </dgm:t>
    </dgm:pt>
    <dgm:pt modelId="{9DD9DCB5-4714-4C47-B765-2B805386EB32}" type="parTrans" cxnId="{C855BA27-A59B-4A6F-975E-A1401B9685DE}">
      <dgm:prSet/>
      <dgm:spPr/>
      <dgm:t>
        <a:bodyPr/>
        <a:lstStyle/>
        <a:p>
          <a:pPr algn="ctr"/>
          <a:endParaRPr lang="es-ES" b="1" i="0">
            <a:latin typeface="Gothic720 Lt BT" panose="020C0403020203020204" pitchFamily="34" charset="0"/>
          </a:endParaRPr>
        </a:p>
      </dgm:t>
    </dgm:pt>
    <dgm:pt modelId="{3F39168A-37A9-4BDA-8BD5-878782E90BE7}" type="sibTrans" cxnId="{C855BA27-A59B-4A6F-975E-A1401B9685DE}">
      <dgm:prSet/>
      <dgm:spPr/>
      <dgm:t>
        <a:bodyPr/>
        <a:lstStyle/>
        <a:p>
          <a:pPr algn="ctr"/>
          <a:endParaRPr lang="es-ES" b="1" i="0">
            <a:latin typeface="Gothic720 Lt BT" panose="020C0403020203020204" pitchFamily="34" charset="0"/>
          </a:endParaRPr>
        </a:p>
      </dgm:t>
    </dgm:pt>
    <dgm:pt modelId="{6FEF47CD-1B02-470B-919B-BC465761811E}">
      <dgm:prSet phldrT="[Texto]"/>
      <dgm:spPr/>
      <dgm:t>
        <a:bodyPr/>
        <a:lstStyle/>
        <a:p>
          <a:pPr algn="ctr"/>
          <a:r>
            <a:rPr lang="es-ES" b="1" i="0" dirty="0">
              <a:latin typeface="Gothic720 Lt BT" panose="020C0403020203020204" pitchFamily="34" charset="0"/>
            </a:rPr>
            <a:t>Titular de la  Gubernatura</a:t>
          </a:r>
        </a:p>
      </dgm:t>
    </dgm:pt>
    <dgm:pt modelId="{4903755D-18DA-4E39-965A-27AC7132685B}" type="parTrans" cxnId="{32135599-20C7-437D-AE85-AFEC2D918ACA}">
      <dgm:prSet/>
      <dgm:spPr/>
      <dgm:t>
        <a:bodyPr/>
        <a:lstStyle/>
        <a:p>
          <a:pPr algn="ctr"/>
          <a:endParaRPr lang="es-ES" b="1" i="0">
            <a:latin typeface="Gothic720 Lt BT" panose="020C0403020203020204" pitchFamily="34" charset="0"/>
          </a:endParaRPr>
        </a:p>
      </dgm:t>
    </dgm:pt>
    <dgm:pt modelId="{46BAF98A-ABCA-4EB9-AC31-E1D376A23060}" type="sibTrans" cxnId="{32135599-20C7-437D-AE85-AFEC2D918ACA}">
      <dgm:prSet/>
      <dgm:spPr/>
      <dgm:t>
        <a:bodyPr/>
        <a:lstStyle/>
        <a:p>
          <a:pPr algn="ctr"/>
          <a:endParaRPr lang="es-ES" b="1" i="0">
            <a:latin typeface="Gothic720 Lt BT" panose="020C0403020203020204" pitchFamily="34" charset="0"/>
          </a:endParaRPr>
        </a:p>
      </dgm:t>
    </dgm:pt>
    <dgm:pt modelId="{C4302CCF-31C3-4B40-AD67-CB4E99453534}" type="pres">
      <dgm:prSet presAssocID="{29688C82-D744-4245-BAD8-F041B0E2252F}" presName="composite" presStyleCnt="0">
        <dgm:presLayoutVars>
          <dgm:chMax val="3"/>
          <dgm:animLvl val="lvl"/>
          <dgm:resizeHandles val="exact"/>
        </dgm:presLayoutVars>
      </dgm:prSet>
      <dgm:spPr/>
    </dgm:pt>
    <dgm:pt modelId="{2D8C90C9-F225-4557-8A71-F9FA46F648F8}" type="pres">
      <dgm:prSet presAssocID="{A4BEA5C9-AAB0-49C5-99E2-A3CF09AE2F92}" presName="gear1" presStyleLbl="node1" presStyleIdx="0" presStyleCnt="3" custScaleX="53190" custScaleY="61558">
        <dgm:presLayoutVars>
          <dgm:chMax val="1"/>
          <dgm:bulletEnabled val="1"/>
        </dgm:presLayoutVars>
      </dgm:prSet>
      <dgm:spPr/>
      <dgm:t>
        <a:bodyPr/>
        <a:lstStyle/>
        <a:p>
          <a:endParaRPr lang="es-ES"/>
        </a:p>
      </dgm:t>
    </dgm:pt>
    <dgm:pt modelId="{26E6036D-0FA9-4B97-BFB0-39B3182D3516}" type="pres">
      <dgm:prSet presAssocID="{A4BEA5C9-AAB0-49C5-99E2-A3CF09AE2F92}" presName="gear1srcNode" presStyleLbl="node1" presStyleIdx="0" presStyleCnt="3"/>
      <dgm:spPr/>
      <dgm:t>
        <a:bodyPr/>
        <a:lstStyle/>
        <a:p>
          <a:endParaRPr lang="es-ES"/>
        </a:p>
      </dgm:t>
    </dgm:pt>
    <dgm:pt modelId="{8FD9D163-A83A-442E-AB60-6D376D3D8D59}" type="pres">
      <dgm:prSet presAssocID="{A4BEA5C9-AAB0-49C5-99E2-A3CF09AE2F92}" presName="gear1dstNode" presStyleLbl="node1" presStyleIdx="0" presStyleCnt="3"/>
      <dgm:spPr/>
      <dgm:t>
        <a:bodyPr/>
        <a:lstStyle/>
        <a:p>
          <a:endParaRPr lang="es-ES"/>
        </a:p>
      </dgm:t>
    </dgm:pt>
    <dgm:pt modelId="{7301D0EF-7357-4C14-8E64-3DAF361EBCB9}" type="pres">
      <dgm:prSet presAssocID="{C2F849B6-B6AB-41FD-8ED2-6A93961E19C3}" presName="gear2" presStyleLbl="node1" presStyleIdx="1" presStyleCnt="3" custScaleX="78496" custScaleY="86284" custLinFactNeighborX="-36341" custLinFactNeighborY="60563">
        <dgm:presLayoutVars>
          <dgm:chMax val="1"/>
          <dgm:bulletEnabled val="1"/>
        </dgm:presLayoutVars>
      </dgm:prSet>
      <dgm:spPr/>
      <dgm:t>
        <a:bodyPr/>
        <a:lstStyle/>
        <a:p>
          <a:endParaRPr lang="es-ES"/>
        </a:p>
      </dgm:t>
    </dgm:pt>
    <dgm:pt modelId="{A6CBD73D-7EC0-4028-9C78-FD77AEBD1144}" type="pres">
      <dgm:prSet presAssocID="{C2F849B6-B6AB-41FD-8ED2-6A93961E19C3}" presName="gear2srcNode" presStyleLbl="node1" presStyleIdx="1" presStyleCnt="3"/>
      <dgm:spPr/>
      <dgm:t>
        <a:bodyPr/>
        <a:lstStyle/>
        <a:p>
          <a:endParaRPr lang="es-ES"/>
        </a:p>
      </dgm:t>
    </dgm:pt>
    <dgm:pt modelId="{BCBFAAC5-72ED-4BF2-9ACE-DEC66A00B5C8}" type="pres">
      <dgm:prSet presAssocID="{C2F849B6-B6AB-41FD-8ED2-6A93961E19C3}" presName="gear2dstNode" presStyleLbl="node1" presStyleIdx="1" presStyleCnt="3"/>
      <dgm:spPr/>
      <dgm:t>
        <a:bodyPr/>
        <a:lstStyle/>
        <a:p>
          <a:endParaRPr lang="es-ES"/>
        </a:p>
      </dgm:t>
    </dgm:pt>
    <dgm:pt modelId="{A7AD302E-6B0A-446F-9A83-F11F1973CFE7}" type="pres">
      <dgm:prSet presAssocID="{6FEF47CD-1B02-470B-919B-BC465761811E}" presName="gear3" presStyleLbl="node1" presStyleIdx="2" presStyleCnt="3" custScaleX="109418" custScaleY="109418" custLinFactNeighborX="-19888" custLinFactNeighborY="36394"/>
      <dgm:spPr/>
      <dgm:t>
        <a:bodyPr/>
        <a:lstStyle/>
        <a:p>
          <a:endParaRPr lang="es-ES"/>
        </a:p>
      </dgm:t>
    </dgm:pt>
    <dgm:pt modelId="{F97E461E-0B0D-4489-8D93-1EC6F18A28E3}" type="pres">
      <dgm:prSet presAssocID="{6FEF47CD-1B02-470B-919B-BC465761811E}" presName="gear3tx" presStyleLbl="node1" presStyleIdx="2" presStyleCnt="3">
        <dgm:presLayoutVars>
          <dgm:chMax val="1"/>
          <dgm:bulletEnabled val="1"/>
        </dgm:presLayoutVars>
      </dgm:prSet>
      <dgm:spPr/>
      <dgm:t>
        <a:bodyPr/>
        <a:lstStyle/>
        <a:p>
          <a:endParaRPr lang="es-ES"/>
        </a:p>
      </dgm:t>
    </dgm:pt>
    <dgm:pt modelId="{1B210924-BC6A-470D-BEC4-B81FCDAE139C}" type="pres">
      <dgm:prSet presAssocID="{6FEF47CD-1B02-470B-919B-BC465761811E}" presName="gear3srcNode" presStyleLbl="node1" presStyleIdx="2" presStyleCnt="3"/>
      <dgm:spPr/>
      <dgm:t>
        <a:bodyPr/>
        <a:lstStyle/>
        <a:p>
          <a:endParaRPr lang="es-ES"/>
        </a:p>
      </dgm:t>
    </dgm:pt>
    <dgm:pt modelId="{2212C3D5-D738-4F2E-A4B7-FD59DF1BA10F}" type="pres">
      <dgm:prSet presAssocID="{6FEF47CD-1B02-470B-919B-BC465761811E}" presName="gear3dstNode" presStyleLbl="node1" presStyleIdx="2" presStyleCnt="3"/>
      <dgm:spPr/>
      <dgm:t>
        <a:bodyPr/>
        <a:lstStyle/>
        <a:p>
          <a:endParaRPr lang="es-ES"/>
        </a:p>
      </dgm:t>
    </dgm:pt>
    <dgm:pt modelId="{F3A995B0-4A36-4F8D-8A3F-924291A03114}" type="pres">
      <dgm:prSet presAssocID="{7AC26A89-2D83-4567-973C-3E3717EBD7DC}" presName="connector1" presStyleLbl="sibTrans2D1" presStyleIdx="0" presStyleCnt="3" custScaleX="72263" custScaleY="74187"/>
      <dgm:spPr/>
      <dgm:t>
        <a:bodyPr/>
        <a:lstStyle/>
        <a:p>
          <a:endParaRPr lang="es-ES"/>
        </a:p>
      </dgm:t>
    </dgm:pt>
    <dgm:pt modelId="{25B15B9A-A940-4367-9A58-A1E19FFD591C}" type="pres">
      <dgm:prSet presAssocID="{3F39168A-37A9-4BDA-8BD5-878782E90BE7}" presName="connector2" presStyleLbl="sibTrans2D1" presStyleIdx="1" presStyleCnt="3" custLinFactNeighborX="-23360" custLinFactNeighborY="49204"/>
      <dgm:spPr/>
      <dgm:t>
        <a:bodyPr/>
        <a:lstStyle/>
        <a:p>
          <a:endParaRPr lang="es-ES"/>
        </a:p>
      </dgm:t>
    </dgm:pt>
    <dgm:pt modelId="{685FD37B-35A0-4AEA-AAC7-1A81D27C1A5C}" type="pres">
      <dgm:prSet presAssocID="{46BAF98A-ABCA-4EB9-AC31-E1D376A23060}" presName="connector3" presStyleLbl="sibTrans2D1" presStyleIdx="2" presStyleCnt="3" custLinFactNeighborX="-25571" custLinFactNeighborY="40127"/>
      <dgm:spPr/>
      <dgm:t>
        <a:bodyPr/>
        <a:lstStyle/>
        <a:p>
          <a:endParaRPr lang="es-ES"/>
        </a:p>
      </dgm:t>
    </dgm:pt>
  </dgm:ptLst>
  <dgm:cxnLst>
    <dgm:cxn modelId="{287C080C-543D-4F13-8BF8-7621921A5E99}" type="presOf" srcId="{46BAF98A-ABCA-4EB9-AC31-E1D376A23060}" destId="{685FD37B-35A0-4AEA-AAC7-1A81D27C1A5C}" srcOrd="0" destOrd="0" presId="urn:microsoft.com/office/officeart/2005/8/layout/gear1"/>
    <dgm:cxn modelId="{1AAACD9B-5318-49BE-BF92-36C25652A137}" type="presOf" srcId="{3F39168A-37A9-4BDA-8BD5-878782E90BE7}" destId="{25B15B9A-A940-4367-9A58-A1E19FFD591C}" srcOrd="0" destOrd="0" presId="urn:microsoft.com/office/officeart/2005/8/layout/gear1"/>
    <dgm:cxn modelId="{32135599-20C7-437D-AE85-AFEC2D918ACA}" srcId="{29688C82-D744-4245-BAD8-F041B0E2252F}" destId="{6FEF47CD-1B02-470B-919B-BC465761811E}" srcOrd="2" destOrd="0" parTransId="{4903755D-18DA-4E39-965A-27AC7132685B}" sibTransId="{46BAF98A-ABCA-4EB9-AC31-E1D376A23060}"/>
    <dgm:cxn modelId="{CA4508F3-4D90-4405-8077-9384B636D898}" type="presOf" srcId="{C2F849B6-B6AB-41FD-8ED2-6A93961E19C3}" destId="{A6CBD73D-7EC0-4028-9C78-FD77AEBD1144}" srcOrd="1" destOrd="0" presId="urn:microsoft.com/office/officeart/2005/8/layout/gear1"/>
    <dgm:cxn modelId="{71E79822-92BB-422B-A886-F104022E4CB5}" type="presOf" srcId="{C2F849B6-B6AB-41FD-8ED2-6A93961E19C3}" destId="{7301D0EF-7357-4C14-8E64-3DAF361EBCB9}" srcOrd="0" destOrd="0" presId="urn:microsoft.com/office/officeart/2005/8/layout/gear1"/>
    <dgm:cxn modelId="{32805C28-D859-4208-A73C-8BFF4C427F57}" type="presOf" srcId="{A4BEA5C9-AAB0-49C5-99E2-A3CF09AE2F92}" destId="{8FD9D163-A83A-442E-AB60-6D376D3D8D59}" srcOrd="2" destOrd="0" presId="urn:microsoft.com/office/officeart/2005/8/layout/gear1"/>
    <dgm:cxn modelId="{C99F9E8D-8960-489F-9853-AE7B519D81CC}" type="presOf" srcId="{A4BEA5C9-AAB0-49C5-99E2-A3CF09AE2F92}" destId="{26E6036D-0FA9-4B97-BFB0-39B3182D3516}" srcOrd="1" destOrd="0" presId="urn:microsoft.com/office/officeart/2005/8/layout/gear1"/>
    <dgm:cxn modelId="{740671C6-47F3-47A7-831B-5DF7C23F752D}" type="presOf" srcId="{6FEF47CD-1B02-470B-919B-BC465761811E}" destId="{F97E461E-0B0D-4489-8D93-1EC6F18A28E3}" srcOrd="1" destOrd="0" presId="urn:microsoft.com/office/officeart/2005/8/layout/gear1"/>
    <dgm:cxn modelId="{B9716021-8F71-4626-BD44-EFF8026D0C67}" type="presOf" srcId="{6FEF47CD-1B02-470B-919B-BC465761811E}" destId="{2212C3D5-D738-4F2E-A4B7-FD59DF1BA10F}" srcOrd="3" destOrd="0" presId="urn:microsoft.com/office/officeart/2005/8/layout/gear1"/>
    <dgm:cxn modelId="{68F02890-E729-49F8-B1FA-E1299086CB46}" type="presOf" srcId="{C2F849B6-B6AB-41FD-8ED2-6A93961E19C3}" destId="{BCBFAAC5-72ED-4BF2-9ACE-DEC66A00B5C8}" srcOrd="2" destOrd="0" presId="urn:microsoft.com/office/officeart/2005/8/layout/gear1"/>
    <dgm:cxn modelId="{27C9C93C-70BA-4868-93D6-F7F520A1EAFF}" srcId="{29688C82-D744-4245-BAD8-F041B0E2252F}" destId="{A4BEA5C9-AAB0-49C5-99E2-A3CF09AE2F92}" srcOrd="0" destOrd="0" parTransId="{52AB5038-7929-42F5-A9DC-C2CC8FEBD0A1}" sibTransId="{7AC26A89-2D83-4567-973C-3E3717EBD7DC}"/>
    <dgm:cxn modelId="{49604998-6D75-449E-A9A8-C51440F60EA1}" type="presOf" srcId="{29688C82-D744-4245-BAD8-F041B0E2252F}" destId="{C4302CCF-31C3-4B40-AD67-CB4E99453534}" srcOrd="0" destOrd="0" presId="urn:microsoft.com/office/officeart/2005/8/layout/gear1"/>
    <dgm:cxn modelId="{E061122C-D3F4-40DF-9416-66FE7D99199B}" type="presOf" srcId="{6FEF47CD-1B02-470B-919B-BC465761811E}" destId="{A7AD302E-6B0A-446F-9A83-F11F1973CFE7}" srcOrd="0" destOrd="0" presId="urn:microsoft.com/office/officeart/2005/8/layout/gear1"/>
    <dgm:cxn modelId="{7993439C-1EDB-41F3-8F51-FF41D76C5D9A}" type="presOf" srcId="{6FEF47CD-1B02-470B-919B-BC465761811E}" destId="{1B210924-BC6A-470D-BEC4-B81FCDAE139C}" srcOrd="2" destOrd="0" presId="urn:microsoft.com/office/officeart/2005/8/layout/gear1"/>
    <dgm:cxn modelId="{C855BA27-A59B-4A6F-975E-A1401B9685DE}" srcId="{29688C82-D744-4245-BAD8-F041B0E2252F}" destId="{C2F849B6-B6AB-41FD-8ED2-6A93961E19C3}" srcOrd="1" destOrd="0" parTransId="{9DD9DCB5-4714-4C47-B765-2B805386EB32}" sibTransId="{3F39168A-37A9-4BDA-8BD5-878782E90BE7}"/>
    <dgm:cxn modelId="{037D246F-45AC-423A-9DFC-4DC718C6155C}" type="presOf" srcId="{A4BEA5C9-AAB0-49C5-99E2-A3CF09AE2F92}" destId="{2D8C90C9-F225-4557-8A71-F9FA46F648F8}" srcOrd="0" destOrd="0" presId="urn:microsoft.com/office/officeart/2005/8/layout/gear1"/>
    <dgm:cxn modelId="{74EF21A6-1F47-43DE-B0DD-8974FA579C7C}" type="presOf" srcId="{7AC26A89-2D83-4567-973C-3E3717EBD7DC}" destId="{F3A995B0-4A36-4F8D-8A3F-924291A03114}" srcOrd="0" destOrd="0" presId="urn:microsoft.com/office/officeart/2005/8/layout/gear1"/>
    <dgm:cxn modelId="{AAE060FE-975E-48AC-B93B-94F919CB9227}" type="presParOf" srcId="{C4302CCF-31C3-4B40-AD67-CB4E99453534}" destId="{2D8C90C9-F225-4557-8A71-F9FA46F648F8}" srcOrd="0" destOrd="0" presId="urn:microsoft.com/office/officeart/2005/8/layout/gear1"/>
    <dgm:cxn modelId="{50A50138-AB4F-4AB2-BAAE-6F9263A49C94}" type="presParOf" srcId="{C4302CCF-31C3-4B40-AD67-CB4E99453534}" destId="{26E6036D-0FA9-4B97-BFB0-39B3182D3516}" srcOrd="1" destOrd="0" presId="urn:microsoft.com/office/officeart/2005/8/layout/gear1"/>
    <dgm:cxn modelId="{94DA4A1C-EA7D-4163-BDD3-5B063497530B}" type="presParOf" srcId="{C4302CCF-31C3-4B40-AD67-CB4E99453534}" destId="{8FD9D163-A83A-442E-AB60-6D376D3D8D59}" srcOrd="2" destOrd="0" presId="urn:microsoft.com/office/officeart/2005/8/layout/gear1"/>
    <dgm:cxn modelId="{FE17998E-49A0-4824-A915-B8C40C84A1E4}" type="presParOf" srcId="{C4302CCF-31C3-4B40-AD67-CB4E99453534}" destId="{7301D0EF-7357-4C14-8E64-3DAF361EBCB9}" srcOrd="3" destOrd="0" presId="urn:microsoft.com/office/officeart/2005/8/layout/gear1"/>
    <dgm:cxn modelId="{51230EC1-7B7C-4CD8-9D90-E80BDF35B35F}" type="presParOf" srcId="{C4302CCF-31C3-4B40-AD67-CB4E99453534}" destId="{A6CBD73D-7EC0-4028-9C78-FD77AEBD1144}" srcOrd="4" destOrd="0" presId="urn:microsoft.com/office/officeart/2005/8/layout/gear1"/>
    <dgm:cxn modelId="{932B936C-7079-432A-A0D9-8F502F06CB0B}" type="presParOf" srcId="{C4302CCF-31C3-4B40-AD67-CB4E99453534}" destId="{BCBFAAC5-72ED-4BF2-9ACE-DEC66A00B5C8}" srcOrd="5" destOrd="0" presId="urn:microsoft.com/office/officeart/2005/8/layout/gear1"/>
    <dgm:cxn modelId="{A11276FC-C0B0-4DF9-86CA-C2613CD3DD47}" type="presParOf" srcId="{C4302CCF-31C3-4B40-AD67-CB4E99453534}" destId="{A7AD302E-6B0A-446F-9A83-F11F1973CFE7}" srcOrd="6" destOrd="0" presId="urn:microsoft.com/office/officeart/2005/8/layout/gear1"/>
    <dgm:cxn modelId="{82DACE73-6669-4317-B8ED-258E174EBF21}" type="presParOf" srcId="{C4302CCF-31C3-4B40-AD67-CB4E99453534}" destId="{F97E461E-0B0D-4489-8D93-1EC6F18A28E3}" srcOrd="7" destOrd="0" presId="urn:microsoft.com/office/officeart/2005/8/layout/gear1"/>
    <dgm:cxn modelId="{C30513FD-74BC-4728-9F84-1336B40F6DE2}" type="presParOf" srcId="{C4302CCF-31C3-4B40-AD67-CB4E99453534}" destId="{1B210924-BC6A-470D-BEC4-B81FCDAE139C}" srcOrd="8" destOrd="0" presId="urn:microsoft.com/office/officeart/2005/8/layout/gear1"/>
    <dgm:cxn modelId="{40ACE59D-6D12-4B14-BE05-B75CDEECBB53}" type="presParOf" srcId="{C4302CCF-31C3-4B40-AD67-CB4E99453534}" destId="{2212C3D5-D738-4F2E-A4B7-FD59DF1BA10F}" srcOrd="9" destOrd="0" presId="urn:microsoft.com/office/officeart/2005/8/layout/gear1"/>
    <dgm:cxn modelId="{68EF0EA2-8FF9-4DCC-92C4-9A73A4F6E804}" type="presParOf" srcId="{C4302CCF-31C3-4B40-AD67-CB4E99453534}" destId="{F3A995B0-4A36-4F8D-8A3F-924291A03114}" srcOrd="10" destOrd="0" presId="urn:microsoft.com/office/officeart/2005/8/layout/gear1"/>
    <dgm:cxn modelId="{3EC1029D-9A16-4B30-9ACC-E112EBAA086E}" type="presParOf" srcId="{C4302CCF-31C3-4B40-AD67-CB4E99453534}" destId="{25B15B9A-A940-4367-9A58-A1E19FFD591C}" srcOrd="11" destOrd="0" presId="urn:microsoft.com/office/officeart/2005/8/layout/gear1"/>
    <dgm:cxn modelId="{DE4A61CC-9AFA-4606-B529-FFBB069A989B}" type="presParOf" srcId="{C4302CCF-31C3-4B40-AD67-CB4E99453534}" destId="{685FD37B-35A0-4AEA-AAC7-1A81D27C1A5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911BCC-D42F-4E17-969D-A24351775775}"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s-ES"/>
        </a:p>
      </dgm:t>
    </dgm:pt>
    <dgm:pt modelId="{A124AE0F-D77F-4561-ACCA-4775517569D8}">
      <dgm:prSet phldrT="[Texto]" custT="1"/>
      <dgm:spPr/>
      <dgm:t>
        <a:bodyPr/>
        <a:lstStyle/>
        <a:p>
          <a:r>
            <a:rPr lang="es-ES" sz="1500" dirty="0">
              <a:latin typeface="Gothic720 BT" panose="020C0603020203020204" pitchFamily="34" charset="0"/>
            </a:rPr>
            <a:t>Convocatoria </a:t>
          </a:r>
        </a:p>
        <a:p>
          <a:r>
            <a:rPr lang="es-ES" sz="1500" dirty="0">
              <a:latin typeface="Gothic720 BT" panose="020C0603020203020204" pitchFamily="34" charset="0"/>
            </a:rPr>
            <a:t>del IEEQ </a:t>
          </a:r>
        </a:p>
      </dgm:t>
    </dgm:pt>
    <dgm:pt modelId="{A588C971-0A2B-4277-9E73-7A19139DE40A}" type="parTrans" cxnId="{EDE42AB7-E1C3-4767-A8F2-C18403349598}">
      <dgm:prSet/>
      <dgm:spPr/>
      <dgm:t>
        <a:bodyPr/>
        <a:lstStyle/>
        <a:p>
          <a:endParaRPr lang="es-ES"/>
        </a:p>
      </dgm:t>
    </dgm:pt>
    <dgm:pt modelId="{436154BF-DB16-44F6-A2C6-892A2A209DA0}" type="sibTrans" cxnId="{EDE42AB7-E1C3-4767-A8F2-C18403349598}">
      <dgm:prSet/>
      <dgm:spPr/>
      <dgm:t>
        <a:bodyPr/>
        <a:lstStyle/>
        <a:p>
          <a:endParaRPr lang="es-ES"/>
        </a:p>
      </dgm:t>
    </dgm:pt>
    <dgm:pt modelId="{CE8EC0E9-3E5C-4A16-8880-BFF6D3223308}">
      <dgm:prSet phldrT="[Texto]" custT="1"/>
      <dgm:spPr/>
      <dgm:t>
        <a:bodyPr/>
        <a:lstStyle/>
        <a:p>
          <a:r>
            <a:rPr lang="es-ES" sz="1500" dirty="0" smtClean="0">
              <a:latin typeface="Gothic720 BT" panose="020C0603020203020204" pitchFamily="34" charset="0"/>
            </a:rPr>
            <a:t> Manifestación </a:t>
          </a:r>
          <a:r>
            <a:rPr lang="es-ES" sz="1500" dirty="0">
              <a:latin typeface="Gothic720 BT" panose="020C0603020203020204" pitchFamily="34" charset="0"/>
            </a:rPr>
            <a:t>de intención </a:t>
          </a:r>
        </a:p>
      </dgm:t>
    </dgm:pt>
    <dgm:pt modelId="{DB9DA0C9-5F90-44EE-AEB1-11FFAB80C8F2}" type="parTrans" cxnId="{E4C55320-9DF1-4AEB-B21D-EE7B12156B42}">
      <dgm:prSet/>
      <dgm:spPr/>
      <dgm:t>
        <a:bodyPr/>
        <a:lstStyle/>
        <a:p>
          <a:endParaRPr lang="es-ES"/>
        </a:p>
      </dgm:t>
    </dgm:pt>
    <dgm:pt modelId="{308B80F2-2BC3-4D73-A5F5-12E35981A049}" type="sibTrans" cxnId="{E4C55320-9DF1-4AEB-B21D-EE7B12156B42}">
      <dgm:prSet/>
      <dgm:spPr/>
      <dgm:t>
        <a:bodyPr/>
        <a:lstStyle/>
        <a:p>
          <a:endParaRPr lang="es-ES"/>
        </a:p>
      </dgm:t>
    </dgm:pt>
    <dgm:pt modelId="{200E5E4F-12D0-45EB-8738-B46D5EE1695D}">
      <dgm:prSet phldrT="[Texto]" custT="1"/>
      <dgm:spPr/>
      <dgm:t>
        <a:bodyPr/>
        <a:lstStyle/>
        <a:p>
          <a:r>
            <a:rPr lang="es-ES" sz="1500" dirty="0">
              <a:latin typeface="Gothic720 BT" panose="020C0603020203020204" pitchFamily="34" charset="0"/>
            </a:rPr>
            <a:t>Obtención del respaldo de la ciudadanía </a:t>
          </a:r>
        </a:p>
      </dgm:t>
    </dgm:pt>
    <dgm:pt modelId="{D4256CF2-209F-4B3C-9CE4-007EE1F113F7}" type="parTrans" cxnId="{DA12EACC-7A1A-4851-8189-A34AF074B48F}">
      <dgm:prSet/>
      <dgm:spPr/>
      <dgm:t>
        <a:bodyPr/>
        <a:lstStyle/>
        <a:p>
          <a:endParaRPr lang="es-ES"/>
        </a:p>
      </dgm:t>
    </dgm:pt>
    <dgm:pt modelId="{CF3B71B5-E192-4EDE-A215-357BE3167D37}" type="sibTrans" cxnId="{DA12EACC-7A1A-4851-8189-A34AF074B48F}">
      <dgm:prSet/>
      <dgm:spPr/>
      <dgm:t>
        <a:bodyPr/>
        <a:lstStyle/>
        <a:p>
          <a:endParaRPr lang="es-ES"/>
        </a:p>
      </dgm:t>
    </dgm:pt>
    <dgm:pt modelId="{4BB82E05-E57C-421F-8345-BB152BE157A8}">
      <dgm:prSet phldrT="[Texto]" custT="1"/>
      <dgm:spPr/>
      <dgm:t>
        <a:bodyPr/>
        <a:lstStyle/>
        <a:p>
          <a:r>
            <a:rPr lang="es-ES" sz="1500" dirty="0">
              <a:latin typeface="Gothic720 BT" panose="020C0603020203020204" pitchFamily="34" charset="0"/>
            </a:rPr>
            <a:t>Registro</a:t>
          </a:r>
        </a:p>
      </dgm:t>
    </dgm:pt>
    <dgm:pt modelId="{232CB684-9059-435C-80C6-A345B01E7FFF}" type="parTrans" cxnId="{C5409902-8984-48B8-A0AA-770BA247AF1F}">
      <dgm:prSet/>
      <dgm:spPr/>
      <dgm:t>
        <a:bodyPr/>
        <a:lstStyle/>
        <a:p>
          <a:endParaRPr lang="es-ES"/>
        </a:p>
      </dgm:t>
    </dgm:pt>
    <dgm:pt modelId="{580389DC-3B4E-4642-8E68-B922E3B8411D}" type="sibTrans" cxnId="{C5409902-8984-48B8-A0AA-770BA247AF1F}">
      <dgm:prSet/>
      <dgm:spPr/>
      <dgm:t>
        <a:bodyPr/>
        <a:lstStyle/>
        <a:p>
          <a:endParaRPr lang="es-ES"/>
        </a:p>
      </dgm:t>
    </dgm:pt>
    <dgm:pt modelId="{09CA3046-55EC-4601-9E8B-5AB4F6806731}" type="pres">
      <dgm:prSet presAssocID="{A1911BCC-D42F-4E17-969D-A24351775775}" presName="Name0" presStyleCnt="0">
        <dgm:presLayoutVars>
          <dgm:chMax val="7"/>
          <dgm:chPref val="7"/>
          <dgm:dir/>
          <dgm:animLvl val="lvl"/>
        </dgm:presLayoutVars>
      </dgm:prSet>
      <dgm:spPr/>
      <dgm:t>
        <a:bodyPr/>
        <a:lstStyle/>
        <a:p>
          <a:endParaRPr lang="es-ES"/>
        </a:p>
      </dgm:t>
    </dgm:pt>
    <dgm:pt modelId="{A6461516-A397-4551-95A1-DAF17838503A}" type="pres">
      <dgm:prSet presAssocID="{A124AE0F-D77F-4561-ACCA-4775517569D8}" presName="Accent1" presStyleCnt="0"/>
      <dgm:spPr/>
    </dgm:pt>
    <dgm:pt modelId="{1BB61136-40BE-4CC3-BD4F-336612A19F33}" type="pres">
      <dgm:prSet presAssocID="{A124AE0F-D77F-4561-ACCA-4775517569D8}" presName="Accent" presStyleLbl="node1" presStyleIdx="0" presStyleCnt="4"/>
      <dgm:spPr/>
    </dgm:pt>
    <dgm:pt modelId="{7F3B4D92-E7F9-499D-A787-1F298ACCB27E}" type="pres">
      <dgm:prSet presAssocID="{A124AE0F-D77F-4561-ACCA-4775517569D8}" presName="Parent1" presStyleLbl="revTx" presStyleIdx="0" presStyleCnt="4" custScaleX="137580">
        <dgm:presLayoutVars>
          <dgm:chMax val="1"/>
          <dgm:chPref val="1"/>
          <dgm:bulletEnabled val="1"/>
        </dgm:presLayoutVars>
      </dgm:prSet>
      <dgm:spPr/>
      <dgm:t>
        <a:bodyPr/>
        <a:lstStyle/>
        <a:p>
          <a:endParaRPr lang="es-ES"/>
        </a:p>
      </dgm:t>
    </dgm:pt>
    <dgm:pt modelId="{C4CD65D6-E5D8-4695-9CBD-06A98D573EDC}" type="pres">
      <dgm:prSet presAssocID="{CE8EC0E9-3E5C-4A16-8880-BFF6D3223308}" presName="Accent2" presStyleCnt="0"/>
      <dgm:spPr/>
    </dgm:pt>
    <dgm:pt modelId="{69671E69-6E10-45B3-8D60-C0810EF916DA}" type="pres">
      <dgm:prSet presAssocID="{CE8EC0E9-3E5C-4A16-8880-BFF6D3223308}" presName="Accent" presStyleLbl="node1" presStyleIdx="1" presStyleCnt="4"/>
      <dgm:spPr/>
    </dgm:pt>
    <dgm:pt modelId="{1096C676-AE4B-4FA9-AE1A-A6B5059E0C9B}" type="pres">
      <dgm:prSet presAssocID="{CE8EC0E9-3E5C-4A16-8880-BFF6D3223308}" presName="Parent2" presStyleLbl="revTx" presStyleIdx="1" presStyleCnt="4" custScaleX="137580">
        <dgm:presLayoutVars>
          <dgm:chMax val="1"/>
          <dgm:chPref val="1"/>
          <dgm:bulletEnabled val="1"/>
        </dgm:presLayoutVars>
      </dgm:prSet>
      <dgm:spPr/>
      <dgm:t>
        <a:bodyPr/>
        <a:lstStyle/>
        <a:p>
          <a:endParaRPr lang="es-ES"/>
        </a:p>
      </dgm:t>
    </dgm:pt>
    <dgm:pt modelId="{FCF5DEBE-3BD1-41DB-A559-6A3FA27798B3}" type="pres">
      <dgm:prSet presAssocID="{200E5E4F-12D0-45EB-8738-B46D5EE1695D}" presName="Accent3" presStyleCnt="0"/>
      <dgm:spPr/>
    </dgm:pt>
    <dgm:pt modelId="{165C47B2-E10E-4EEC-B8D7-6FA1E61C18FE}" type="pres">
      <dgm:prSet presAssocID="{200E5E4F-12D0-45EB-8738-B46D5EE1695D}" presName="Accent" presStyleLbl="node1" presStyleIdx="2" presStyleCnt="4"/>
      <dgm:spPr/>
    </dgm:pt>
    <dgm:pt modelId="{4AF7A1DC-A2DB-4EFC-882F-CF08820AF1A3}" type="pres">
      <dgm:prSet presAssocID="{200E5E4F-12D0-45EB-8738-B46D5EE1695D}" presName="Parent3" presStyleLbl="revTx" presStyleIdx="2" presStyleCnt="4" custScaleX="137580">
        <dgm:presLayoutVars>
          <dgm:chMax val="1"/>
          <dgm:chPref val="1"/>
          <dgm:bulletEnabled val="1"/>
        </dgm:presLayoutVars>
      </dgm:prSet>
      <dgm:spPr/>
      <dgm:t>
        <a:bodyPr/>
        <a:lstStyle/>
        <a:p>
          <a:endParaRPr lang="es-ES"/>
        </a:p>
      </dgm:t>
    </dgm:pt>
    <dgm:pt modelId="{CA6D2288-479B-4611-B2E1-CC3FFC568E9B}" type="pres">
      <dgm:prSet presAssocID="{4BB82E05-E57C-421F-8345-BB152BE157A8}" presName="Accent4" presStyleCnt="0"/>
      <dgm:spPr/>
    </dgm:pt>
    <dgm:pt modelId="{ACAAF94C-A293-4C7E-B36D-22029302537C}" type="pres">
      <dgm:prSet presAssocID="{4BB82E05-E57C-421F-8345-BB152BE157A8}" presName="Accent" presStyleLbl="node1" presStyleIdx="3" presStyleCnt="4"/>
      <dgm:spPr/>
    </dgm:pt>
    <dgm:pt modelId="{24EB52F3-A2D4-4CF7-A277-154DF129440B}" type="pres">
      <dgm:prSet presAssocID="{4BB82E05-E57C-421F-8345-BB152BE157A8}" presName="Parent4" presStyleLbl="revTx" presStyleIdx="3" presStyleCnt="4" custScaleX="137580">
        <dgm:presLayoutVars>
          <dgm:chMax val="1"/>
          <dgm:chPref val="1"/>
          <dgm:bulletEnabled val="1"/>
        </dgm:presLayoutVars>
      </dgm:prSet>
      <dgm:spPr/>
      <dgm:t>
        <a:bodyPr/>
        <a:lstStyle/>
        <a:p>
          <a:endParaRPr lang="es-ES"/>
        </a:p>
      </dgm:t>
    </dgm:pt>
  </dgm:ptLst>
  <dgm:cxnLst>
    <dgm:cxn modelId="{F927D726-EBD1-44A4-8586-CE3988D4E920}" type="presOf" srcId="{200E5E4F-12D0-45EB-8738-B46D5EE1695D}" destId="{4AF7A1DC-A2DB-4EFC-882F-CF08820AF1A3}" srcOrd="0" destOrd="0" presId="urn:microsoft.com/office/officeart/2009/layout/CircleArrowProcess"/>
    <dgm:cxn modelId="{C5409902-8984-48B8-A0AA-770BA247AF1F}" srcId="{A1911BCC-D42F-4E17-969D-A24351775775}" destId="{4BB82E05-E57C-421F-8345-BB152BE157A8}" srcOrd="3" destOrd="0" parTransId="{232CB684-9059-435C-80C6-A345B01E7FFF}" sibTransId="{580389DC-3B4E-4642-8E68-B922E3B8411D}"/>
    <dgm:cxn modelId="{EDE42AB7-E1C3-4767-A8F2-C18403349598}" srcId="{A1911BCC-D42F-4E17-969D-A24351775775}" destId="{A124AE0F-D77F-4561-ACCA-4775517569D8}" srcOrd="0" destOrd="0" parTransId="{A588C971-0A2B-4277-9E73-7A19139DE40A}" sibTransId="{436154BF-DB16-44F6-A2C6-892A2A209DA0}"/>
    <dgm:cxn modelId="{B5D5538B-1E84-4411-8B2B-6F8DBBB6913C}" type="presOf" srcId="{A1911BCC-D42F-4E17-969D-A24351775775}" destId="{09CA3046-55EC-4601-9E8B-5AB4F6806731}" srcOrd="0" destOrd="0" presId="urn:microsoft.com/office/officeart/2009/layout/CircleArrowProcess"/>
    <dgm:cxn modelId="{74459749-A6D5-4A01-8E2A-C80336C2E85C}" type="presOf" srcId="{CE8EC0E9-3E5C-4A16-8880-BFF6D3223308}" destId="{1096C676-AE4B-4FA9-AE1A-A6B5059E0C9B}" srcOrd="0" destOrd="0" presId="urn:microsoft.com/office/officeart/2009/layout/CircleArrowProcess"/>
    <dgm:cxn modelId="{0950AB25-04DF-4A17-A1DC-B01E4E1D68A8}" type="presOf" srcId="{A124AE0F-D77F-4561-ACCA-4775517569D8}" destId="{7F3B4D92-E7F9-499D-A787-1F298ACCB27E}" srcOrd="0" destOrd="0" presId="urn:microsoft.com/office/officeart/2009/layout/CircleArrowProcess"/>
    <dgm:cxn modelId="{E4C55320-9DF1-4AEB-B21D-EE7B12156B42}" srcId="{A1911BCC-D42F-4E17-969D-A24351775775}" destId="{CE8EC0E9-3E5C-4A16-8880-BFF6D3223308}" srcOrd="1" destOrd="0" parTransId="{DB9DA0C9-5F90-44EE-AEB1-11FFAB80C8F2}" sibTransId="{308B80F2-2BC3-4D73-A5F5-12E35981A049}"/>
    <dgm:cxn modelId="{FD73F6CB-A0AD-44C3-B06D-171A618C10AC}" type="presOf" srcId="{4BB82E05-E57C-421F-8345-BB152BE157A8}" destId="{24EB52F3-A2D4-4CF7-A277-154DF129440B}" srcOrd="0" destOrd="0" presId="urn:microsoft.com/office/officeart/2009/layout/CircleArrowProcess"/>
    <dgm:cxn modelId="{DA12EACC-7A1A-4851-8189-A34AF074B48F}" srcId="{A1911BCC-D42F-4E17-969D-A24351775775}" destId="{200E5E4F-12D0-45EB-8738-B46D5EE1695D}" srcOrd="2" destOrd="0" parTransId="{D4256CF2-209F-4B3C-9CE4-007EE1F113F7}" sibTransId="{CF3B71B5-E192-4EDE-A215-357BE3167D37}"/>
    <dgm:cxn modelId="{C1993091-BD8E-4262-8A07-FD7A8221C0E7}" type="presParOf" srcId="{09CA3046-55EC-4601-9E8B-5AB4F6806731}" destId="{A6461516-A397-4551-95A1-DAF17838503A}" srcOrd="0" destOrd="0" presId="urn:microsoft.com/office/officeart/2009/layout/CircleArrowProcess"/>
    <dgm:cxn modelId="{A8C79721-800D-420A-B493-04C707660DBF}" type="presParOf" srcId="{A6461516-A397-4551-95A1-DAF17838503A}" destId="{1BB61136-40BE-4CC3-BD4F-336612A19F33}" srcOrd="0" destOrd="0" presId="urn:microsoft.com/office/officeart/2009/layout/CircleArrowProcess"/>
    <dgm:cxn modelId="{BF786859-FE8F-48B1-83C4-F154FAC7384F}" type="presParOf" srcId="{09CA3046-55EC-4601-9E8B-5AB4F6806731}" destId="{7F3B4D92-E7F9-499D-A787-1F298ACCB27E}" srcOrd="1" destOrd="0" presId="urn:microsoft.com/office/officeart/2009/layout/CircleArrowProcess"/>
    <dgm:cxn modelId="{1E5ADF49-BBAF-4289-B7E3-970A19ABCC86}" type="presParOf" srcId="{09CA3046-55EC-4601-9E8B-5AB4F6806731}" destId="{C4CD65D6-E5D8-4695-9CBD-06A98D573EDC}" srcOrd="2" destOrd="0" presId="urn:microsoft.com/office/officeart/2009/layout/CircleArrowProcess"/>
    <dgm:cxn modelId="{45AB0519-6FF6-4088-848C-DED1F28A0EFA}" type="presParOf" srcId="{C4CD65D6-E5D8-4695-9CBD-06A98D573EDC}" destId="{69671E69-6E10-45B3-8D60-C0810EF916DA}" srcOrd="0" destOrd="0" presId="urn:microsoft.com/office/officeart/2009/layout/CircleArrowProcess"/>
    <dgm:cxn modelId="{00844627-9658-40E5-8FD7-E51B78DDA6B0}" type="presParOf" srcId="{09CA3046-55EC-4601-9E8B-5AB4F6806731}" destId="{1096C676-AE4B-4FA9-AE1A-A6B5059E0C9B}" srcOrd="3" destOrd="0" presId="urn:microsoft.com/office/officeart/2009/layout/CircleArrowProcess"/>
    <dgm:cxn modelId="{98978AAB-0A1F-4C42-964F-681B09127AE0}" type="presParOf" srcId="{09CA3046-55EC-4601-9E8B-5AB4F6806731}" destId="{FCF5DEBE-3BD1-41DB-A559-6A3FA27798B3}" srcOrd="4" destOrd="0" presId="urn:microsoft.com/office/officeart/2009/layout/CircleArrowProcess"/>
    <dgm:cxn modelId="{D8E18C4E-C20F-49D7-A5DF-045A17DFCA63}" type="presParOf" srcId="{FCF5DEBE-3BD1-41DB-A559-6A3FA27798B3}" destId="{165C47B2-E10E-4EEC-B8D7-6FA1E61C18FE}" srcOrd="0" destOrd="0" presId="urn:microsoft.com/office/officeart/2009/layout/CircleArrowProcess"/>
    <dgm:cxn modelId="{45906E0E-3E23-424C-A6E8-E7FDC625755F}" type="presParOf" srcId="{09CA3046-55EC-4601-9E8B-5AB4F6806731}" destId="{4AF7A1DC-A2DB-4EFC-882F-CF08820AF1A3}" srcOrd="5" destOrd="0" presId="urn:microsoft.com/office/officeart/2009/layout/CircleArrowProcess"/>
    <dgm:cxn modelId="{F433E9A3-2E2C-4EDF-B833-14C67B7C0FF1}" type="presParOf" srcId="{09CA3046-55EC-4601-9E8B-5AB4F6806731}" destId="{CA6D2288-479B-4611-B2E1-CC3FFC568E9B}" srcOrd="6" destOrd="0" presId="urn:microsoft.com/office/officeart/2009/layout/CircleArrowProcess"/>
    <dgm:cxn modelId="{0125D52D-701D-4EB6-AFC9-BDCE513AEF27}" type="presParOf" srcId="{CA6D2288-479B-4611-B2E1-CC3FFC568E9B}" destId="{ACAAF94C-A293-4C7E-B36D-22029302537C}" srcOrd="0" destOrd="0" presId="urn:microsoft.com/office/officeart/2009/layout/CircleArrowProcess"/>
    <dgm:cxn modelId="{FAA138AA-6D13-4F76-B31F-CC450D80B73C}" type="presParOf" srcId="{09CA3046-55EC-4601-9E8B-5AB4F6806731}" destId="{24EB52F3-A2D4-4CF7-A277-154DF129440B}"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77C375-6EDE-44AB-8AC2-B8F835F56D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FA1CBBAF-5202-4B9C-9556-BBA9CE0E9C89}">
      <dgm:prSet phldrT="[Texto]"/>
      <dgm:spPr/>
      <dgm:t>
        <a:bodyPr/>
        <a:lstStyle/>
        <a:p>
          <a:r>
            <a:rPr lang="es-ES" dirty="0"/>
            <a:t>Convocatoria </a:t>
          </a:r>
        </a:p>
      </dgm:t>
    </dgm:pt>
    <dgm:pt modelId="{C14B8519-8221-4C72-BBB9-3907483406F0}" type="parTrans" cxnId="{AC9A8359-A311-4C91-9981-5A5805E67C1B}">
      <dgm:prSet/>
      <dgm:spPr/>
      <dgm:t>
        <a:bodyPr/>
        <a:lstStyle/>
        <a:p>
          <a:endParaRPr lang="es-ES"/>
        </a:p>
      </dgm:t>
    </dgm:pt>
    <dgm:pt modelId="{39E70AAE-99F6-4A96-99E9-8B1A7B152B1D}" type="sibTrans" cxnId="{AC9A8359-A311-4C91-9981-5A5805E67C1B}">
      <dgm:prSet/>
      <dgm:spPr/>
      <dgm:t>
        <a:bodyPr/>
        <a:lstStyle/>
        <a:p>
          <a:endParaRPr lang="es-ES"/>
        </a:p>
      </dgm:t>
    </dgm:pt>
    <dgm:pt modelId="{128F463E-95DF-484E-89CA-F6394500CFD5}">
      <dgm:prSet phldrT="[Texto]"/>
      <dgm:spPr/>
      <dgm:t>
        <a:bodyPr/>
        <a:lstStyle/>
        <a:p>
          <a:pPr algn="just"/>
          <a:r>
            <a:rPr lang="es-MX" b="0" dirty="0">
              <a:latin typeface="Gothic720 BT" panose="020C0603020203020204" pitchFamily="34" charset="0"/>
            </a:rPr>
            <a:t>A más tardar </a:t>
          </a:r>
          <a:r>
            <a:rPr lang="es-MX" b="1" dirty="0">
              <a:latin typeface="Gothic720 BT" panose="020C0603020203020204" pitchFamily="34" charset="0"/>
            </a:rPr>
            <a:t>el 31 de octubre de 2020</a:t>
          </a:r>
          <a:r>
            <a:rPr lang="es-MX" dirty="0">
              <a:latin typeface="Gothic720 BT" panose="020C0603020203020204" pitchFamily="34" charset="0"/>
            </a:rPr>
            <a:t>, el Consejo General aprobará la convocatoria</a:t>
          </a:r>
          <a:endParaRPr lang="es-ES" dirty="0"/>
        </a:p>
      </dgm:t>
    </dgm:pt>
    <dgm:pt modelId="{BCD47A46-E3A2-45E8-8C98-7E8AB962A2B0}" type="parTrans" cxnId="{AFACA048-B009-41AA-82CA-3661F0C1DFA4}">
      <dgm:prSet/>
      <dgm:spPr/>
      <dgm:t>
        <a:bodyPr/>
        <a:lstStyle/>
        <a:p>
          <a:endParaRPr lang="es-ES"/>
        </a:p>
      </dgm:t>
    </dgm:pt>
    <dgm:pt modelId="{C9E4AE59-5FB9-4409-B5D5-53989B90676B}" type="sibTrans" cxnId="{AFACA048-B009-41AA-82CA-3661F0C1DFA4}">
      <dgm:prSet/>
      <dgm:spPr/>
      <dgm:t>
        <a:bodyPr/>
        <a:lstStyle/>
        <a:p>
          <a:endParaRPr lang="es-ES"/>
        </a:p>
      </dgm:t>
    </dgm:pt>
    <dgm:pt modelId="{4A8234D9-3020-40ED-9BDF-82035A96BAE3}">
      <dgm:prSet phldrT="[Texto]"/>
      <dgm:spPr/>
      <dgm:t>
        <a:bodyPr/>
        <a:lstStyle/>
        <a:p>
          <a:r>
            <a:rPr lang="es-ES" dirty="0">
              <a:latin typeface="Gothic720 BT" panose="020C0603020203020204" pitchFamily="34" charset="0"/>
            </a:rPr>
            <a:t>Manifestación de intención </a:t>
          </a:r>
          <a:endParaRPr lang="es-ES" dirty="0"/>
        </a:p>
      </dgm:t>
    </dgm:pt>
    <dgm:pt modelId="{58B13499-984E-4515-9FCE-142677D74032}" type="parTrans" cxnId="{A60BF051-08FC-4C5A-9C76-25227B30C06A}">
      <dgm:prSet/>
      <dgm:spPr/>
      <dgm:t>
        <a:bodyPr/>
        <a:lstStyle/>
        <a:p>
          <a:endParaRPr lang="es-ES"/>
        </a:p>
      </dgm:t>
    </dgm:pt>
    <dgm:pt modelId="{C6828712-7B26-4FF7-ABB7-FC7B3FF5B2D5}" type="sibTrans" cxnId="{A60BF051-08FC-4C5A-9C76-25227B30C06A}">
      <dgm:prSet/>
      <dgm:spPr/>
      <dgm:t>
        <a:bodyPr/>
        <a:lstStyle/>
        <a:p>
          <a:endParaRPr lang="es-ES"/>
        </a:p>
      </dgm:t>
    </dgm:pt>
    <dgm:pt modelId="{FEC12124-9B67-4462-82A3-D4E145B7CCCE}">
      <dgm:prSet phldrT="[Texto]"/>
      <dgm:spPr/>
      <dgm:t>
        <a:bodyPr/>
        <a:lstStyle/>
        <a:p>
          <a:pPr marL="114300" indent="0" algn="just"/>
          <a:r>
            <a:rPr lang="es-ES" dirty="0">
              <a:latin typeface="Gothic720 BT" panose="020C0603020203020204" pitchFamily="34" charset="0"/>
            </a:rPr>
            <a:t>Presentarse en las fechas previstas en la convocatoria ( en este PE será del 1 al 15 de diciembre de 2020) </a:t>
          </a:r>
          <a:endParaRPr lang="es-ES" dirty="0"/>
        </a:p>
      </dgm:t>
    </dgm:pt>
    <dgm:pt modelId="{79993DC1-2F11-4B6D-A7E8-394D2BC4E3E0}" type="parTrans" cxnId="{4B39A48C-F865-4581-928F-BDF0ECCBCB3B}">
      <dgm:prSet/>
      <dgm:spPr/>
      <dgm:t>
        <a:bodyPr/>
        <a:lstStyle/>
        <a:p>
          <a:endParaRPr lang="es-ES"/>
        </a:p>
      </dgm:t>
    </dgm:pt>
    <dgm:pt modelId="{61FD9174-4A0C-46D5-B9B4-502F9DA8950B}" type="sibTrans" cxnId="{4B39A48C-F865-4581-928F-BDF0ECCBCB3B}">
      <dgm:prSet/>
      <dgm:spPr/>
      <dgm:t>
        <a:bodyPr/>
        <a:lstStyle/>
        <a:p>
          <a:endParaRPr lang="es-ES"/>
        </a:p>
      </dgm:t>
    </dgm:pt>
    <dgm:pt modelId="{F7827D8A-B63A-4975-AC2C-8CFFC5563F1B}">
      <dgm:prSet/>
      <dgm:spPr/>
      <dgm:t>
        <a:bodyPr/>
        <a:lstStyle/>
        <a:p>
          <a:pPr marL="114300" indent="0" algn="just"/>
          <a:endParaRPr lang="es-ES" dirty="0">
            <a:latin typeface="Gothic720 BT" panose="020C0603020203020204" pitchFamily="34" charset="0"/>
          </a:endParaRPr>
        </a:p>
      </dgm:t>
    </dgm:pt>
    <dgm:pt modelId="{7562FB16-4C5C-4E04-BB37-F4B76D723828}" type="parTrans" cxnId="{A5C843D8-E5F5-4BB5-843F-B9E880289A8F}">
      <dgm:prSet/>
      <dgm:spPr/>
      <dgm:t>
        <a:bodyPr/>
        <a:lstStyle/>
        <a:p>
          <a:endParaRPr lang="es-ES"/>
        </a:p>
      </dgm:t>
    </dgm:pt>
    <dgm:pt modelId="{6B36A09A-E537-49ED-AAA6-069BF744149F}" type="sibTrans" cxnId="{A5C843D8-E5F5-4BB5-843F-B9E880289A8F}">
      <dgm:prSet/>
      <dgm:spPr/>
      <dgm:t>
        <a:bodyPr/>
        <a:lstStyle/>
        <a:p>
          <a:endParaRPr lang="es-ES"/>
        </a:p>
      </dgm:t>
    </dgm:pt>
    <dgm:pt modelId="{6209412B-694A-4BD3-8BAF-4936BF374F87}">
      <dgm:prSet/>
      <dgm:spPr/>
      <dgm:t>
        <a:bodyPr/>
        <a:lstStyle/>
        <a:p>
          <a:pPr marL="114300" indent="0" algn="just"/>
          <a:r>
            <a:rPr lang="es-MX" b="0" dirty="0">
              <a:latin typeface="Gothic720 BT" panose="020C0603020203020204" pitchFamily="34" charset="0"/>
            </a:rPr>
            <a:t>De manera individual en el caso de la elección de la Gubernatura, por fórmula en el caso de diputaciones y por planilla de integrantes y lista de regidurías por el principio de representación proporcional completas para ayuntamientos.</a:t>
          </a:r>
          <a:endParaRPr lang="es-ES" b="0" dirty="0">
            <a:latin typeface="Gothic720 BT" panose="020C0603020203020204" pitchFamily="34" charset="0"/>
          </a:endParaRPr>
        </a:p>
      </dgm:t>
    </dgm:pt>
    <dgm:pt modelId="{805C8F82-7537-47DC-A683-5E9AC607A5AB}" type="parTrans" cxnId="{4D8AB71B-9201-4A26-B2ED-F9E0FF0D5189}">
      <dgm:prSet/>
      <dgm:spPr/>
      <dgm:t>
        <a:bodyPr/>
        <a:lstStyle/>
        <a:p>
          <a:endParaRPr lang="es-ES"/>
        </a:p>
      </dgm:t>
    </dgm:pt>
    <dgm:pt modelId="{68BD4C42-3335-43AD-8D86-DD65F12A0868}" type="sibTrans" cxnId="{4D8AB71B-9201-4A26-B2ED-F9E0FF0D5189}">
      <dgm:prSet/>
      <dgm:spPr/>
      <dgm:t>
        <a:bodyPr/>
        <a:lstStyle/>
        <a:p>
          <a:endParaRPr lang="es-ES"/>
        </a:p>
      </dgm:t>
    </dgm:pt>
    <dgm:pt modelId="{46D6BB21-9E67-435B-97FA-6AD878AF6C4C}">
      <dgm:prSet/>
      <dgm:spPr/>
      <dgm:t>
        <a:bodyPr/>
        <a:lstStyle/>
        <a:p>
          <a:pPr marL="114300" indent="0" algn="just"/>
          <a:endParaRPr lang="es-ES" b="0" dirty="0">
            <a:latin typeface="Gothic720 BT" panose="020C0603020203020204" pitchFamily="34" charset="0"/>
          </a:endParaRPr>
        </a:p>
      </dgm:t>
    </dgm:pt>
    <dgm:pt modelId="{276D8BCE-6BAC-458E-BD76-602AC257AB23}" type="parTrans" cxnId="{05074D75-9622-4125-8A60-7168BDED1E8C}">
      <dgm:prSet/>
      <dgm:spPr/>
      <dgm:t>
        <a:bodyPr/>
        <a:lstStyle/>
        <a:p>
          <a:endParaRPr lang="es-ES"/>
        </a:p>
      </dgm:t>
    </dgm:pt>
    <dgm:pt modelId="{DC322C04-1537-4C46-B698-05CBC11C739F}" type="sibTrans" cxnId="{05074D75-9622-4125-8A60-7168BDED1E8C}">
      <dgm:prSet/>
      <dgm:spPr/>
      <dgm:t>
        <a:bodyPr/>
        <a:lstStyle/>
        <a:p>
          <a:endParaRPr lang="es-ES"/>
        </a:p>
      </dgm:t>
    </dgm:pt>
    <dgm:pt modelId="{93AB8151-20F7-4C56-8373-D30AEA0B0A3B}">
      <dgm:prSet/>
      <dgm:spPr/>
      <dgm:t>
        <a:bodyPr/>
        <a:lstStyle/>
        <a:p>
          <a:pPr marL="114300" indent="0" algn="just"/>
          <a:r>
            <a:rPr lang="es-MX" b="0" dirty="0">
              <a:latin typeface="Gothic720 BT" panose="020C0603020203020204" pitchFamily="34" charset="0"/>
            </a:rPr>
            <a:t>Designar a una persona representante, así como una responsable del registro, administración y gasto de los recursos a utilizar en la obtención de respaldo de la ciudadanía.</a:t>
          </a:r>
          <a:endParaRPr lang="es-ES" b="0" dirty="0">
            <a:latin typeface="Gothic720 BT" panose="020C0603020203020204" pitchFamily="34" charset="0"/>
          </a:endParaRPr>
        </a:p>
      </dgm:t>
    </dgm:pt>
    <dgm:pt modelId="{1EA07739-E4E3-46AF-8533-6D57599201AF}" type="parTrans" cxnId="{40F305BE-FFAE-412B-BA9B-A4059F28BC3C}">
      <dgm:prSet/>
      <dgm:spPr/>
      <dgm:t>
        <a:bodyPr/>
        <a:lstStyle/>
        <a:p>
          <a:endParaRPr lang="es-ES"/>
        </a:p>
      </dgm:t>
    </dgm:pt>
    <dgm:pt modelId="{7B9DF3E0-DF12-4762-A518-B18CB7167C19}" type="sibTrans" cxnId="{40F305BE-FFAE-412B-BA9B-A4059F28BC3C}">
      <dgm:prSet/>
      <dgm:spPr/>
      <dgm:t>
        <a:bodyPr/>
        <a:lstStyle/>
        <a:p>
          <a:endParaRPr lang="es-ES"/>
        </a:p>
      </dgm:t>
    </dgm:pt>
    <dgm:pt modelId="{F87B8C48-CC9B-4DCA-B7E2-4B155D65CBF2}">
      <dgm:prSet/>
      <dgm:spPr/>
      <dgm:t>
        <a:bodyPr/>
        <a:lstStyle/>
        <a:p>
          <a:pPr marL="114300" indent="0" algn="just"/>
          <a:endParaRPr lang="es-ES" b="0" dirty="0">
            <a:latin typeface="Gothic720 BT" panose="020C0603020203020204" pitchFamily="34" charset="0"/>
          </a:endParaRPr>
        </a:p>
      </dgm:t>
    </dgm:pt>
    <dgm:pt modelId="{89553A34-EBA9-40FE-80A9-CF28C676E0AE}" type="parTrans" cxnId="{752CDE61-68FB-4B42-9515-93A243049163}">
      <dgm:prSet/>
      <dgm:spPr/>
      <dgm:t>
        <a:bodyPr/>
        <a:lstStyle/>
        <a:p>
          <a:endParaRPr lang="es-ES"/>
        </a:p>
      </dgm:t>
    </dgm:pt>
    <dgm:pt modelId="{475BCFE0-DAFE-45C5-A1F7-954F6A55C467}" type="sibTrans" cxnId="{752CDE61-68FB-4B42-9515-93A243049163}">
      <dgm:prSet/>
      <dgm:spPr/>
      <dgm:t>
        <a:bodyPr/>
        <a:lstStyle/>
        <a:p>
          <a:endParaRPr lang="es-ES"/>
        </a:p>
      </dgm:t>
    </dgm:pt>
    <dgm:pt modelId="{1BDC95D0-621F-4ECF-AB41-799F3EB044C2}">
      <dgm:prSet/>
      <dgm:spPr/>
      <dgm:t>
        <a:bodyPr/>
        <a:lstStyle/>
        <a:p>
          <a:pPr marL="114300" indent="0" algn="just"/>
          <a:r>
            <a:rPr lang="es-ES" b="0" dirty="0">
              <a:latin typeface="Gothic720 BT" panose="020C0603020203020204" pitchFamily="34" charset="0"/>
            </a:rPr>
            <a:t>Presentarse diversa documentación (art. 188 y relativos de la LEEQ), entre los que se destacan:</a:t>
          </a:r>
        </a:p>
      </dgm:t>
    </dgm:pt>
    <dgm:pt modelId="{EA8E64B7-51E9-4DE9-946C-E3000E744118}" type="parTrans" cxnId="{B23F20C7-961E-4D64-A22A-C8C2CAE6FBD6}">
      <dgm:prSet/>
      <dgm:spPr/>
      <dgm:t>
        <a:bodyPr/>
        <a:lstStyle/>
        <a:p>
          <a:endParaRPr lang="es-ES"/>
        </a:p>
      </dgm:t>
    </dgm:pt>
    <dgm:pt modelId="{E0F7B788-26FA-473E-9CB3-AF674D642941}" type="sibTrans" cxnId="{B23F20C7-961E-4D64-A22A-C8C2CAE6FBD6}">
      <dgm:prSet/>
      <dgm:spPr/>
      <dgm:t>
        <a:bodyPr/>
        <a:lstStyle/>
        <a:p>
          <a:endParaRPr lang="es-ES"/>
        </a:p>
      </dgm:t>
    </dgm:pt>
    <dgm:pt modelId="{D468335A-9499-4FD7-88C4-4B9096909F07}">
      <dgm:prSet/>
      <dgm:spPr/>
      <dgm:t>
        <a:bodyPr/>
        <a:lstStyle/>
        <a:p>
          <a:pPr marL="363538" indent="0" algn="just"/>
          <a:r>
            <a:rPr lang="es-ES" b="0" dirty="0">
              <a:latin typeface="Gothic720 BT" panose="020C0603020203020204" pitchFamily="34" charset="0"/>
            </a:rPr>
            <a:t>La plataforma electoral.</a:t>
          </a:r>
        </a:p>
      </dgm:t>
    </dgm:pt>
    <dgm:pt modelId="{8583143A-94EF-4075-9466-3A4EDAB7F536}" type="parTrans" cxnId="{BA691EDA-8E05-414B-B6EA-8674CE75B6BB}">
      <dgm:prSet/>
      <dgm:spPr/>
      <dgm:t>
        <a:bodyPr/>
        <a:lstStyle/>
        <a:p>
          <a:endParaRPr lang="es-ES"/>
        </a:p>
      </dgm:t>
    </dgm:pt>
    <dgm:pt modelId="{36076AF5-6FB4-4911-BDEE-F3C49CBE4482}" type="sibTrans" cxnId="{BA691EDA-8E05-414B-B6EA-8674CE75B6BB}">
      <dgm:prSet/>
      <dgm:spPr/>
      <dgm:t>
        <a:bodyPr/>
        <a:lstStyle/>
        <a:p>
          <a:endParaRPr lang="es-ES"/>
        </a:p>
      </dgm:t>
    </dgm:pt>
    <dgm:pt modelId="{AE1DA276-EF51-4887-9A22-2F5CC4A2B2B0}">
      <dgm:prSet/>
      <dgm:spPr/>
      <dgm:t>
        <a:bodyPr/>
        <a:lstStyle/>
        <a:p>
          <a:pPr marL="363538" indent="0" algn="just"/>
          <a:r>
            <a:rPr lang="es-MX" b="0" dirty="0">
              <a:latin typeface="Gothic720 BT" panose="020C0603020203020204" pitchFamily="34" charset="0"/>
            </a:rPr>
            <a:t>Manifestación escrita, bajo protesta de decir verdad, que cumple con los requisitos para el cargo que aspira.</a:t>
          </a:r>
          <a:endParaRPr lang="es-ES" b="0" dirty="0">
            <a:latin typeface="Gothic720 BT" panose="020C0603020203020204" pitchFamily="34" charset="0"/>
          </a:endParaRPr>
        </a:p>
      </dgm:t>
    </dgm:pt>
    <dgm:pt modelId="{3A67517D-C858-4F5C-B897-0510BA4EE41E}" type="parTrans" cxnId="{BE9AECAF-1448-4141-8487-0DED7BBD15A6}">
      <dgm:prSet/>
      <dgm:spPr/>
      <dgm:t>
        <a:bodyPr/>
        <a:lstStyle/>
        <a:p>
          <a:endParaRPr lang="es-ES"/>
        </a:p>
      </dgm:t>
    </dgm:pt>
    <dgm:pt modelId="{5A6AE322-C437-4B61-AA67-55CBFC537876}" type="sibTrans" cxnId="{BE9AECAF-1448-4141-8487-0DED7BBD15A6}">
      <dgm:prSet/>
      <dgm:spPr/>
      <dgm:t>
        <a:bodyPr/>
        <a:lstStyle/>
        <a:p>
          <a:endParaRPr lang="es-ES"/>
        </a:p>
      </dgm:t>
    </dgm:pt>
    <dgm:pt modelId="{96E7A351-82D7-4941-84DB-B2A87B538D01}">
      <dgm:prSet/>
      <dgm:spPr/>
      <dgm:t>
        <a:bodyPr/>
        <a:lstStyle/>
        <a:p>
          <a:pPr marL="363538" indent="0" algn="just"/>
          <a:r>
            <a:rPr lang="es-MX" b="0" dirty="0">
              <a:latin typeface="Gothic720 BT" panose="020C0603020203020204" pitchFamily="34" charset="0"/>
            </a:rPr>
            <a:t>Acta constitutiva que acredite la creación de una persona moral constituida como asociación civil.</a:t>
          </a:r>
          <a:endParaRPr lang="es-ES" b="0" dirty="0">
            <a:latin typeface="Gothic720 BT" panose="020C0603020203020204" pitchFamily="34" charset="0"/>
          </a:endParaRPr>
        </a:p>
      </dgm:t>
    </dgm:pt>
    <dgm:pt modelId="{1BFC1C37-A687-46D7-95E4-64F05764AC5D}" type="parTrans" cxnId="{A2E7B982-3043-43D0-9782-5E65F5B0E839}">
      <dgm:prSet/>
      <dgm:spPr/>
      <dgm:t>
        <a:bodyPr/>
        <a:lstStyle/>
        <a:p>
          <a:endParaRPr lang="es-ES"/>
        </a:p>
      </dgm:t>
    </dgm:pt>
    <dgm:pt modelId="{FFD95D80-D199-4B51-87FA-49541715482D}" type="sibTrans" cxnId="{A2E7B982-3043-43D0-9782-5E65F5B0E839}">
      <dgm:prSet/>
      <dgm:spPr/>
      <dgm:t>
        <a:bodyPr/>
        <a:lstStyle/>
        <a:p>
          <a:endParaRPr lang="es-ES"/>
        </a:p>
      </dgm:t>
    </dgm:pt>
    <dgm:pt modelId="{1C754FBD-38BF-4433-84E7-623389F4DC36}">
      <dgm:prSet/>
      <dgm:spPr/>
      <dgm:t>
        <a:bodyPr/>
        <a:lstStyle/>
        <a:p>
          <a:pPr marL="363538" indent="0" algn="just"/>
          <a:r>
            <a:rPr lang="es-MX" b="0" dirty="0">
              <a:latin typeface="Gothic720 BT" panose="020C0603020203020204" pitchFamily="34" charset="0"/>
            </a:rPr>
            <a:t>Acreditar su alta ante el Sistema de Administración Tributaria y anexar los datos de la cuenta bancaria </a:t>
          </a:r>
          <a:r>
            <a:rPr lang="es-MX" b="0" dirty="0" err="1">
              <a:latin typeface="Gothic720 BT" panose="020C0603020203020204" pitchFamily="34" charset="0"/>
            </a:rPr>
            <a:t>aperturada</a:t>
          </a:r>
          <a:r>
            <a:rPr lang="es-MX" b="0" dirty="0">
              <a:latin typeface="Gothic720 BT" panose="020C0603020203020204" pitchFamily="34" charset="0"/>
            </a:rPr>
            <a:t> en el estado de Querétaro.</a:t>
          </a:r>
          <a:endParaRPr lang="es-ES" b="0" dirty="0">
            <a:latin typeface="Gothic720 BT" panose="020C0603020203020204" pitchFamily="34" charset="0"/>
          </a:endParaRPr>
        </a:p>
      </dgm:t>
    </dgm:pt>
    <dgm:pt modelId="{A9D65745-1869-42FE-9C50-08CBB21184D0}" type="parTrans" cxnId="{77037179-B964-4B6C-924F-22D0B989989A}">
      <dgm:prSet/>
      <dgm:spPr/>
      <dgm:t>
        <a:bodyPr/>
        <a:lstStyle/>
        <a:p>
          <a:endParaRPr lang="es-ES"/>
        </a:p>
      </dgm:t>
    </dgm:pt>
    <dgm:pt modelId="{35CC3196-7867-4715-B5DD-B0AD313EFF3A}" type="sibTrans" cxnId="{77037179-B964-4B6C-924F-22D0B989989A}">
      <dgm:prSet/>
      <dgm:spPr/>
      <dgm:t>
        <a:bodyPr/>
        <a:lstStyle/>
        <a:p>
          <a:endParaRPr lang="es-ES"/>
        </a:p>
      </dgm:t>
    </dgm:pt>
    <dgm:pt modelId="{DA8838C6-1652-4DC4-A41B-132655969909}">
      <dgm:prSet/>
      <dgm:spPr/>
      <dgm:t>
        <a:bodyPr/>
        <a:lstStyle/>
        <a:p>
          <a:pPr marL="363538" indent="0" algn="just"/>
          <a:r>
            <a:rPr lang="es-MX" b="0" dirty="0">
              <a:latin typeface="Gothic720 BT" panose="020C0603020203020204" pitchFamily="34" charset="0"/>
            </a:rPr>
            <a:t>Originales del formato de registro impreso y el informe de capacidad económica; incluir en medio electrónico el emblema y los colores con los que pretende presentarse ante la ciudadanía a fin de obtener el respaldo de la ciudadanía.</a:t>
          </a:r>
          <a:endParaRPr lang="es-ES" b="0" dirty="0">
            <a:latin typeface="Gothic720 BT" panose="020C0603020203020204" pitchFamily="34" charset="0"/>
          </a:endParaRPr>
        </a:p>
      </dgm:t>
    </dgm:pt>
    <dgm:pt modelId="{FAEE6A74-1424-4590-B588-C12061A45C40}" type="parTrans" cxnId="{4F8FD015-AF54-44BE-9F66-9C0200143019}">
      <dgm:prSet/>
      <dgm:spPr/>
      <dgm:t>
        <a:bodyPr/>
        <a:lstStyle/>
        <a:p>
          <a:endParaRPr lang="es-ES"/>
        </a:p>
      </dgm:t>
    </dgm:pt>
    <dgm:pt modelId="{62637BCE-E9B2-44CE-986C-7CB2E95FCF3A}" type="sibTrans" cxnId="{4F8FD015-AF54-44BE-9F66-9C0200143019}">
      <dgm:prSet/>
      <dgm:spPr/>
      <dgm:t>
        <a:bodyPr/>
        <a:lstStyle/>
        <a:p>
          <a:endParaRPr lang="es-ES"/>
        </a:p>
      </dgm:t>
    </dgm:pt>
    <dgm:pt modelId="{FB6AA73C-9E0A-4A92-9B15-15B3E53A1CE2}">
      <dgm:prSet/>
      <dgm:spPr/>
      <dgm:t>
        <a:bodyPr/>
        <a:lstStyle/>
        <a:p>
          <a:pPr marL="363538" indent="0" algn="just"/>
          <a:r>
            <a:rPr lang="es-MX" b="0" dirty="0">
              <a:latin typeface="Gothic720 BT" panose="020C0603020203020204" pitchFamily="34" charset="0"/>
            </a:rPr>
            <a:t>Para el caso de candidaturas pertenecientes a pueblos o comunidades indígenas, deberán presentar el escrito correspondiente a la manifestación de </a:t>
          </a:r>
          <a:r>
            <a:rPr lang="es-MX" b="0" dirty="0" err="1">
              <a:latin typeface="Gothic720 BT" panose="020C0603020203020204" pitchFamily="34" charset="0"/>
            </a:rPr>
            <a:t>autoadscripción</a:t>
          </a:r>
          <a:r>
            <a:rPr lang="es-MX" b="0" dirty="0">
              <a:latin typeface="Gothic720 BT" panose="020C0603020203020204" pitchFamily="34" charset="0"/>
            </a:rPr>
            <a:t>.</a:t>
          </a:r>
          <a:endParaRPr lang="es-ES" b="0" dirty="0">
            <a:latin typeface="Gothic720 BT" panose="020C0603020203020204" pitchFamily="34" charset="0"/>
          </a:endParaRPr>
        </a:p>
      </dgm:t>
    </dgm:pt>
    <dgm:pt modelId="{E8D3CA90-CEA3-4E70-8F1D-F5FFE9AF6D0C}" type="parTrans" cxnId="{2876B088-C074-4BA7-B9A3-49F0F5B3E008}">
      <dgm:prSet/>
      <dgm:spPr/>
      <dgm:t>
        <a:bodyPr/>
        <a:lstStyle/>
        <a:p>
          <a:endParaRPr lang="es-ES"/>
        </a:p>
      </dgm:t>
    </dgm:pt>
    <dgm:pt modelId="{7BE482AA-D9C8-4193-84AA-775BFFC28C03}" type="sibTrans" cxnId="{2876B088-C074-4BA7-B9A3-49F0F5B3E008}">
      <dgm:prSet/>
      <dgm:spPr/>
      <dgm:t>
        <a:bodyPr/>
        <a:lstStyle/>
        <a:p>
          <a:endParaRPr lang="es-ES"/>
        </a:p>
      </dgm:t>
    </dgm:pt>
    <dgm:pt modelId="{1732C271-EA42-40F2-96B5-484F7DB887F9}" type="pres">
      <dgm:prSet presAssocID="{DC77C375-6EDE-44AB-8AC2-B8F835F56D43}" presName="Name0" presStyleCnt="0">
        <dgm:presLayoutVars>
          <dgm:dir/>
          <dgm:animLvl val="lvl"/>
          <dgm:resizeHandles val="exact"/>
        </dgm:presLayoutVars>
      </dgm:prSet>
      <dgm:spPr/>
      <dgm:t>
        <a:bodyPr/>
        <a:lstStyle/>
        <a:p>
          <a:endParaRPr lang="es-ES"/>
        </a:p>
      </dgm:t>
    </dgm:pt>
    <dgm:pt modelId="{62F89D85-13C4-4FFB-8882-01EC925AEB60}" type="pres">
      <dgm:prSet presAssocID="{FA1CBBAF-5202-4B9C-9556-BBA9CE0E9C89}" presName="composite" presStyleCnt="0"/>
      <dgm:spPr/>
    </dgm:pt>
    <dgm:pt modelId="{7F4AF9C2-60CA-4C2C-A8E6-01B6783D6458}" type="pres">
      <dgm:prSet presAssocID="{FA1CBBAF-5202-4B9C-9556-BBA9CE0E9C89}" presName="parTx" presStyleLbl="alignNode1" presStyleIdx="0" presStyleCnt="2" custScaleX="67170">
        <dgm:presLayoutVars>
          <dgm:chMax val="0"/>
          <dgm:chPref val="0"/>
          <dgm:bulletEnabled val="1"/>
        </dgm:presLayoutVars>
      </dgm:prSet>
      <dgm:spPr/>
      <dgm:t>
        <a:bodyPr/>
        <a:lstStyle/>
        <a:p>
          <a:endParaRPr lang="es-ES"/>
        </a:p>
      </dgm:t>
    </dgm:pt>
    <dgm:pt modelId="{3978A052-C57E-4D48-BCC3-95E14A378E42}" type="pres">
      <dgm:prSet presAssocID="{FA1CBBAF-5202-4B9C-9556-BBA9CE0E9C89}" presName="desTx" presStyleLbl="alignAccFollowNode1" presStyleIdx="0" presStyleCnt="2" custScaleX="66836" custScaleY="14579" custLinFactNeighborX="264" custLinFactNeighborY="-38911">
        <dgm:presLayoutVars>
          <dgm:bulletEnabled val="1"/>
        </dgm:presLayoutVars>
      </dgm:prSet>
      <dgm:spPr/>
      <dgm:t>
        <a:bodyPr/>
        <a:lstStyle/>
        <a:p>
          <a:endParaRPr lang="es-ES"/>
        </a:p>
      </dgm:t>
    </dgm:pt>
    <dgm:pt modelId="{62FAA4A0-AF38-4905-9A30-119940B05C0E}" type="pres">
      <dgm:prSet presAssocID="{39E70AAE-99F6-4A96-99E9-8B1A7B152B1D}" presName="space" presStyleCnt="0"/>
      <dgm:spPr/>
    </dgm:pt>
    <dgm:pt modelId="{F1621E6C-EA12-46E4-8607-E255C9703FE8}" type="pres">
      <dgm:prSet presAssocID="{4A8234D9-3020-40ED-9BDF-82035A96BAE3}" presName="composite" presStyleCnt="0"/>
      <dgm:spPr/>
    </dgm:pt>
    <dgm:pt modelId="{AF34BBB9-8175-428D-B868-20D6A93D74BB}" type="pres">
      <dgm:prSet presAssocID="{4A8234D9-3020-40ED-9BDF-82035A96BAE3}" presName="parTx" presStyleLbl="alignNode1" presStyleIdx="1" presStyleCnt="2" custScaleX="122179" custLinFactNeighborX="175" custLinFactNeighborY="17655">
        <dgm:presLayoutVars>
          <dgm:chMax val="0"/>
          <dgm:chPref val="0"/>
          <dgm:bulletEnabled val="1"/>
        </dgm:presLayoutVars>
      </dgm:prSet>
      <dgm:spPr/>
      <dgm:t>
        <a:bodyPr/>
        <a:lstStyle/>
        <a:p>
          <a:endParaRPr lang="es-ES"/>
        </a:p>
      </dgm:t>
    </dgm:pt>
    <dgm:pt modelId="{AB397814-6272-4783-A596-EF43A952DF8D}" type="pres">
      <dgm:prSet presAssocID="{4A8234D9-3020-40ED-9BDF-82035A96BAE3}" presName="desTx" presStyleLbl="alignAccFollowNode1" presStyleIdx="1" presStyleCnt="2" custScaleX="122876" custScaleY="94755" custLinFactNeighborX="7" custLinFactNeighborY="2305">
        <dgm:presLayoutVars>
          <dgm:bulletEnabled val="1"/>
        </dgm:presLayoutVars>
      </dgm:prSet>
      <dgm:spPr/>
      <dgm:t>
        <a:bodyPr/>
        <a:lstStyle/>
        <a:p>
          <a:endParaRPr lang="es-ES"/>
        </a:p>
      </dgm:t>
    </dgm:pt>
  </dgm:ptLst>
  <dgm:cxnLst>
    <dgm:cxn modelId="{A981407B-71E9-4C44-95C8-009E8407FF32}" type="presOf" srcId="{96E7A351-82D7-4941-84DB-B2A87B538D01}" destId="{AB397814-6272-4783-A596-EF43A952DF8D}" srcOrd="0" destOrd="9" presId="urn:microsoft.com/office/officeart/2005/8/layout/hList1"/>
    <dgm:cxn modelId="{8BF7004C-0915-48AF-89BD-B5967B2889E3}" type="presOf" srcId="{FB6AA73C-9E0A-4A92-9B15-15B3E53A1CE2}" destId="{AB397814-6272-4783-A596-EF43A952DF8D}" srcOrd="0" destOrd="12" presId="urn:microsoft.com/office/officeart/2005/8/layout/hList1"/>
    <dgm:cxn modelId="{BE9AECAF-1448-4141-8487-0DED7BBD15A6}" srcId="{4A8234D9-3020-40ED-9BDF-82035A96BAE3}" destId="{AE1DA276-EF51-4887-9A22-2F5CC4A2B2B0}" srcOrd="8" destOrd="0" parTransId="{3A67517D-C858-4F5C-B897-0510BA4EE41E}" sibTransId="{5A6AE322-C437-4B61-AA67-55CBFC537876}"/>
    <dgm:cxn modelId="{AFACA048-B009-41AA-82CA-3661F0C1DFA4}" srcId="{FA1CBBAF-5202-4B9C-9556-BBA9CE0E9C89}" destId="{128F463E-95DF-484E-89CA-F6394500CFD5}" srcOrd="0" destOrd="0" parTransId="{BCD47A46-E3A2-45E8-8C98-7E8AB962A2B0}" sibTransId="{C9E4AE59-5FB9-4409-B5D5-53989B90676B}"/>
    <dgm:cxn modelId="{88D7B826-2215-4B44-A135-C5046F1CFAA1}" type="presOf" srcId="{1C754FBD-38BF-4433-84E7-623389F4DC36}" destId="{AB397814-6272-4783-A596-EF43A952DF8D}" srcOrd="0" destOrd="10" presId="urn:microsoft.com/office/officeart/2005/8/layout/hList1"/>
    <dgm:cxn modelId="{2876B088-C074-4BA7-B9A3-49F0F5B3E008}" srcId="{4A8234D9-3020-40ED-9BDF-82035A96BAE3}" destId="{FB6AA73C-9E0A-4A92-9B15-15B3E53A1CE2}" srcOrd="12" destOrd="0" parTransId="{E8D3CA90-CEA3-4E70-8F1D-F5FFE9AF6D0C}" sibTransId="{7BE482AA-D9C8-4193-84AA-775BFFC28C03}"/>
    <dgm:cxn modelId="{91BF6F65-0C92-496D-8C77-BFDBB8879EBD}" type="presOf" srcId="{93AB8151-20F7-4C56-8373-D30AEA0B0A3B}" destId="{AB397814-6272-4783-A596-EF43A952DF8D}" srcOrd="0" destOrd="4" presId="urn:microsoft.com/office/officeart/2005/8/layout/hList1"/>
    <dgm:cxn modelId="{DE550B2D-F9BE-4725-A018-96FE3F0C2537}" type="presOf" srcId="{FA1CBBAF-5202-4B9C-9556-BBA9CE0E9C89}" destId="{7F4AF9C2-60CA-4C2C-A8E6-01B6783D6458}" srcOrd="0" destOrd="0" presId="urn:microsoft.com/office/officeart/2005/8/layout/hList1"/>
    <dgm:cxn modelId="{752CDE61-68FB-4B42-9515-93A243049163}" srcId="{4A8234D9-3020-40ED-9BDF-82035A96BAE3}" destId="{F87B8C48-CC9B-4DCA-B7E2-4B155D65CBF2}" srcOrd="5" destOrd="0" parTransId="{89553A34-EBA9-40FE-80A9-CF28C676E0AE}" sibTransId="{475BCFE0-DAFE-45C5-A1F7-954F6A55C467}"/>
    <dgm:cxn modelId="{40F305BE-FFAE-412B-BA9B-A4059F28BC3C}" srcId="{4A8234D9-3020-40ED-9BDF-82035A96BAE3}" destId="{93AB8151-20F7-4C56-8373-D30AEA0B0A3B}" srcOrd="4" destOrd="0" parTransId="{1EA07739-E4E3-46AF-8533-6D57599201AF}" sibTransId="{7B9DF3E0-DF12-4762-A518-B18CB7167C19}"/>
    <dgm:cxn modelId="{B23F20C7-961E-4D64-A22A-C8C2CAE6FBD6}" srcId="{4A8234D9-3020-40ED-9BDF-82035A96BAE3}" destId="{1BDC95D0-621F-4ECF-AB41-799F3EB044C2}" srcOrd="6" destOrd="0" parTransId="{EA8E64B7-51E9-4DE9-946C-E3000E744118}" sibTransId="{E0F7B788-26FA-473E-9CB3-AF674D642941}"/>
    <dgm:cxn modelId="{3FA8A1E6-356E-4C08-8AF4-9D0799697757}" type="presOf" srcId="{DC77C375-6EDE-44AB-8AC2-B8F835F56D43}" destId="{1732C271-EA42-40F2-96B5-484F7DB887F9}" srcOrd="0" destOrd="0" presId="urn:microsoft.com/office/officeart/2005/8/layout/hList1"/>
    <dgm:cxn modelId="{C33C82C4-D752-4C2A-805E-2E0BEC57A359}" type="presOf" srcId="{46D6BB21-9E67-435B-97FA-6AD878AF6C4C}" destId="{AB397814-6272-4783-A596-EF43A952DF8D}" srcOrd="0" destOrd="3" presId="urn:microsoft.com/office/officeart/2005/8/layout/hList1"/>
    <dgm:cxn modelId="{CE427490-A7E2-4C2F-AC0E-1BB36DD3CF2A}" type="presOf" srcId="{DA8838C6-1652-4DC4-A41B-132655969909}" destId="{AB397814-6272-4783-A596-EF43A952DF8D}" srcOrd="0" destOrd="11" presId="urn:microsoft.com/office/officeart/2005/8/layout/hList1"/>
    <dgm:cxn modelId="{E75CDBDF-3524-45F1-811D-52C2E6921416}" type="presOf" srcId="{D468335A-9499-4FD7-88C4-4B9096909F07}" destId="{AB397814-6272-4783-A596-EF43A952DF8D}" srcOrd="0" destOrd="7" presId="urn:microsoft.com/office/officeart/2005/8/layout/hList1"/>
    <dgm:cxn modelId="{BA4B15B7-E8C1-4001-AD38-CB9BF5BBC887}" type="presOf" srcId="{FEC12124-9B67-4462-82A3-D4E145B7CCCE}" destId="{AB397814-6272-4783-A596-EF43A952DF8D}" srcOrd="0" destOrd="0" presId="urn:microsoft.com/office/officeart/2005/8/layout/hList1"/>
    <dgm:cxn modelId="{D3574F6C-5F94-4F6A-A97B-2B5B0D7F7B57}" type="presOf" srcId="{4A8234D9-3020-40ED-9BDF-82035A96BAE3}" destId="{AF34BBB9-8175-428D-B868-20D6A93D74BB}" srcOrd="0" destOrd="0" presId="urn:microsoft.com/office/officeart/2005/8/layout/hList1"/>
    <dgm:cxn modelId="{77037179-B964-4B6C-924F-22D0B989989A}" srcId="{4A8234D9-3020-40ED-9BDF-82035A96BAE3}" destId="{1C754FBD-38BF-4433-84E7-623389F4DC36}" srcOrd="10" destOrd="0" parTransId="{A9D65745-1869-42FE-9C50-08CBB21184D0}" sibTransId="{35CC3196-7867-4715-B5DD-B0AD313EFF3A}"/>
    <dgm:cxn modelId="{A60BF051-08FC-4C5A-9C76-25227B30C06A}" srcId="{DC77C375-6EDE-44AB-8AC2-B8F835F56D43}" destId="{4A8234D9-3020-40ED-9BDF-82035A96BAE3}" srcOrd="1" destOrd="0" parTransId="{58B13499-984E-4515-9FCE-142677D74032}" sibTransId="{C6828712-7B26-4FF7-ABB7-FC7B3FF5B2D5}"/>
    <dgm:cxn modelId="{AC9A8359-A311-4C91-9981-5A5805E67C1B}" srcId="{DC77C375-6EDE-44AB-8AC2-B8F835F56D43}" destId="{FA1CBBAF-5202-4B9C-9556-BBA9CE0E9C89}" srcOrd="0" destOrd="0" parTransId="{C14B8519-8221-4C72-BBB9-3907483406F0}" sibTransId="{39E70AAE-99F6-4A96-99E9-8B1A7B152B1D}"/>
    <dgm:cxn modelId="{BA691EDA-8E05-414B-B6EA-8674CE75B6BB}" srcId="{4A8234D9-3020-40ED-9BDF-82035A96BAE3}" destId="{D468335A-9499-4FD7-88C4-4B9096909F07}" srcOrd="7" destOrd="0" parTransId="{8583143A-94EF-4075-9466-3A4EDAB7F536}" sibTransId="{36076AF5-6FB4-4911-BDEE-F3C49CBE4482}"/>
    <dgm:cxn modelId="{A67F8815-B047-4C3D-9D94-CEA12850DD57}" type="presOf" srcId="{F7827D8A-B63A-4975-AC2C-8CFFC5563F1B}" destId="{AB397814-6272-4783-A596-EF43A952DF8D}" srcOrd="0" destOrd="1" presId="urn:microsoft.com/office/officeart/2005/8/layout/hList1"/>
    <dgm:cxn modelId="{B870F8F3-8304-4D65-A197-0893701AE0D2}" type="presOf" srcId="{F87B8C48-CC9B-4DCA-B7E2-4B155D65CBF2}" destId="{AB397814-6272-4783-A596-EF43A952DF8D}" srcOrd="0" destOrd="5" presId="urn:microsoft.com/office/officeart/2005/8/layout/hList1"/>
    <dgm:cxn modelId="{05074D75-9622-4125-8A60-7168BDED1E8C}" srcId="{4A8234D9-3020-40ED-9BDF-82035A96BAE3}" destId="{46D6BB21-9E67-435B-97FA-6AD878AF6C4C}" srcOrd="3" destOrd="0" parTransId="{276D8BCE-6BAC-458E-BD76-602AC257AB23}" sibTransId="{DC322C04-1537-4C46-B698-05CBC11C739F}"/>
    <dgm:cxn modelId="{16DB648B-3D43-448D-9EB1-D1DB408FD12A}" type="presOf" srcId="{1BDC95D0-621F-4ECF-AB41-799F3EB044C2}" destId="{AB397814-6272-4783-A596-EF43A952DF8D}" srcOrd="0" destOrd="6" presId="urn:microsoft.com/office/officeart/2005/8/layout/hList1"/>
    <dgm:cxn modelId="{0BD8A7B2-4529-433C-AAE3-CBBEFE9295C5}" type="presOf" srcId="{128F463E-95DF-484E-89CA-F6394500CFD5}" destId="{3978A052-C57E-4D48-BCC3-95E14A378E42}" srcOrd="0" destOrd="0" presId="urn:microsoft.com/office/officeart/2005/8/layout/hList1"/>
    <dgm:cxn modelId="{B18B2DDA-64FC-4833-B136-10141626D1F9}" type="presOf" srcId="{AE1DA276-EF51-4887-9A22-2F5CC4A2B2B0}" destId="{AB397814-6272-4783-A596-EF43A952DF8D}" srcOrd="0" destOrd="8" presId="urn:microsoft.com/office/officeart/2005/8/layout/hList1"/>
    <dgm:cxn modelId="{11A257F0-82DE-4C8E-8B7E-E54DC76C5129}" type="presOf" srcId="{6209412B-694A-4BD3-8BAF-4936BF374F87}" destId="{AB397814-6272-4783-A596-EF43A952DF8D}" srcOrd="0" destOrd="2" presId="urn:microsoft.com/office/officeart/2005/8/layout/hList1"/>
    <dgm:cxn modelId="{4F8FD015-AF54-44BE-9F66-9C0200143019}" srcId="{4A8234D9-3020-40ED-9BDF-82035A96BAE3}" destId="{DA8838C6-1652-4DC4-A41B-132655969909}" srcOrd="11" destOrd="0" parTransId="{FAEE6A74-1424-4590-B588-C12061A45C40}" sibTransId="{62637BCE-E9B2-44CE-986C-7CB2E95FCF3A}"/>
    <dgm:cxn modelId="{A5C843D8-E5F5-4BB5-843F-B9E880289A8F}" srcId="{4A8234D9-3020-40ED-9BDF-82035A96BAE3}" destId="{F7827D8A-B63A-4975-AC2C-8CFFC5563F1B}" srcOrd="1" destOrd="0" parTransId="{7562FB16-4C5C-4E04-BB37-F4B76D723828}" sibTransId="{6B36A09A-E537-49ED-AAA6-069BF744149F}"/>
    <dgm:cxn modelId="{4D8AB71B-9201-4A26-B2ED-F9E0FF0D5189}" srcId="{4A8234D9-3020-40ED-9BDF-82035A96BAE3}" destId="{6209412B-694A-4BD3-8BAF-4936BF374F87}" srcOrd="2" destOrd="0" parTransId="{805C8F82-7537-47DC-A683-5E9AC607A5AB}" sibTransId="{68BD4C42-3335-43AD-8D86-DD65F12A0868}"/>
    <dgm:cxn modelId="{A2E7B982-3043-43D0-9782-5E65F5B0E839}" srcId="{4A8234D9-3020-40ED-9BDF-82035A96BAE3}" destId="{96E7A351-82D7-4941-84DB-B2A87B538D01}" srcOrd="9" destOrd="0" parTransId="{1BFC1C37-A687-46D7-95E4-64F05764AC5D}" sibTransId="{FFD95D80-D199-4B51-87FA-49541715482D}"/>
    <dgm:cxn modelId="{4B39A48C-F865-4581-928F-BDF0ECCBCB3B}" srcId="{4A8234D9-3020-40ED-9BDF-82035A96BAE3}" destId="{FEC12124-9B67-4462-82A3-D4E145B7CCCE}" srcOrd="0" destOrd="0" parTransId="{79993DC1-2F11-4B6D-A7E8-394D2BC4E3E0}" sibTransId="{61FD9174-4A0C-46D5-B9B4-502F9DA8950B}"/>
    <dgm:cxn modelId="{75D11742-BC5D-4476-AE7D-5C342339E177}" type="presParOf" srcId="{1732C271-EA42-40F2-96B5-484F7DB887F9}" destId="{62F89D85-13C4-4FFB-8882-01EC925AEB60}" srcOrd="0" destOrd="0" presId="urn:microsoft.com/office/officeart/2005/8/layout/hList1"/>
    <dgm:cxn modelId="{78769A28-A4BF-45DD-9D98-C53064783464}" type="presParOf" srcId="{62F89D85-13C4-4FFB-8882-01EC925AEB60}" destId="{7F4AF9C2-60CA-4C2C-A8E6-01B6783D6458}" srcOrd="0" destOrd="0" presId="urn:microsoft.com/office/officeart/2005/8/layout/hList1"/>
    <dgm:cxn modelId="{85F8AF85-AFA6-4A5E-A2AA-2478A70A5D15}" type="presParOf" srcId="{62F89D85-13C4-4FFB-8882-01EC925AEB60}" destId="{3978A052-C57E-4D48-BCC3-95E14A378E42}" srcOrd="1" destOrd="0" presId="urn:microsoft.com/office/officeart/2005/8/layout/hList1"/>
    <dgm:cxn modelId="{5DADDE1A-9539-412A-94E9-805216689212}" type="presParOf" srcId="{1732C271-EA42-40F2-96B5-484F7DB887F9}" destId="{62FAA4A0-AF38-4905-9A30-119940B05C0E}" srcOrd="1" destOrd="0" presId="urn:microsoft.com/office/officeart/2005/8/layout/hList1"/>
    <dgm:cxn modelId="{3D03E750-0D58-4683-BE12-CA30BBCBECD3}" type="presParOf" srcId="{1732C271-EA42-40F2-96B5-484F7DB887F9}" destId="{F1621E6C-EA12-46E4-8607-E255C9703FE8}" srcOrd="2" destOrd="0" presId="urn:microsoft.com/office/officeart/2005/8/layout/hList1"/>
    <dgm:cxn modelId="{B09E719B-5B6C-4CA6-AB1F-D0BA785D2097}" type="presParOf" srcId="{F1621E6C-EA12-46E4-8607-E255C9703FE8}" destId="{AF34BBB9-8175-428D-B868-20D6A93D74BB}" srcOrd="0" destOrd="0" presId="urn:microsoft.com/office/officeart/2005/8/layout/hList1"/>
    <dgm:cxn modelId="{F69C65B3-A188-4BEA-9E34-B86A500341C2}" type="presParOf" srcId="{F1621E6C-EA12-46E4-8607-E255C9703FE8}" destId="{AB397814-6272-4783-A596-EF43A952DF8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09FAC6-65E4-4B8B-8D7A-C23F78685E4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8AE9F6D8-0D39-4843-8200-714AF6F52A23}">
      <dgm:prSet phldrT="[Texto]" custT="1"/>
      <dgm:spPr/>
      <dgm:t>
        <a:bodyPr/>
        <a:lstStyle/>
        <a:p>
          <a:pPr algn="ctr"/>
          <a:r>
            <a:rPr lang="es-MX" sz="1500" b="1" dirty="0">
              <a:latin typeface="Gothic720 BT" panose="020C0603020203020204" pitchFamily="34" charset="0"/>
            </a:rPr>
            <a:t>Verificación de la manifestación de intención</a:t>
          </a:r>
          <a:endParaRPr lang="es-ES" sz="1500" dirty="0">
            <a:latin typeface="Gothic720 BT" panose="020C0603020203020204" pitchFamily="34" charset="0"/>
          </a:endParaRPr>
        </a:p>
      </dgm:t>
    </dgm:pt>
    <dgm:pt modelId="{2C8031A4-D852-4115-8DEA-61B21831B6AA}" type="parTrans" cxnId="{29832500-6233-42AB-BA72-B306AFAEA478}">
      <dgm:prSet/>
      <dgm:spPr/>
      <dgm:t>
        <a:bodyPr/>
        <a:lstStyle/>
        <a:p>
          <a:pPr algn="just"/>
          <a:endParaRPr lang="es-ES" sz="1500">
            <a:latin typeface="Gothic720 BT" panose="020C0603020203020204" pitchFamily="34" charset="0"/>
          </a:endParaRPr>
        </a:p>
      </dgm:t>
    </dgm:pt>
    <dgm:pt modelId="{62FF126E-C586-4858-B8E1-B51B8FCB6651}" type="sibTrans" cxnId="{29832500-6233-42AB-BA72-B306AFAEA478}">
      <dgm:prSet/>
      <dgm:spPr/>
      <dgm:t>
        <a:bodyPr/>
        <a:lstStyle/>
        <a:p>
          <a:pPr algn="just"/>
          <a:endParaRPr lang="es-ES" sz="1500">
            <a:latin typeface="Gothic720 BT" panose="020C0603020203020204" pitchFamily="34" charset="0"/>
          </a:endParaRPr>
        </a:p>
      </dgm:t>
    </dgm:pt>
    <dgm:pt modelId="{835BA503-1319-4D94-98F7-7A4118D600D2}">
      <dgm:prSet phldrT="[Texto]" custT="1"/>
      <dgm:spPr/>
      <dgm:t>
        <a:bodyPr/>
        <a:lstStyle/>
        <a:p>
          <a:pPr algn="just"/>
          <a:r>
            <a:rPr lang="es-MX" sz="1500" dirty="0">
              <a:latin typeface="Gothic720 BT" panose="020C0603020203020204" pitchFamily="34" charset="0"/>
            </a:rPr>
            <a:t>Presentada la manifestación de intención</a:t>
          </a:r>
          <a:r>
            <a:rPr lang="es-MX" sz="1500" b="1" dirty="0">
              <a:latin typeface="Gothic720 BT" panose="020C0603020203020204" pitchFamily="34" charset="0"/>
            </a:rPr>
            <a:t>,</a:t>
          </a:r>
          <a:r>
            <a:rPr lang="es-MX" sz="1500" dirty="0">
              <a:latin typeface="Gothic720 BT" panose="020C0603020203020204" pitchFamily="34" charset="0"/>
            </a:rPr>
            <a:t> </a:t>
          </a:r>
          <a:r>
            <a:rPr lang="es-MX" sz="1500" b="0" dirty="0" smtClean="0">
              <a:latin typeface="Gothic720 BT" panose="020C0603020203020204" pitchFamily="34" charset="0"/>
            </a:rPr>
            <a:t>la </a:t>
          </a:r>
          <a:r>
            <a:rPr lang="es-MX" sz="1500" b="0" dirty="0">
              <a:latin typeface="Gothic720 BT" panose="020C0603020203020204" pitchFamily="34" charset="0"/>
            </a:rPr>
            <a:t>Secretaría Técnica dentro de los 3 días siguientes verificará el cumplimiento de los </a:t>
          </a:r>
          <a:r>
            <a:rPr lang="es-MX" sz="1500" b="0" dirty="0" smtClean="0">
              <a:latin typeface="Gothic720 BT" panose="020C0603020203020204" pitchFamily="34" charset="0"/>
            </a:rPr>
            <a:t>requisitos.</a:t>
          </a:r>
          <a:endParaRPr lang="es-ES" sz="1500" b="0" dirty="0">
            <a:latin typeface="Gothic720 BT" panose="020C0603020203020204" pitchFamily="34" charset="0"/>
          </a:endParaRPr>
        </a:p>
      </dgm:t>
    </dgm:pt>
    <dgm:pt modelId="{0F0E7FE1-5AD8-4EB8-8173-5FA9B951F5C4}" type="parTrans" cxnId="{38F4B927-EE93-4A5D-8B3E-3FBE2F8501A8}">
      <dgm:prSet/>
      <dgm:spPr/>
      <dgm:t>
        <a:bodyPr/>
        <a:lstStyle/>
        <a:p>
          <a:pPr algn="just"/>
          <a:endParaRPr lang="es-ES" sz="1500">
            <a:latin typeface="Gothic720 BT" panose="020C0603020203020204" pitchFamily="34" charset="0"/>
          </a:endParaRPr>
        </a:p>
      </dgm:t>
    </dgm:pt>
    <dgm:pt modelId="{26CBC50B-45E5-41FE-A5A6-BD2894EF5CB5}" type="sibTrans" cxnId="{38F4B927-EE93-4A5D-8B3E-3FBE2F8501A8}">
      <dgm:prSet/>
      <dgm:spPr/>
      <dgm:t>
        <a:bodyPr/>
        <a:lstStyle/>
        <a:p>
          <a:pPr algn="just"/>
          <a:endParaRPr lang="es-ES" sz="1500">
            <a:latin typeface="Gothic720 BT" panose="020C0603020203020204" pitchFamily="34" charset="0"/>
          </a:endParaRPr>
        </a:p>
      </dgm:t>
    </dgm:pt>
    <dgm:pt modelId="{5AD84895-4B55-430F-9807-7F8B163C22B1}">
      <dgm:prSet phldrT="[Texto]" custT="1"/>
      <dgm:spPr/>
      <dgm:t>
        <a:bodyPr/>
        <a:lstStyle/>
        <a:p>
          <a:pPr algn="ctr"/>
          <a:r>
            <a:rPr lang="es-MX" sz="1500" b="1" dirty="0">
              <a:latin typeface="Gothic720 BT" panose="020C0603020203020204" pitchFamily="34" charset="0"/>
            </a:rPr>
            <a:t>Resolución de registro de aspirantes y su notificación</a:t>
          </a:r>
          <a:endParaRPr lang="es-ES" sz="1500" dirty="0">
            <a:latin typeface="Gothic720 BT" panose="020C0603020203020204" pitchFamily="34" charset="0"/>
          </a:endParaRPr>
        </a:p>
      </dgm:t>
    </dgm:pt>
    <dgm:pt modelId="{E84A2125-AD79-4536-B355-471982FDAA61}" type="parTrans" cxnId="{5B7849B6-7DA3-40A6-8546-166A3F1E1B59}">
      <dgm:prSet/>
      <dgm:spPr/>
      <dgm:t>
        <a:bodyPr/>
        <a:lstStyle/>
        <a:p>
          <a:pPr algn="just"/>
          <a:endParaRPr lang="es-ES" sz="1500">
            <a:latin typeface="Gothic720 BT" panose="020C0603020203020204" pitchFamily="34" charset="0"/>
          </a:endParaRPr>
        </a:p>
      </dgm:t>
    </dgm:pt>
    <dgm:pt modelId="{9A2E9DB0-67BF-4054-9BFB-4DBF46BD4189}" type="sibTrans" cxnId="{5B7849B6-7DA3-40A6-8546-166A3F1E1B59}">
      <dgm:prSet/>
      <dgm:spPr/>
      <dgm:t>
        <a:bodyPr/>
        <a:lstStyle/>
        <a:p>
          <a:pPr algn="just"/>
          <a:endParaRPr lang="es-ES" sz="1500">
            <a:latin typeface="Gothic720 BT" panose="020C0603020203020204" pitchFamily="34" charset="0"/>
          </a:endParaRPr>
        </a:p>
      </dgm:t>
    </dgm:pt>
    <dgm:pt modelId="{83CF95C9-FB9C-4BF5-A1DF-F162CB80ED72}">
      <dgm:prSet phldrT="[Texto]" custT="1"/>
      <dgm:spPr/>
      <dgm:t>
        <a:bodyPr/>
        <a:lstStyle/>
        <a:p>
          <a:pPr algn="just"/>
          <a:r>
            <a:rPr lang="es-MX" sz="1500" dirty="0">
              <a:latin typeface="Gothic720 BT" panose="020C0603020203020204" pitchFamily="34" charset="0"/>
            </a:rPr>
            <a:t>A </a:t>
          </a:r>
          <a:r>
            <a:rPr lang="es-MX" sz="1500" b="0" dirty="0">
              <a:latin typeface="Gothic720 BT" panose="020C0603020203020204" pitchFamily="34" charset="0"/>
            </a:rPr>
            <a:t>más </a:t>
          </a:r>
          <a:r>
            <a:rPr lang="es-MX" sz="1500" b="0" dirty="0">
              <a:solidFill>
                <a:schemeClr val="accent2"/>
              </a:solidFill>
              <a:latin typeface="Gothic720 BT" panose="020C0603020203020204" pitchFamily="34" charset="0"/>
            </a:rPr>
            <a:t>tardar el </a:t>
          </a:r>
          <a:r>
            <a:rPr lang="es-MX" sz="1500" b="0" dirty="0" smtClean="0">
              <a:solidFill>
                <a:schemeClr val="accent2"/>
              </a:solidFill>
              <a:latin typeface="Gothic720 BT" panose="020C0603020203020204" pitchFamily="34" charset="0"/>
            </a:rPr>
            <a:t>23 </a:t>
          </a:r>
          <a:r>
            <a:rPr lang="es-MX" sz="1500" b="0" dirty="0">
              <a:solidFill>
                <a:schemeClr val="accent2"/>
              </a:solidFill>
              <a:latin typeface="Gothic720 BT" panose="020C0603020203020204" pitchFamily="34" charset="0"/>
            </a:rPr>
            <a:t>de diciembre </a:t>
          </a:r>
          <a:r>
            <a:rPr lang="es-MX" sz="1500" b="0" dirty="0">
              <a:latin typeface="Gothic720 BT" panose="020C0603020203020204" pitchFamily="34" charset="0"/>
            </a:rPr>
            <a:t>de 2020 se emitirán las resoluciones relativas a la procedencia o improcedencia del registro de aspirantes.</a:t>
          </a:r>
          <a:endParaRPr lang="es-ES" sz="1500" b="0" dirty="0">
            <a:latin typeface="Gothic720 BT" panose="020C0603020203020204" pitchFamily="34" charset="0"/>
          </a:endParaRPr>
        </a:p>
      </dgm:t>
    </dgm:pt>
    <dgm:pt modelId="{C6CB2D4D-148C-4AFA-8F30-E1787D54E251}" type="parTrans" cxnId="{A446591C-C438-4F02-A007-220E73C74233}">
      <dgm:prSet/>
      <dgm:spPr/>
      <dgm:t>
        <a:bodyPr/>
        <a:lstStyle/>
        <a:p>
          <a:pPr algn="just"/>
          <a:endParaRPr lang="es-ES" sz="1500">
            <a:latin typeface="Gothic720 BT" panose="020C0603020203020204" pitchFamily="34" charset="0"/>
          </a:endParaRPr>
        </a:p>
      </dgm:t>
    </dgm:pt>
    <dgm:pt modelId="{1C1E2B7F-44AD-4879-90AB-765EF8FE9F35}" type="sibTrans" cxnId="{A446591C-C438-4F02-A007-220E73C74233}">
      <dgm:prSet/>
      <dgm:spPr/>
      <dgm:t>
        <a:bodyPr/>
        <a:lstStyle/>
        <a:p>
          <a:pPr algn="just"/>
          <a:endParaRPr lang="es-ES" sz="1500">
            <a:latin typeface="Gothic720 BT" panose="020C0603020203020204" pitchFamily="34" charset="0"/>
          </a:endParaRPr>
        </a:p>
      </dgm:t>
    </dgm:pt>
    <dgm:pt modelId="{B93FAC36-1171-489F-94C8-EA2C71E89EFA}">
      <dgm:prSet phldrT="[Texto]" custT="1"/>
      <dgm:spPr/>
      <dgm:t>
        <a:bodyPr/>
        <a:lstStyle/>
        <a:p>
          <a:pPr algn="ctr"/>
          <a:r>
            <a:rPr lang="es-ES" sz="1500" b="1" dirty="0">
              <a:latin typeface="Gothic720 BT" panose="020C0603020203020204" pitchFamily="34" charset="0"/>
            </a:rPr>
            <a:t>Obtención del respaldo de la ciudadanía </a:t>
          </a:r>
        </a:p>
      </dgm:t>
    </dgm:pt>
    <dgm:pt modelId="{1283BF48-E159-44E1-BE77-BE7E6853C3DD}" type="parTrans" cxnId="{CF7724FA-0AD8-4C5E-A49D-7332191F279A}">
      <dgm:prSet/>
      <dgm:spPr/>
      <dgm:t>
        <a:bodyPr/>
        <a:lstStyle/>
        <a:p>
          <a:pPr algn="just"/>
          <a:endParaRPr lang="es-ES" sz="1500">
            <a:latin typeface="Gothic720 BT" panose="020C0603020203020204" pitchFamily="34" charset="0"/>
          </a:endParaRPr>
        </a:p>
      </dgm:t>
    </dgm:pt>
    <dgm:pt modelId="{1D5CB54F-5E7B-4D66-A0EC-EDD6554A9D01}" type="sibTrans" cxnId="{CF7724FA-0AD8-4C5E-A49D-7332191F279A}">
      <dgm:prSet/>
      <dgm:spPr/>
      <dgm:t>
        <a:bodyPr/>
        <a:lstStyle/>
        <a:p>
          <a:pPr algn="just"/>
          <a:endParaRPr lang="es-ES" sz="1500">
            <a:latin typeface="Gothic720 BT" panose="020C0603020203020204" pitchFamily="34" charset="0"/>
          </a:endParaRPr>
        </a:p>
      </dgm:t>
    </dgm:pt>
    <dgm:pt modelId="{7FC37208-A533-47BE-911D-3B4A0861456D}">
      <dgm:prSet phldrT="[Texto]" custT="1"/>
      <dgm:spPr/>
      <dgm:t>
        <a:bodyPr/>
        <a:lstStyle/>
        <a:p>
          <a:pPr algn="just"/>
          <a:r>
            <a:rPr lang="es-ES" sz="1500" dirty="0">
              <a:latin typeface="Gothic720 BT" panose="020C0603020203020204" pitchFamily="34" charset="0"/>
            </a:rPr>
            <a:t>La persona </a:t>
          </a:r>
          <a:r>
            <a:rPr lang="es-ES" sz="1500" dirty="0" smtClean="0">
              <a:latin typeface="Gothic720 BT" panose="020C0603020203020204" pitchFamily="34" charset="0"/>
            </a:rPr>
            <a:t>aspirante </a:t>
          </a:r>
          <a:r>
            <a:rPr lang="es-ES" sz="1500" dirty="0">
              <a:latin typeface="Gothic720 BT" panose="020C0603020203020204" pitchFamily="34" charset="0"/>
            </a:rPr>
            <a:t>a una candidatura independiente, deberá obtener </a:t>
          </a:r>
          <a:r>
            <a:rPr lang="es-ES" sz="1500" b="1" dirty="0">
              <a:latin typeface="Gothic720 BT" panose="020C0603020203020204" pitchFamily="34" charset="0"/>
            </a:rPr>
            <a:t>por lo menos </a:t>
          </a:r>
          <a:r>
            <a:rPr lang="es-MX" sz="1500" b="1" dirty="0">
              <a:latin typeface="Gothic720 BT" panose="020C0603020203020204" pitchFamily="34" charset="0"/>
            </a:rPr>
            <a:t>el 2% de respaldo de la ciudadanía  registrada en el listado nominal que corresponda con corte al mes de julio de 2020. </a:t>
          </a:r>
          <a:endParaRPr lang="es-ES" sz="1500" b="1" dirty="0">
            <a:latin typeface="Gothic720 BT" panose="020C0603020203020204" pitchFamily="34" charset="0"/>
          </a:endParaRPr>
        </a:p>
      </dgm:t>
    </dgm:pt>
    <dgm:pt modelId="{8C615C52-70D2-4215-8C08-DF0F81662906}" type="parTrans" cxnId="{6257C352-EFED-4E6C-A040-437BEDC39497}">
      <dgm:prSet/>
      <dgm:spPr/>
      <dgm:t>
        <a:bodyPr/>
        <a:lstStyle/>
        <a:p>
          <a:pPr algn="just"/>
          <a:endParaRPr lang="es-ES" sz="1500">
            <a:latin typeface="Gothic720 BT" panose="020C0603020203020204" pitchFamily="34" charset="0"/>
          </a:endParaRPr>
        </a:p>
      </dgm:t>
    </dgm:pt>
    <dgm:pt modelId="{3C4F19C2-72AF-4682-9314-3921D03F6E56}" type="sibTrans" cxnId="{6257C352-EFED-4E6C-A040-437BEDC39497}">
      <dgm:prSet/>
      <dgm:spPr/>
      <dgm:t>
        <a:bodyPr/>
        <a:lstStyle/>
        <a:p>
          <a:pPr algn="just"/>
          <a:endParaRPr lang="es-ES" sz="1500">
            <a:latin typeface="Gothic720 BT" panose="020C0603020203020204" pitchFamily="34" charset="0"/>
          </a:endParaRPr>
        </a:p>
      </dgm:t>
    </dgm:pt>
    <dgm:pt modelId="{457F144D-5566-4F57-8B02-95BB956ADB7B}">
      <dgm:prSet custT="1"/>
      <dgm:spPr/>
      <dgm:t>
        <a:bodyPr/>
        <a:lstStyle/>
        <a:p>
          <a:pPr algn="just"/>
          <a:r>
            <a:rPr lang="es-MX" sz="1500" b="0" dirty="0">
              <a:latin typeface="Gothic720 BT" panose="020C0603020203020204" pitchFamily="34" charset="0"/>
            </a:rPr>
            <a:t>En caso de incumplimiento de algún requisito  dentro de las cuarenta y ocho horas siguientes  </a:t>
          </a:r>
          <a:r>
            <a:rPr lang="es-MX" sz="1500" b="0" dirty="0" smtClean="0">
              <a:latin typeface="Gothic720 BT" panose="020C0603020203020204" pitchFamily="34" charset="0"/>
            </a:rPr>
            <a:t>notificará en </a:t>
          </a:r>
          <a:r>
            <a:rPr lang="es-MX" sz="1500" b="0" dirty="0">
              <a:latin typeface="Gothic720 BT" panose="020C0603020203020204" pitchFamily="34" charset="0"/>
            </a:rPr>
            <a:t>un plazo igual </a:t>
          </a:r>
          <a:r>
            <a:rPr lang="es-MX" sz="1500" b="0" dirty="0" smtClean="0">
              <a:latin typeface="Gothic720 BT" panose="020C0603020203020204" pitchFamily="34" charset="0"/>
            </a:rPr>
            <a:t>subsane.</a:t>
          </a:r>
          <a:endParaRPr lang="es-MX" sz="1500" b="0" dirty="0">
            <a:latin typeface="Gothic720 BT" panose="020C0603020203020204" pitchFamily="34" charset="0"/>
          </a:endParaRPr>
        </a:p>
      </dgm:t>
    </dgm:pt>
    <dgm:pt modelId="{E05058DC-0958-452D-A5D6-4B7730673090}" type="parTrans" cxnId="{8E3AC5FF-3786-4F2D-812D-FFAB5AA6FF18}">
      <dgm:prSet/>
      <dgm:spPr/>
      <dgm:t>
        <a:bodyPr/>
        <a:lstStyle/>
        <a:p>
          <a:pPr algn="just"/>
          <a:endParaRPr lang="es-ES" sz="1500">
            <a:latin typeface="Gothic720 BT" panose="020C0603020203020204" pitchFamily="34" charset="0"/>
          </a:endParaRPr>
        </a:p>
      </dgm:t>
    </dgm:pt>
    <dgm:pt modelId="{1493A4E4-D568-4279-BEA2-FFA312653505}" type="sibTrans" cxnId="{8E3AC5FF-3786-4F2D-812D-FFAB5AA6FF18}">
      <dgm:prSet/>
      <dgm:spPr/>
      <dgm:t>
        <a:bodyPr/>
        <a:lstStyle/>
        <a:p>
          <a:pPr algn="just"/>
          <a:endParaRPr lang="es-ES" sz="1500">
            <a:latin typeface="Gothic720 BT" panose="020C0603020203020204" pitchFamily="34" charset="0"/>
          </a:endParaRPr>
        </a:p>
      </dgm:t>
    </dgm:pt>
    <dgm:pt modelId="{CBBF8F3D-BA2F-475C-9555-7094FADF3BE1}">
      <dgm:prSet phldrT="[Texto]" custT="1"/>
      <dgm:spPr/>
      <dgm:t>
        <a:bodyPr/>
        <a:lstStyle/>
        <a:p>
          <a:pPr algn="just"/>
          <a:endParaRPr lang="es-ES" sz="1500" dirty="0">
            <a:latin typeface="Gothic720 BT" panose="020C0603020203020204" pitchFamily="34" charset="0"/>
          </a:endParaRPr>
        </a:p>
      </dgm:t>
    </dgm:pt>
    <dgm:pt modelId="{2BB6E1FE-B57F-4AFC-A93B-F7775975D8D1}" type="parTrans" cxnId="{1626F468-4D10-4EB8-A2A6-700FCF53A608}">
      <dgm:prSet/>
      <dgm:spPr/>
      <dgm:t>
        <a:bodyPr/>
        <a:lstStyle/>
        <a:p>
          <a:pPr algn="just"/>
          <a:endParaRPr lang="es-ES" sz="1500">
            <a:latin typeface="Gothic720 BT" panose="020C0603020203020204" pitchFamily="34" charset="0"/>
          </a:endParaRPr>
        </a:p>
      </dgm:t>
    </dgm:pt>
    <dgm:pt modelId="{E91A2174-674F-4AFB-A6E7-74B390304405}" type="sibTrans" cxnId="{1626F468-4D10-4EB8-A2A6-700FCF53A608}">
      <dgm:prSet/>
      <dgm:spPr/>
      <dgm:t>
        <a:bodyPr/>
        <a:lstStyle/>
        <a:p>
          <a:pPr algn="just"/>
          <a:endParaRPr lang="es-ES" sz="1500">
            <a:latin typeface="Gothic720 BT" panose="020C0603020203020204" pitchFamily="34" charset="0"/>
          </a:endParaRPr>
        </a:p>
      </dgm:t>
    </dgm:pt>
    <dgm:pt modelId="{FA03E10F-54AE-4DFA-8A54-602F0FC27F77}">
      <dgm:prSet phldrT="[Texto]" custT="1"/>
      <dgm:spPr/>
      <dgm:t>
        <a:bodyPr/>
        <a:lstStyle/>
        <a:p>
          <a:pPr algn="just"/>
          <a:r>
            <a:rPr lang="es-ES" sz="1500" dirty="0">
              <a:latin typeface="Gothic720 BT" panose="020C0603020203020204" pitchFamily="34" charset="0"/>
            </a:rPr>
            <a:t>La obtención del respaldo de la ciudadanía iniciará </a:t>
          </a:r>
          <a:r>
            <a:rPr lang="es-ES" sz="1500" dirty="0" smtClean="0">
              <a:latin typeface="Gothic720 BT" panose="020C0603020203020204" pitchFamily="34" charset="0"/>
            </a:rPr>
            <a:t>el 14 de enero y  </a:t>
          </a:r>
          <a:r>
            <a:rPr lang="es-ES" sz="1500" dirty="0">
              <a:latin typeface="Gothic720 BT" panose="020C0603020203020204" pitchFamily="34" charset="0"/>
            </a:rPr>
            <a:t>concluirá </a:t>
          </a:r>
          <a:r>
            <a:rPr lang="es-ES" sz="1500" dirty="0" smtClean="0">
              <a:latin typeface="Gothic720 BT" panose="020C0603020203020204" pitchFamily="34" charset="0"/>
            </a:rPr>
            <a:t>el 12 de febrero de 2021.</a:t>
          </a:r>
          <a:endParaRPr lang="es-ES" sz="1500" dirty="0">
            <a:latin typeface="Gothic720 BT" panose="020C0603020203020204" pitchFamily="34" charset="0"/>
          </a:endParaRPr>
        </a:p>
      </dgm:t>
    </dgm:pt>
    <dgm:pt modelId="{057CF531-3D04-4F1A-91DD-6C8E14780D28}" type="parTrans" cxnId="{48735FF3-F8E4-4DD5-8F67-3E4FDAFE8A07}">
      <dgm:prSet/>
      <dgm:spPr/>
      <dgm:t>
        <a:bodyPr/>
        <a:lstStyle/>
        <a:p>
          <a:endParaRPr lang="es-ES" sz="1500"/>
        </a:p>
      </dgm:t>
    </dgm:pt>
    <dgm:pt modelId="{29E44FC6-07DE-42D2-B785-C774074DFA01}" type="sibTrans" cxnId="{48735FF3-F8E4-4DD5-8F67-3E4FDAFE8A07}">
      <dgm:prSet/>
      <dgm:spPr/>
      <dgm:t>
        <a:bodyPr/>
        <a:lstStyle/>
        <a:p>
          <a:endParaRPr lang="es-ES" sz="1500"/>
        </a:p>
      </dgm:t>
    </dgm:pt>
    <dgm:pt modelId="{613BFE15-D739-407C-95AA-3ED7947C9BB6}">
      <dgm:prSet phldrT="[Texto]" custT="1"/>
      <dgm:spPr/>
      <dgm:t>
        <a:bodyPr/>
        <a:lstStyle/>
        <a:p>
          <a:pPr algn="just"/>
          <a:endParaRPr lang="es-ES" sz="1500" dirty="0">
            <a:latin typeface="Gothic720 BT" panose="020C0603020203020204" pitchFamily="34" charset="0"/>
          </a:endParaRPr>
        </a:p>
      </dgm:t>
    </dgm:pt>
    <dgm:pt modelId="{703CE1A5-1218-4A6E-BAA5-0A9D87138D02}" type="parTrans" cxnId="{D785913F-AC6A-4241-9206-643BCCEA90B5}">
      <dgm:prSet/>
      <dgm:spPr/>
      <dgm:t>
        <a:bodyPr/>
        <a:lstStyle/>
        <a:p>
          <a:endParaRPr lang="es-ES" sz="1500"/>
        </a:p>
      </dgm:t>
    </dgm:pt>
    <dgm:pt modelId="{48BDE438-3144-44EB-AF7F-EC0DEF658F60}" type="sibTrans" cxnId="{D785913F-AC6A-4241-9206-643BCCEA90B5}">
      <dgm:prSet/>
      <dgm:spPr/>
      <dgm:t>
        <a:bodyPr/>
        <a:lstStyle/>
        <a:p>
          <a:endParaRPr lang="es-ES" sz="1500"/>
        </a:p>
      </dgm:t>
    </dgm:pt>
    <dgm:pt modelId="{8C7C57B2-ABF7-4334-8389-3592513AC19B}">
      <dgm:prSet phldrT="[Texto]" custT="1"/>
      <dgm:spPr/>
      <dgm:t>
        <a:bodyPr/>
        <a:lstStyle/>
        <a:p>
          <a:pPr algn="just"/>
          <a:endParaRPr lang="es-ES" sz="1500" b="0" dirty="0">
            <a:latin typeface="Gothic720 BT" panose="020C0603020203020204" pitchFamily="34" charset="0"/>
          </a:endParaRPr>
        </a:p>
      </dgm:t>
    </dgm:pt>
    <dgm:pt modelId="{8B35D472-FBA1-4A94-B766-359F0BAD0BC2}" type="parTrans" cxnId="{F8BF697F-A1B1-4DB4-8033-ED67A0FA7A7F}">
      <dgm:prSet/>
      <dgm:spPr/>
      <dgm:t>
        <a:bodyPr/>
        <a:lstStyle/>
        <a:p>
          <a:endParaRPr lang="es-ES"/>
        </a:p>
      </dgm:t>
    </dgm:pt>
    <dgm:pt modelId="{D21AEA57-C6B4-4E04-BAF3-D58649AEF39D}" type="sibTrans" cxnId="{F8BF697F-A1B1-4DB4-8033-ED67A0FA7A7F}">
      <dgm:prSet/>
      <dgm:spPr/>
      <dgm:t>
        <a:bodyPr/>
        <a:lstStyle/>
        <a:p>
          <a:endParaRPr lang="es-ES"/>
        </a:p>
      </dgm:t>
    </dgm:pt>
    <dgm:pt modelId="{7668E1EA-E5A7-4200-8102-0A323850386A}" type="pres">
      <dgm:prSet presAssocID="{DF09FAC6-65E4-4B8B-8D7A-C23F78685E41}" presName="Name0" presStyleCnt="0">
        <dgm:presLayoutVars>
          <dgm:dir/>
          <dgm:animLvl val="lvl"/>
          <dgm:resizeHandles val="exact"/>
        </dgm:presLayoutVars>
      </dgm:prSet>
      <dgm:spPr/>
      <dgm:t>
        <a:bodyPr/>
        <a:lstStyle/>
        <a:p>
          <a:endParaRPr lang="es-ES"/>
        </a:p>
      </dgm:t>
    </dgm:pt>
    <dgm:pt modelId="{9AB6242C-6915-4145-8A5F-0510267D0AC1}" type="pres">
      <dgm:prSet presAssocID="{8AE9F6D8-0D39-4843-8200-714AF6F52A23}" presName="composite" presStyleCnt="0"/>
      <dgm:spPr/>
    </dgm:pt>
    <dgm:pt modelId="{B9261E76-F768-46AA-A887-A1EB3F1DFFCD}" type="pres">
      <dgm:prSet presAssocID="{8AE9F6D8-0D39-4843-8200-714AF6F52A23}" presName="parTx" presStyleLbl="alignNode1" presStyleIdx="0" presStyleCnt="3" custScaleY="100000">
        <dgm:presLayoutVars>
          <dgm:chMax val="0"/>
          <dgm:chPref val="0"/>
          <dgm:bulletEnabled val="1"/>
        </dgm:presLayoutVars>
      </dgm:prSet>
      <dgm:spPr/>
      <dgm:t>
        <a:bodyPr/>
        <a:lstStyle/>
        <a:p>
          <a:endParaRPr lang="es-ES"/>
        </a:p>
      </dgm:t>
    </dgm:pt>
    <dgm:pt modelId="{F7F2094C-C22C-4B16-A495-6E1D32E62EE9}" type="pres">
      <dgm:prSet presAssocID="{8AE9F6D8-0D39-4843-8200-714AF6F52A23}" presName="desTx" presStyleLbl="alignAccFollowNode1" presStyleIdx="0" presStyleCnt="3">
        <dgm:presLayoutVars>
          <dgm:bulletEnabled val="1"/>
        </dgm:presLayoutVars>
      </dgm:prSet>
      <dgm:spPr/>
      <dgm:t>
        <a:bodyPr/>
        <a:lstStyle/>
        <a:p>
          <a:endParaRPr lang="es-ES"/>
        </a:p>
      </dgm:t>
    </dgm:pt>
    <dgm:pt modelId="{17E50322-5120-4F09-B88C-3E7F8016196C}" type="pres">
      <dgm:prSet presAssocID="{62FF126E-C586-4858-B8E1-B51B8FCB6651}" presName="space" presStyleCnt="0"/>
      <dgm:spPr/>
    </dgm:pt>
    <dgm:pt modelId="{C956F2F9-F783-4CB9-A342-5D71E4AA1A1A}" type="pres">
      <dgm:prSet presAssocID="{5AD84895-4B55-430F-9807-7F8B163C22B1}" presName="composite" presStyleCnt="0"/>
      <dgm:spPr/>
    </dgm:pt>
    <dgm:pt modelId="{085D4EF3-F68D-4DBF-8DCA-8BD3AD7328F9}" type="pres">
      <dgm:prSet presAssocID="{5AD84895-4B55-430F-9807-7F8B163C22B1}" presName="parTx" presStyleLbl="alignNode1" presStyleIdx="1" presStyleCnt="3" custScaleY="100000">
        <dgm:presLayoutVars>
          <dgm:chMax val="0"/>
          <dgm:chPref val="0"/>
          <dgm:bulletEnabled val="1"/>
        </dgm:presLayoutVars>
      </dgm:prSet>
      <dgm:spPr/>
      <dgm:t>
        <a:bodyPr/>
        <a:lstStyle/>
        <a:p>
          <a:endParaRPr lang="es-ES"/>
        </a:p>
      </dgm:t>
    </dgm:pt>
    <dgm:pt modelId="{DA1B4CE2-7F7C-4808-AFC9-DE3388B6F8FF}" type="pres">
      <dgm:prSet presAssocID="{5AD84895-4B55-430F-9807-7F8B163C22B1}" presName="desTx" presStyleLbl="alignAccFollowNode1" presStyleIdx="1" presStyleCnt="3" custLinFactNeighborX="83" custLinFactNeighborY="500">
        <dgm:presLayoutVars>
          <dgm:bulletEnabled val="1"/>
        </dgm:presLayoutVars>
      </dgm:prSet>
      <dgm:spPr/>
      <dgm:t>
        <a:bodyPr/>
        <a:lstStyle/>
        <a:p>
          <a:endParaRPr lang="es-ES"/>
        </a:p>
      </dgm:t>
    </dgm:pt>
    <dgm:pt modelId="{D4216D90-A163-498B-BDFF-7B38E6CFA7CA}" type="pres">
      <dgm:prSet presAssocID="{9A2E9DB0-67BF-4054-9BFB-4DBF46BD4189}" presName="space" presStyleCnt="0"/>
      <dgm:spPr/>
    </dgm:pt>
    <dgm:pt modelId="{0FD1E1FD-3E1E-4145-9F1A-3479E6CF6A6C}" type="pres">
      <dgm:prSet presAssocID="{B93FAC36-1171-489F-94C8-EA2C71E89EFA}" presName="composite" presStyleCnt="0"/>
      <dgm:spPr/>
    </dgm:pt>
    <dgm:pt modelId="{06E367BC-5EB8-4CB6-86D9-7686C9056158}" type="pres">
      <dgm:prSet presAssocID="{B93FAC36-1171-489F-94C8-EA2C71E89EFA}" presName="parTx" presStyleLbl="alignNode1" presStyleIdx="2" presStyleCnt="3" custScaleY="100000">
        <dgm:presLayoutVars>
          <dgm:chMax val="0"/>
          <dgm:chPref val="0"/>
          <dgm:bulletEnabled val="1"/>
        </dgm:presLayoutVars>
      </dgm:prSet>
      <dgm:spPr/>
      <dgm:t>
        <a:bodyPr/>
        <a:lstStyle/>
        <a:p>
          <a:endParaRPr lang="es-ES"/>
        </a:p>
      </dgm:t>
    </dgm:pt>
    <dgm:pt modelId="{29635ECC-7C6A-48AF-BCE3-2C4833D0315E}" type="pres">
      <dgm:prSet presAssocID="{B93FAC36-1171-489F-94C8-EA2C71E89EFA}" presName="desTx" presStyleLbl="alignAccFollowNode1" presStyleIdx="2" presStyleCnt="3">
        <dgm:presLayoutVars>
          <dgm:bulletEnabled val="1"/>
        </dgm:presLayoutVars>
      </dgm:prSet>
      <dgm:spPr/>
      <dgm:t>
        <a:bodyPr/>
        <a:lstStyle/>
        <a:p>
          <a:endParaRPr lang="es-ES"/>
        </a:p>
      </dgm:t>
    </dgm:pt>
  </dgm:ptLst>
  <dgm:cxnLst>
    <dgm:cxn modelId="{1179FB9C-6BB0-45D0-8A5C-3BC1C269D185}" type="presOf" srcId="{7FC37208-A533-47BE-911D-3B4A0861456D}" destId="{29635ECC-7C6A-48AF-BCE3-2C4833D0315E}" srcOrd="0" destOrd="0" presId="urn:microsoft.com/office/officeart/2005/8/layout/hList1"/>
    <dgm:cxn modelId="{5B7849B6-7DA3-40A6-8546-166A3F1E1B59}" srcId="{DF09FAC6-65E4-4B8B-8D7A-C23F78685E41}" destId="{5AD84895-4B55-430F-9807-7F8B163C22B1}" srcOrd="1" destOrd="0" parTransId="{E84A2125-AD79-4536-B355-471982FDAA61}" sibTransId="{9A2E9DB0-67BF-4054-9BFB-4DBF46BD4189}"/>
    <dgm:cxn modelId="{D785913F-AC6A-4241-9206-643BCCEA90B5}" srcId="{B93FAC36-1171-489F-94C8-EA2C71E89EFA}" destId="{613BFE15-D739-407C-95AA-3ED7947C9BB6}" srcOrd="1" destOrd="0" parTransId="{703CE1A5-1218-4A6E-BAA5-0A9D87138D02}" sibTransId="{48BDE438-3144-44EB-AF7F-EC0DEF658F60}"/>
    <dgm:cxn modelId="{985812D9-EB7B-4A63-A68F-7CA20FF1D5D5}" type="presOf" srcId="{CBBF8F3D-BA2F-475C-9555-7094FADF3BE1}" destId="{DA1B4CE2-7F7C-4808-AFC9-DE3388B6F8FF}" srcOrd="0" destOrd="1" presId="urn:microsoft.com/office/officeart/2005/8/layout/hList1"/>
    <dgm:cxn modelId="{0A208D70-D390-4203-915C-AC948A86A41F}" type="presOf" srcId="{5AD84895-4B55-430F-9807-7F8B163C22B1}" destId="{085D4EF3-F68D-4DBF-8DCA-8BD3AD7328F9}" srcOrd="0" destOrd="0" presId="urn:microsoft.com/office/officeart/2005/8/layout/hList1"/>
    <dgm:cxn modelId="{C656E6CD-0BFE-470F-B08C-99F978EBDC79}" type="presOf" srcId="{8C7C57B2-ABF7-4334-8389-3592513AC19B}" destId="{F7F2094C-C22C-4B16-A495-6E1D32E62EE9}" srcOrd="0" destOrd="1" presId="urn:microsoft.com/office/officeart/2005/8/layout/hList1"/>
    <dgm:cxn modelId="{5132F961-73E4-4062-A60F-34E99DB1B7D0}" type="presOf" srcId="{613BFE15-D739-407C-95AA-3ED7947C9BB6}" destId="{29635ECC-7C6A-48AF-BCE3-2C4833D0315E}" srcOrd="0" destOrd="1" presId="urn:microsoft.com/office/officeart/2005/8/layout/hList1"/>
    <dgm:cxn modelId="{10150F80-0BC0-4930-813A-7684DDAE3A6A}" type="presOf" srcId="{8AE9F6D8-0D39-4843-8200-714AF6F52A23}" destId="{B9261E76-F768-46AA-A887-A1EB3F1DFFCD}" srcOrd="0" destOrd="0" presId="urn:microsoft.com/office/officeart/2005/8/layout/hList1"/>
    <dgm:cxn modelId="{8DAEB3FA-B79D-4619-87B0-B31A36F1C02D}" type="presOf" srcId="{83CF95C9-FB9C-4BF5-A1DF-F162CB80ED72}" destId="{DA1B4CE2-7F7C-4808-AFC9-DE3388B6F8FF}" srcOrd="0" destOrd="0" presId="urn:microsoft.com/office/officeart/2005/8/layout/hList1"/>
    <dgm:cxn modelId="{A446591C-C438-4F02-A007-220E73C74233}" srcId="{5AD84895-4B55-430F-9807-7F8B163C22B1}" destId="{83CF95C9-FB9C-4BF5-A1DF-F162CB80ED72}" srcOrd="0" destOrd="0" parTransId="{C6CB2D4D-148C-4AFA-8F30-E1787D54E251}" sibTransId="{1C1E2B7F-44AD-4879-90AB-765EF8FE9F35}"/>
    <dgm:cxn modelId="{52084EF3-8A2F-4F8B-9AFD-33830144E4E6}" type="presOf" srcId="{B93FAC36-1171-489F-94C8-EA2C71E89EFA}" destId="{06E367BC-5EB8-4CB6-86D9-7686C9056158}" srcOrd="0" destOrd="0" presId="urn:microsoft.com/office/officeart/2005/8/layout/hList1"/>
    <dgm:cxn modelId="{1626F468-4D10-4EB8-A2A6-700FCF53A608}" srcId="{5AD84895-4B55-430F-9807-7F8B163C22B1}" destId="{CBBF8F3D-BA2F-475C-9555-7094FADF3BE1}" srcOrd="1" destOrd="0" parTransId="{2BB6E1FE-B57F-4AFC-A93B-F7775975D8D1}" sibTransId="{E91A2174-674F-4AFB-A6E7-74B390304405}"/>
    <dgm:cxn modelId="{48735FF3-F8E4-4DD5-8F67-3E4FDAFE8A07}" srcId="{B93FAC36-1171-489F-94C8-EA2C71E89EFA}" destId="{FA03E10F-54AE-4DFA-8A54-602F0FC27F77}" srcOrd="2" destOrd="0" parTransId="{057CF531-3D04-4F1A-91DD-6C8E14780D28}" sibTransId="{29E44FC6-07DE-42D2-B785-C774074DFA01}"/>
    <dgm:cxn modelId="{38F4B927-EE93-4A5D-8B3E-3FBE2F8501A8}" srcId="{8AE9F6D8-0D39-4843-8200-714AF6F52A23}" destId="{835BA503-1319-4D94-98F7-7A4118D600D2}" srcOrd="0" destOrd="0" parTransId="{0F0E7FE1-5AD8-4EB8-8173-5FA9B951F5C4}" sibTransId="{26CBC50B-45E5-41FE-A5A6-BD2894EF5CB5}"/>
    <dgm:cxn modelId="{5F265E09-C9B5-4864-9993-F8812AC36E92}" type="presOf" srcId="{835BA503-1319-4D94-98F7-7A4118D600D2}" destId="{F7F2094C-C22C-4B16-A495-6E1D32E62EE9}" srcOrd="0" destOrd="0" presId="urn:microsoft.com/office/officeart/2005/8/layout/hList1"/>
    <dgm:cxn modelId="{F8BF697F-A1B1-4DB4-8033-ED67A0FA7A7F}" srcId="{8AE9F6D8-0D39-4843-8200-714AF6F52A23}" destId="{8C7C57B2-ABF7-4334-8389-3592513AC19B}" srcOrd="1" destOrd="0" parTransId="{8B35D472-FBA1-4A94-B766-359F0BAD0BC2}" sibTransId="{D21AEA57-C6B4-4E04-BAF3-D58649AEF39D}"/>
    <dgm:cxn modelId="{CF7724FA-0AD8-4C5E-A49D-7332191F279A}" srcId="{DF09FAC6-65E4-4B8B-8D7A-C23F78685E41}" destId="{B93FAC36-1171-489F-94C8-EA2C71E89EFA}" srcOrd="2" destOrd="0" parTransId="{1283BF48-E159-44E1-BE77-BE7E6853C3DD}" sibTransId="{1D5CB54F-5E7B-4D66-A0EC-EDD6554A9D01}"/>
    <dgm:cxn modelId="{6257C352-EFED-4E6C-A040-437BEDC39497}" srcId="{B93FAC36-1171-489F-94C8-EA2C71E89EFA}" destId="{7FC37208-A533-47BE-911D-3B4A0861456D}" srcOrd="0" destOrd="0" parTransId="{8C615C52-70D2-4215-8C08-DF0F81662906}" sibTransId="{3C4F19C2-72AF-4682-9314-3921D03F6E56}"/>
    <dgm:cxn modelId="{8E3AC5FF-3786-4F2D-812D-FFAB5AA6FF18}" srcId="{8AE9F6D8-0D39-4843-8200-714AF6F52A23}" destId="{457F144D-5566-4F57-8B02-95BB956ADB7B}" srcOrd="2" destOrd="0" parTransId="{E05058DC-0958-452D-A5D6-4B7730673090}" sibTransId="{1493A4E4-D568-4279-BEA2-FFA312653505}"/>
    <dgm:cxn modelId="{F5D04205-AA6A-4F19-A21C-C26C6214AD61}" type="presOf" srcId="{FA03E10F-54AE-4DFA-8A54-602F0FC27F77}" destId="{29635ECC-7C6A-48AF-BCE3-2C4833D0315E}" srcOrd="0" destOrd="2" presId="urn:microsoft.com/office/officeart/2005/8/layout/hList1"/>
    <dgm:cxn modelId="{8153D9DF-AFD3-4719-ACEB-E5D6BB8959A7}" type="presOf" srcId="{DF09FAC6-65E4-4B8B-8D7A-C23F78685E41}" destId="{7668E1EA-E5A7-4200-8102-0A323850386A}" srcOrd="0" destOrd="0" presId="urn:microsoft.com/office/officeart/2005/8/layout/hList1"/>
    <dgm:cxn modelId="{29832500-6233-42AB-BA72-B306AFAEA478}" srcId="{DF09FAC6-65E4-4B8B-8D7A-C23F78685E41}" destId="{8AE9F6D8-0D39-4843-8200-714AF6F52A23}" srcOrd="0" destOrd="0" parTransId="{2C8031A4-D852-4115-8DEA-61B21831B6AA}" sibTransId="{62FF126E-C586-4858-B8E1-B51B8FCB6651}"/>
    <dgm:cxn modelId="{656CEAC0-4E3A-46CB-8BBB-D13773F7406C}" type="presOf" srcId="{457F144D-5566-4F57-8B02-95BB956ADB7B}" destId="{F7F2094C-C22C-4B16-A495-6E1D32E62EE9}" srcOrd="0" destOrd="2" presId="urn:microsoft.com/office/officeart/2005/8/layout/hList1"/>
    <dgm:cxn modelId="{F3463689-B599-4502-A61D-631C0F7F47D1}" type="presParOf" srcId="{7668E1EA-E5A7-4200-8102-0A323850386A}" destId="{9AB6242C-6915-4145-8A5F-0510267D0AC1}" srcOrd="0" destOrd="0" presId="urn:microsoft.com/office/officeart/2005/8/layout/hList1"/>
    <dgm:cxn modelId="{7003E6CC-BEDF-471D-8810-CAC6AA986613}" type="presParOf" srcId="{9AB6242C-6915-4145-8A5F-0510267D0AC1}" destId="{B9261E76-F768-46AA-A887-A1EB3F1DFFCD}" srcOrd="0" destOrd="0" presId="urn:microsoft.com/office/officeart/2005/8/layout/hList1"/>
    <dgm:cxn modelId="{68884E13-F592-418F-B5EE-E1840053B6E3}" type="presParOf" srcId="{9AB6242C-6915-4145-8A5F-0510267D0AC1}" destId="{F7F2094C-C22C-4B16-A495-6E1D32E62EE9}" srcOrd="1" destOrd="0" presId="urn:microsoft.com/office/officeart/2005/8/layout/hList1"/>
    <dgm:cxn modelId="{AA62003F-93CA-4EEE-8F73-06D7592EA679}" type="presParOf" srcId="{7668E1EA-E5A7-4200-8102-0A323850386A}" destId="{17E50322-5120-4F09-B88C-3E7F8016196C}" srcOrd="1" destOrd="0" presId="urn:microsoft.com/office/officeart/2005/8/layout/hList1"/>
    <dgm:cxn modelId="{4F478D9B-F43A-45C3-8DCC-5118D092B790}" type="presParOf" srcId="{7668E1EA-E5A7-4200-8102-0A323850386A}" destId="{C956F2F9-F783-4CB9-A342-5D71E4AA1A1A}" srcOrd="2" destOrd="0" presId="urn:microsoft.com/office/officeart/2005/8/layout/hList1"/>
    <dgm:cxn modelId="{A35B6289-3884-4346-BCE0-956CFFC5E601}" type="presParOf" srcId="{C956F2F9-F783-4CB9-A342-5D71E4AA1A1A}" destId="{085D4EF3-F68D-4DBF-8DCA-8BD3AD7328F9}" srcOrd="0" destOrd="0" presId="urn:microsoft.com/office/officeart/2005/8/layout/hList1"/>
    <dgm:cxn modelId="{0CCD8B56-06CF-4C0C-BE6F-207744ED2D30}" type="presParOf" srcId="{C956F2F9-F783-4CB9-A342-5D71E4AA1A1A}" destId="{DA1B4CE2-7F7C-4808-AFC9-DE3388B6F8FF}" srcOrd="1" destOrd="0" presId="urn:microsoft.com/office/officeart/2005/8/layout/hList1"/>
    <dgm:cxn modelId="{984BD941-77C5-4DF0-BE24-69AA357F3E59}" type="presParOf" srcId="{7668E1EA-E5A7-4200-8102-0A323850386A}" destId="{D4216D90-A163-498B-BDFF-7B38E6CFA7CA}" srcOrd="3" destOrd="0" presId="urn:microsoft.com/office/officeart/2005/8/layout/hList1"/>
    <dgm:cxn modelId="{EEA9A181-50AF-4044-A2F4-14EF900D74B7}" type="presParOf" srcId="{7668E1EA-E5A7-4200-8102-0A323850386A}" destId="{0FD1E1FD-3E1E-4145-9F1A-3479E6CF6A6C}" srcOrd="4" destOrd="0" presId="urn:microsoft.com/office/officeart/2005/8/layout/hList1"/>
    <dgm:cxn modelId="{8D717521-C076-4CD3-B59E-C1E018AD8641}" type="presParOf" srcId="{0FD1E1FD-3E1E-4145-9F1A-3479E6CF6A6C}" destId="{06E367BC-5EB8-4CB6-86D9-7686C9056158}" srcOrd="0" destOrd="0" presId="urn:microsoft.com/office/officeart/2005/8/layout/hList1"/>
    <dgm:cxn modelId="{9AF1592D-CF01-4828-B986-770BD652C1B1}" type="presParOf" srcId="{0FD1E1FD-3E1E-4145-9F1A-3479E6CF6A6C}" destId="{29635ECC-7C6A-48AF-BCE3-2C4833D0315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4A7E43-28AA-4044-AA23-52ED3951BC0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2214DBD1-F7F2-4B7E-BE03-ACFB61C41573}">
      <dgm:prSet phldrT="[Texto]" custT="1"/>
      <dgm:spPr/>
      <dgm:t>
        <a:bodyPr/>
        <a:lstStyle/>
        <a:p>
          <a:r>
            <a:rPr lang="es-ES" sz="1500" b="1" dirty="0">
              <a:latin typeface="Gothic720 BT" panose="020C0603020203020204" pitchFamily="34" charset="0"/>
            </a:rPr>
            <a:t>Obtención del respaldo de la ciudadanía </a:t>
          </a:r>
          <a:endParaRPr lang="es-ES" sz="1500" dirty="0">
            <a:latin typeface="Gothic720 BT" panose="020C0603020203020204" pitchFamily="34" charset="0"/>
          </a:endParaRPr>
        </a:p>
      </dgm:t>
    </dgm:pt>
    <dgm:pt modelId="{9A00FDBB-1A9C-4DB7-9DED-F6D404070FE1}" type="parTrans" cxnId="{F447814B-15CD-4FB3-BF87-E6253D270C6D}">
      <dgm:prSet/>
      <dgm:spPr/>
      <dgm:t>
        <a:bodyPr/>
        <a:lstStyle/>
        <a:p>
          <a:endParaRPr lang="es-ES" sz="1500">
            <a:latin typeface="Gothic720 BT" panose="020C0603020203020204" pitchFamily="34" charset="0"/>
          </a:endParaRPr>
        </a:p>
      </dgm:t>
    </dgm:pt>
    <dgm:pt modelId="{E75287FD-2561-4BFA-AD6C-72E17254576E}" type="sibTrans" cxnId="{F447814B-15CD-4FB3-BF87-E6253D270C6D}">
      <dgm:prSet/>
      <dgm:spPr/>
      <dgm:t>
        <a:bodyPr/>
        <a:lstStyle/>
        <a:p>
          <a:endParaRPr lang="es-ES" sz="1500">
            <a:latin typeface="Gothic720 BT" panose="020C0603020203020204" pitchFamily="34" charset="0"/>
          </a:endParaRPr>
        </a:p>
      </dgm:t>
    </dgm:pt>
    <dgm:pt modelId="{467364FF-D203-4585-AED9-C3CBF5B42D2D}">
      <dgm:prSet phldrT="[Texto]" custT="1"/>
      <dgm:spPr/>
      <dgm:t>
        <a:bodyPr/>
        <a:lstStyle/>
        <a:p>
          <a:pPr algn="just"/>
          <a:r>
            <a:rPr lang="es-ES" sz="1500" dirty="0">
              <a:latin typeface="Gothic720 BT" panose="020C0603020203020204" pitchFamily="34" charset="0"/>
            </a:rPr>
            <a:t>Se realizará a través de una herramienta electrónica. </a:t>
          </a:r>
        </a:p>
      </dgm:t>
    </dgm:pt>
    <dgm:pt modelId="{C844D1A7-ABD0-42D1-844A-5328D17C6D25}" type="parTrans" cxnId="{90D23689-90CC-4889-B46E-8F4834524DC5}">
      <dgm:prSet/>
      <dgm:spPr/>
      <dgm:t>
        <a:bodyPr/>
        <a:lstStyle/>
        <a:p>
          <a:endParaRPr lang="es-ES" sz="1500">
            <a:latin typeface="Gothic720 BT" panose="020C0603020203020204" pitchFamily="34" charset="0"/>
          </a:endParaRPr>
        </a:p>
      </dgm:t>
    </dgm:pt>
    <dgm:pt modelId="{0B10E7C6-1AF0-45CA-9A3F-D4B3CA7F2F8D}" type="sibTrans" cxnId="{90D23689-90CC-4889-B46E-8F4834524DC5}">
      <dgm:prSet/>
      <dgm:spPr/>
      <dgm:t>
        <a:bodyPr/>
        <a:lstStyle/>
        <a:p>
          <a:endParaRPr lang="es-ES" sz="1500">
            <a:latin typeface="Gothic720 BT" panose="020C0603020203020204" pitchFamily="34" charset="0"/>
          </a:endParaRPr>
        </a:p>
      </dgm:t>
    </dgm:pt>
    <dgm:pt modelId="{38D8B809-E40A-4828-A049-AA3E0F923D43}">
      <dgm:prSet phldrT="[Texto]" custT="1"/>
      <dgm:spPr/>
      <dgm:t>
        <a:bodyPr/>
        <a:lstStyle/>
        <a:p>
          <a:r>
            <a:rPr lang="es-MX" sz="1500" b="1" dirty="0">
              <a:latin typeface="Gothic720 BT" panose="020C0603020203020204" pitchFamily="34" charset="0"/>
            </a:rPr>
            <a:t>Procedimiento de verificación</a:t>
          </a:r>
          <a:endParaRPr lang="es-ES" sz="1500" b="1" dirty="0">
            <a:latin typeface="Gothic720 BT" panose="020C0603020203020204" pitchFamily="34" charset="0"/>
          </a:endParaRPr>
        </a:p>
      </dgm:t>
    </dgm:pt>
    <dgm:pt modelId="{FB192182-E9A1-489D-A8E8-C039E863E008}" type="parTrans" cxnId="{45C3D801-155D-4668-BAEF-1E938EF3BF29}">
      <dgm:prSet/>
      <dgm:spPr/>
      <dgm:t>
        <a:bodyPr/>
        <a:lstStyle/>
        <a:p>
          <a:endParaRPr lang="es-ES" sz="1500">
            <a:latin typeface="Gothic720 BT" panose="020C0603020203020204" pitchFamily="34" charset="0"/>
          </a:endParaRPr>
        </a:p>
      </dgm:t>
    </dgm:pt>
    <dgm:pt modelId="{9CC1DC96-B9DB-418A-8A8F-047F73DB64F1}" type="sibTrans" cxnId="{45C3D801-155D-4668-BAEF-1E938EF3BF29}">
      <dgm:prSet/>
      <dgm:spPr/>
      <dgm:t>
        <a:bodyPr/>
        <a:lstStyle/>
        <a:p>
          <a:endParaRPr lang="es-ES" sz="1500">
            <a:latin typeface="Gothic720 BT" panose="020C0603020203020204" pitchFamily="34" charset="0"/>
          </a:endParaRPr>
        </a:p>
      </dgm:t>
    </dgm:pt>
    <dgm:pt modelId="{1D834D94-62A2-4D90-BA5F-406A5FF4A2E6}">
      <dgm:prSet phldrT="[Texto]" custT="1"/>
      <dgm:spPr/>
      <dgm:t>
        <a:bodyPr/>
        <a:lstStyle/>
        <a:p>
          <a:pPr algn="just"/>
          <a:r>
            <a:rPr lang="es-ES" sz="1500" b="0" dirty="0">
              <a:latin typeface="Gothic720 BT" panose="020C0603020203020204" pitchFamily="34" charset="0"/>
            </a:rPr>
            <a:t>Transcurrido el plazo de obtención del respaldo, la Secretaría Ejecutiva o en su caso las Secretarías Técnicas, realizarán el procedimiento de verificación de las manifestaciones de </a:t>
          </a:r>
          <a:r>
            <a:rPr lang="es-ES" sz="1500" b="0" dirty="0" smtClean="0">
              <a:latin typeface="Gothic720 BT" panose="020C0603020203020204" pitchFamily="34" charset="0"/>
            </a:rPr>
            <a:t>respaldo.</a:t>
          </a:r>
          <a:endParaRPr lang="es-ES" sz="1500" b="0" dirty="0">
            <a:latin typeface="Gothic720 BT" panose="020C0603020203020204" pitchFamily="34" charset="0"/>
          </a:endParaRPr>
        </a:p>
      </dgm:t>
    </dgm:pt>
    <dgm:pt modelId="{A6951FF1-B425-4675-93F7-A267501AB3A3}" type="parTrans" cxnId="{2AAC3239-753F-493C-8E81-59F957F4E102}">
      <dgm:prSet/>
      <dgm:spPr/>
      <dgm:t>
        <a:bodyPr/>
        <a:lstStyle/>
        <a:p>
          <a:endParaRPr lang="es-ES" sz="1500">
            <a:latin typeface="Gothic720 BT" panose="020C0603020203020204" pitchFamily="34" charset="0"/>
          </a:endParaRPr>
        </a:p>
      </dgm:t>
    </dgm:pt>
    <dgm:pt modelId="{EF524299-2CF5-4EFC-86B9-5EE9F42C174D}" type="sibTrans" cxnId="{2AAC3239-753F-493C-8E81-59F957F4E102}">
      <dgm:prSet/>
      <dgm:spPr/>
      <dgm:t>
        <a:bodyPr/>
        <a:lstStyle/>
        <a:p>
          <a:endParaRPr lang="es-ES" sz="1500">
            <a:latin typeface="Gothic720 BT" panose="020C0603020203020204" pitchFamily="34" charset="0"/>
          </a:endParaRPr>
        </a:p>
      </dgm:t>
    </dgm:pt>
    <dgm:pt modelId="{D5F6F9C0-4407-4709-B43C-DAB89C32F666}">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500" b="1" dirty="0">
              <a:latin typeface="Gothic720 BT" panose="020C0603020203020204" pitchFamily="34" charset="0"/>
            </a:rPr>
            <a:t>Declaratoria del derecho para registrarse</a:t>
          </a:r>
          <a:endParaRPr lang="es-ES" sz="1500" dirty="0">
            <a:latin typeface="Gothic720 BT" panose="020C0603020203020204" pitchFamily="34" charset="0"/>
          </a:endParaRPr>
        </a:p>
        <a:p>
          <a:pPr lvl="0" defTabSz="577850">
            <a:lnSpc>
              <a:spcPct val="90000"/>
            </a:lnSpc>
            <a:spcBef>
              <a:spcPct val="0"/>
            </a:spcBef>
            <a:spcAft>
              <a:spcPct val="35000"/>
            </a:spcAft>
          </a:pPr>
          <a:endParaRPr lang="es-ES" sz="1500" dirty="0">
            <a:latin typeface="Gothic720 BT" panose="020C0603020203020204" pitchFamily="34" charset="0"/>
          </a:endParaRPr>
        </a:p>
      </dgm:t>
    </dgm:pt>
    <dgm:pt modelId="{A3A393B6-74AE-4627-91CE-F6D33EB0FEC3}" type="parTrans" cxnId="{EE3E86D7-94A2-45E2-A4B2-6BA326A08B0B}">
      <dgm:prSet/>
      <dgm:spPr/>
      <dgm:t>
        <a:bodyPr/>
        <a:lstStyle/>
        <a:p>
          <a:endParaRPr lang="es-ES" sz="1500">
            <a:latin typeface="Gothic720 BT" panose="020C0603020203020204" pitchFamily="34" charset="0"/>
          </a:endParaRPr>
        </a:p>
      </dgm:t>
    </dgm:pt>
    <dgm:pt modelId="{61CD5926-DDAE-4F0C-9AD6-00D49B3C8935}" type="sibTrans" cxnId="{EE3E86D7-94A2-45E2-A4B2-6BA326A08B0B}">
      <dgm:prSet/>
      <dgm:spPr/>
      <dgm:t>
        <a:bodyPr/>
        <a:lstStyle/>
        <a:p>
          <a:endParaRPr lang="es-ES" sz="1500">
            <a:latin typeface="Gothic720 BT" panose="020C0603020203020204" pitchFamily="34" charset="0"/>
          </a:endParaRPr>
        </a:p>
      </dgm:t>
    </dgm:pt>
    <dgm:pt modelId="{0A79BF94-4473-451D-AC6C-0DC13AC2BEAE}">
      <dgm:prSet phldrT="[Texto]" custT="1"/>
      <dgm:spPr/>
      <dgm:t>
        <a:bodyPr/>
        <a:lstStyle/>
        <a:p>
          <a:pPr algn="just"/>
          <a:r>
            <a:rPr lang="es-MX" sz="1500" b="0" dirty="0">
              <a:latin typeface="Gothic720 BT" panose="020C0603020203020204" pitchFamily="34" charset="0"/>
            </a:rPr>
            <a:t>El Consejo General </a:t>
          </a:r>
          <a:r>
            <a:rPr lang="es-MX" sz="1500" b="0" dirty="0" smtClean="0">
              <a:latin typeface="Gothic720 BT" panose="020C0603020203020204" pitchFamily="34" charset="0"/>
            </a:rPr>
            <a:t>en </a:t>
          </a:r>
          <a:r>
            <a:rPr lang="es-MX" sz="1500" b="0" dirty="0">
              <a:latin typeface="Gothic720 BT" panose="020C0603020203020204" pitchFamily="34" charset="0"/>
            </a:rPr>
            <a:t>el ámbito de su competencia, a más tardar el </a:t>
          </a:r>
          <a:r>
            <a:rPr lang="es-MX" sz="1500" b="0" dirty="0" smtClean="0">
              <a:solidFill>
                <a:schemeClr val="accent2"/>
              </a:solidFill>
              <a:latin typeface="Gothic720 BT" panose="020C0603020203020204" pitchFamily="34" charset="0"/>
            </a:rPr>
            <a:t>18 </a:t>
          </a:r>
          <a:r>
            <a:rPr lang="es-MX" sz="1500" b="0" dirty="0">
              <a:solidFill>
                <a:schemeClr val="accent2"/>
              </a:solidFill>
              <a:latin typeface="Gothic720 BT" panose="020C0603020203020204" pitchFamily="34" charset="0"/>
            </a:rPr>
            <a:t>de marzo de 2021 </a:t>
          </a:r>
          <a:r>
            <a:rPr lang="es-MX" sz="1500" b="0" dirty="0" smtClean="0">
              <a:latin typeface="Gothic720 BT" panose="020C0603020203020204" pitchFamily="34" charset="0"/>
            </a:rPr>
            <a:t>deberá </a:t>
          </a:r>
          <a:r>
            <a:rPr lang="es-MX" sz="1500" b="0" dirty="0">
              <a:latin typeface="Gothic720 BT" panose="020C0603020203020204" pitchFamily="34" charset="0"/>
            </a:rPr>
            <a:t>emitir las resoluciones </a:t>
          </a:r>
          <a:r>
            <a:rPr lang="es-MX" sz="1500" b="0" dirty="0" smtClean="0">
              <a:latin typeface="Gothic720 BT" panose="020C0603020203020204" pitchFamily="34" charset="0"/>
            </a:rPr>
            <a:t>presentadas respecto de la Gubernatura.</a:t>
          </a:r>
          <a:endParaRPr lang="es-ES" sz="1500" b="0" dirty="0">
            <a:latin typeface="Gothic720 BT" panose="020C0603020203020204" pitchFamily="34" charset="0"/>
          </a:endParaRPr>
        </a:p>
      </dgm:t>
    </dgm:pt>
    <dgm:pt modelId="{D6544194-AF8C-4545-8785-BA9013A55CF7}" type="parTrans" cxnId="{8D175950-A7FD-48B4-9154-81851DAF0A51}">
      <dgm:prSet/>
      <dgm:spPr/>
      <dgm:t>
        <a:bodyPr/>
        <a:lstStyle/>
        <a:p>
          <a:endParaRPr lang="es-ES" sz="1500">
            <a:latin typeface="Gothic720 BT" panose="020C0603020203020204" pitchFamily="34" charset="0"/>
          </a:endParaRPr>
        </a:p>
      </dgm:t>
    </dgm:pt>
    <dgm:pt modelId="{6E414131-10DA-48F5-B121-A05828239E50}" type="sibTrans" cxnId="{8D175950-A7FD-48B4-9154-81851DAF0A51}">
      <dgm:prSet/>
      <dgm:spPr/>
      <dgm:t>
        <a:bodyPr/>
        <a:lstStyle/>
        <a:p>
          <a:endParaRPr lang="es-ES" sz="1500">
            <a:latin typeface="Gothic720 BT" panose="020C0603020203020204" pitchFamily="34" charset="0"/>
          </a:endParaRPr>
        </a:p>
      </dgm:t>
    </dgm:pt>
    <dgm:pt modelId="{73FA4A71-BD67-4730-9D19-5DF391C6F7E1}">
      <dgm:prSet phldrT="[Texto]" custT="1"/>
      <dgm:spPr/>
      <dgm:t>
        <a:bodyPr/>
        <a:lstStyle/>
        <a:p>
          <a:pPr algn="just"/>
          <a:r>
            <a:rPr lang="es-ES" sz="1500" dirty="0">
              <a:latin typeface="Gothic720 BT" panose="020C0603020203020204" pitchFamily="34" charset="0"/>
            </a:rPr>
            <a:t>De manera excepcional podrá recabarse por medios físicos, para lo cual será necesario que la persona aspirante presente una solicitud para tal efecto, la cual será resuelta por el Consejo General o los Consejos respectivos. </a:t>
          </a:r>
        </a:p>
      </dgm:t>
    </dgm:pt>
    <dgm:pt modelId="{07A758B7-C97E-4BBD-B8A9-62F4FA762491}" type="parTrans" cxnId="{1D008F53-21A2-48C8-8104-5AA779741CD3}">
      <dgm:prSet/>
      <dgm:spPr/>
      <dgm:t>
        <a:bodyPr/>
        <a:lstStyle/>
        <a:p>
          <a:endParaRPr lang="es-ES" sz="1500">
            <a:latin typeface="Gothic720 BT" panose="020C0603020203020204" pitchFamily="34" charset="0"/>
          </a:endParaRPr>
        </a:p>
      </dgm:t>
    </dgm:pt>
    <dgm:pt modelId="{CD802401-53CC-4DDC-AE7A-88C337F7F5E6}" type="sibTrans" cxnId="{1D008F53-21A2-48C8-8104-5AA779741CD3}">
      <dgm:prSet/>
      <dgm:spPr/>
      <dgm:t>
        <a:bodyPr/>
        <a:lstStyle/>
        <a:p>
          <a:endParaRPr lang="es-ES" sz="1500">
            <a:latin typeface="Gothic720 BT" panose="020C0603020203020204" pitchFamily="34" charset="0"/>
          </a:endParaRPr>
        </a:p>
      </dgm:t>
    </dgm:pt>
    <dgm:pt modelId="{A53FE70C-E120-4DE2-A1C2-0CCDFA70EA3D}">
      <dgm:prSet phldrT="[Texto]" custT="1"/>
      <dgm:spPr/>
      <dgm:t>
        <a:bodyPr/>
        <a:lstStyle/>
        <a:p>
          <a:pPr algn="just"/>
          <a:endParaRPr lang="es-ES" sz="1500" dirty="0">
            <a:latin typeface="Gothic720 BT" panose="020C0603020203020204" pitchFamily="34" charset="0"/>
          </a:endParaRPr>
        </a:p>
      </dgm:t>
    </dgm:pt>
    <dgm:pt modelId="{52909E33-9C3F-4333-A0D1-E3F5CEC4B67D}" type="parTrans" cxnId="{78CDF7B4-D9C1-43D3-8894-0EE6A07F6FF6}">
      <dgm:prSet/>
      <dgm:spPr/>
      <dgm:t>
        <a:bodyPr/>
        <a:lstStyle/>
        <a:p>
          <a:endParaRPr lang="es-ES" sz="1500">
            <a:latin typeface="Gothic720 BT" panose="020C0603020203020204" pitchFamily="34" charset="0"/>
          </a:endParaRPr>
        </a:p>
      </dgm:t>
    </dgm:pt>
    <dgm:pt modelId="{9BDF8BA2-5C2C-488E-8863-F49CAD5D598D}" type="sibTrans" cxnId="{78CDF7B4-D9C1-43D3-8894-0EE6A07F6FF6}">
      <dgm:prSet/>
      <dgm:spPr/>
      <dgm:t>
        <a:bodyPr/>
        <a:lstStyle/>
        <a:p>
          <a:endParaRPr lang="es-ES" sz="1500">
            <a:latin typeface="Gothic720 BT" panose="020C0603020203020204" pitchFamily="34" charset="0"/>
          </a:endParaRPr>
        </a:p>
      </dgm:t>
    </dgm:pt>
    <dgm:pt modelId="{D39D7416-EE1E-42A0-B1CA-9C5EF0BCDB81}">
      <dgm:prSet phldrT="[Texto]" custT="1"/>
      <dgm:spPr/>
      <dgm:t>
        <a:bodyPr/>
        <a:lstStyle/>
        <a:p>
          <a:pPr algn="just"/>
          <a:r>
            <a:rPr lang="es-ES" sz="1500" b="0" dirty="0">
              <a:latin typeface="Gothic720 BT" panose="020C0603020203020204" pitchFamily="34" charset="0"/>
            </a:rPr>
            <a:t>Recibidos los resultados se comunicarán a la persona aspirante para que en un plazo de 48 horas manifieste lo que a sus intereses convenga o en su caso, subsane las inconsistencias. </a:t>
          </a:r>
        </a:p>
      </dgm:t>
    </dgm:pt>
    <dgm:pt modelId="{62E2A912-3BC0-4CAB-A6B4-B654CEE53377}" type="parTrans" cxnId="{9BBCD00A-3F87-4B09-BCE8-380F22E0B2CA}">
      <dgm:prSet/>
      <dgm:spPr/>
      <dgm:t>
        <a:bodyPr/>
        <a:lstStyle/>
        <a:p>
          <a:endParaRPr lang="es-ES" sz="1500">
            <a:latin typeface="Gothic720 BT" panose="020C0603020203020204" pitchFamily="34" charset="0"/>
          </a:endParaRPr>
        </a:p>
      </dgm:t>
    </dgm:pt>
    <dgm:pt modelId="{D220D494-0CE8-4E43-BBC5-85E092264E82}" type="sibTrans" cxnId="{9BBCD00A-3F87-4B09-BCE8-380F22E0B2CA}">
      <dgm:prSet/>
      <dgm:spPr/>
      <dgm:t>
        <a:bodyPr/>
        <a:lstStyle/>
        <a:p>
          <a:endParaRPr lang="es-ES" sz="1500">
            <a:latin typeface="Gothic720 BT" panose="020C0603020203020204" pitchFamily="34" charset="0"/>
          </a:endParaRPr>
        </a:p>
      </dgm:t>
    </dgm:pt>
    <dgm:pt modelId="{989993D7-6725-4C55-B43D-4C8EE4864ACE}">
      <dgm:prSet phldrT="[Texto]" custT="1"/>
      <dgm:spPr/>
      <dgm:t>
        <a:bodyPr/>
        <a:lstStyle/>
        <a:p>
          <a:pPr algn="just"/>
          <a:r>
            <a:rPr lang="es-ES" sz="1500" b="0" dirty="0">
              <a:latin typeface="Gothic720 BT" panose="020C0603020203020204" pitchFamily="34" charset="0"/>
            </a:rPr>
            <a:t>Transcurrido el plazo se computarán </a:t>
          </a:r>
          <a:r>
            <a:rPr lang="es-ES" sz="1500" dirty="0">
              <a:latin typeface="Gothic720 BT" panose="020C0603020203020204" pitchFamily="34" charset="0"/>
            </a:rPr>
            <a:t>las manifestaciones válidas.</a:t>
          </a:r>
        </a:p>
      </dgm:t>
    </dgm:pt>
    <dgm:pt modelId="{57161A74-8365-41BF-8A6E-70CD042D3A4A}" type="parTrans" cxnId="{C081D63A-36AA-46DD-9157-E76F9225B20D}">
      <dgm:prSet/>
      <dgm:spPr/>
      <dgm:t>
        <a:bodyPr/>
        <a:lstStyle/>
        <a:p>
          <a:endParaRPr lang="es-ES" sz="1500">
            <a:latin typeface="Gothic720 BT" panose="020C0603020203020204" pitchFamily="34" charset="0"/>
          </a:endParaRPr>
        </a:p>
      </dgm:t>
    </dgm:pt>
    <dgm:pt modelId="{0C9ED0E7-C814-48A2-9F64-9C6F2CC237D2}" type="sibTrans" cxnId="{C081D63A-36AA-46DD-9157-E76F9225B20D}">
      <dgm:prSet/>
      <dgm:spPr/>
      <dgm:t>
        <a:bodyPr/>
        <a:lstStyle/>
        <a:p>
          <a:endParaRPr lang="es-ES" sz="1500">
            <a:latin typeface="Gothic720 BT" panose="020C0603020203020204" pitchFamily="34" charset="0"/>
          </a:endParaRPr>
        </a:p>
      </dgm:t>
    </dgm:pt>
    <dgm:pt modelId="{365C1496-4F60-412C-9CED-4164994D7C7D}">
      <dgm:prSet phldrT="[Texto]" custT="1"/>
      <dgm:spPr/>
      <dgm:t>
        <a:bodyPr/>
        <a:lstStyle/>
        <a:p>
          <a:pPr algn="just"/>
          <a:endParaRPr lang="es-ES" sz="1500" b="0" dirty="0">
            <a:latin typeface="Gothic720 BT" panose="020C0603020203020204" pitchFamily="34" charset="0"/>
          </a:endParaRPr>
        </a:p>
      </dgm:t>
    </dgm:pt>
    <dgm:pt modelId="{3280931A-F99E-4943-BFC0-4D9DF2C57F7C}" type="parTrans" cxnId="{2B336B35-065A-453F-8FB1-812DE5152C46}">
      <dgm:prSet/>
      <dgm:spPr/>
      <dgm:t>
        <a:bodyPr/>
        <a:lstStyle/>
        <a:p>
          <a:endParaRPr lang="es-ES" sz="1500"/>
        </a:p>
      </dgm:t>
    </dgm:pt>
    <dgm:pt modelId="{86F7C377-CBEA-45CC-8927-1D843B8C3E9C}" type="sibTrans" cxnId="{2B336B35-065A-453F-8FB1-812DE5152C46}">
      <dgm:prSet/>
      <dgm:spPr/>
      <dgm:t>
        <a:bodyPr/>
        <a:lstStyle/>
        <a:p>
          <a:endParaRPr lang="es-ES" sz="1500"/>
        </a:p>
      </dgm:t>
    </dgm:pt>
    <dgm:pt modelId="{C825FE3D-A08A-4939-BCDE-0175D17B55C3}">
      <dgm:prSet phldrT="[Texto]" custT="1"/>
      <dgm:spPr/>
      <dgm:t>
        <a:bodyPr/>
        <a:lstStyle/>
        <a:p>
          <a:pPr algn="just"/>
          <a:r>
            <a:rPr lang="es-ES" sz="1500" b="0" dirty="0" smtClean="0">
              <a:latin typeface="Gothic720 BT" panose="020C0603020203020204" pitchFamily="34" charset="0"/>
            </a:rPr>
            <a:t>Los Consejos emitirán las resoluciones sobre diputaciones y ayuntamientos, a más tardar el 31 </a:t>
          </a:r>
          <a:r>
            <a:rPr lang="es-ES" sz="1500" b="0" dirty="0" smtClean="0">
              <a:solidFill>
                <a:schemeClr val="accent2"/>
              </a:solidFill>
              <a:latin typeface="Gothic720 BT" panose="020C0603020203020204" pitchFamily="34" charset="0"/>
            </a:rPr>
            <a:t>de marzo de 2021.</a:t>
          </a:r>
          <a:endParaRPr lang="es-ES" sz="1500" b="0" dirty="0">
            <a:solidFill>
              <a:schemeClr val="accent2"/>
            </a:solidFill>
            <a:latin typeface="Gothic720 BT" panose="020C0603020203020204" pitchFamily="34" charset="0"/>
          </a:endParaRPr>
        </a:p>
      </dgm:t>
    </dgm:pt>
    <dgm:pt modelId="{6C168F24-1D7E-41EB-B2B2-BECA213084BD}" type="parTrans" cxnId="{DB1D3F5D-4EC6-461C-BD6C-5D17BE883FDB}">
      <dgm:prSet/>
      <dgm:spPr/>
    </dgm:pt>
    <dgm:pt modelId="{84307E9A-5015-4B1C-BF01-F46652936F09}" type="sibTrans" cxnId="{DB1D3F5D-4EC6-461C-BD6C-5D17BE883FDB}">
      <dgm:prSet/>
      <dgm:spPr/>
    </dgm:pt>
    <dgm:pt modelId="{EF7595A4-B516-4417-9B0B-01592EA8EB41}" type="pres">
      <dgm:prSet presAssocID="{6C4A7E43-28AA-4044-AA23-52ED3951BC0B}" presName="Name0" presStyleCnt="0">
        <dgm:presLayoutVars>
          <dgm:dir/>
          <dgm:animLvl val="lvl"/>
          <dgm:resizeHandles val="exact"/>
        </dgm:presLayoutVars>
      </dgm:prSet>
      <dgm:spPr/>
      <dgm:t>
        <a:bodyPr/>
        <a:lstStyle/>
        <a:p>
          <a:endParaRPr lang="es-ES"/>
        </a:p>
      </dgm:t>
    </dgm:pt>
    <dgm:pt modelId="{46E3D466-836B-4C38-A7FF-C99782C01370}" type="pres">
      <dgm:prSet presAssocID="{2214DBD1-F7F2-4B7E-BE03-ACFB61C41573}" presName="composite" presStyleCnt="0"/>
      <dgm:spPr/>
    </dgm:pt>
    <dgm:pt modelId="{BD559771-17DE-4EE3-9FC4-7BB7A8581813}" type="pres">
      <dgm:prSet presAssocID="{2214DBD1-F7F2-4B7E-BE03-ACFB61C41573}" presName="parTx" presStyleLbl="alignNode1" presStyleIdx="0" presStyleCnt="3" custScaleY="83764">
        <dgm:presLayoutVars>
          <dgm:chMax val="0"/>
          <dgm:chPref val="0"/>
          <dgm:bulletEnabled val="1"/>
        </dgm:presLayoutVars>
      </dgm:prSet>
      <dgm:spPr/>
      <dgm:t>
        <a:bodyPr/>
        <a:lstStyle/>
        <a:p>
          <a:endParaRPr lang="es-ES"/>
        </a:p>
      </dgm:t>
    </dgm:pt>
    <dgm:pt modelId="{7FA9CA79-9BF8-4E22-8397-1E6A6F8AE6EE}" type="pres">
      <dgm:prSet presAssocID="{2214DBD1-F7F2-4B7E-BE03-ACFB61C41573}" presName="desTx" presStyleLbl="alignAccFollowNode1" presStyleIdx="0" presStyleCnt="3">
        <dgm:presLayoutVars>
          <dgm:bulletEnabled val="1"/>
        </dgm:presLayoutVars>
      </dgm:prSet>
      <dgm:spPr/>
      <dgm:t>
        <a:bodyPr/>
        <a:lstStyle/>
        <a:p>
          <a:endParaRPr lang="es-ES"/>
        </a:p>
      </dgm:t>
    </dgm:pt>
    <dgm:pt modelId="{AC7A27B4-5E46-4FED-BAD6-BB29CAA55D0B}" type="pres">
      <dgm:prSet presAssocID="{E75287FD-2561-4BFA-AD6C-72E17254576E}" presName="space" presStyleCnt="0"/>
      <dgm:spPr/>
    </dgm:pt>
    <dgm:pt modelId="{88116D2F-2983-4431-97B4-BAF75C5378DA}" type="pres">
      <dgm:prSet presAssocID="{38D8B809-E40A-4828-A049-AA3E0F923D43}" presName="composite" presStyleCnt="0"/>
      <dgm:spPr/>
    </dgm:pt>
    <dgm:pt modelId="{00539066-8369-43CF-92C0-F2C238860884}" type="pres">
      <dgm:prSet presAssocID="{38D8B809-E40A-4828-A049-AA3E0F923D43}" presName="parTx" presStyleLbl="alignNode1" presStyleIdx="1" presStyleCnt="3" custScaleY="83500">
        <dgm:presLayoutVars>
          <dgm:chMax val="0"/>
          <dgm:chPref val="0"/>
          <dgm:bulletEnabled val="1"/>
        </dgm:presLayoutVars>
      </dgm:prSet>
      <dgm:spPr/>
      <dgm:t>
        <a:bodyPr/>
        <a:lstStyle/>
        <a:p>
          <a:endParaRPr lang="es-ES"/>
        </a:p>
      </dgm:t>
    </dgm:pt>
    <dgm:pt modelId="{7E0A8350-336F-41BF-98A2-22648022D983}" type="pres">
      <dgm:prSet presAssocID="{38D8B809-E40A-4828-A049-AA3E0F923D43}" presName="desTx" presStyleLbl="alignAccFollowNode1" presStyleIdx="1" presStyleCnt="3">
        <dgm:presLayoutVars>
          <dgm:bulletEnabled val="1"/>
        </dgm:presLayoutVars>
      </dgm:prSet>
      <dgm:spPr/>
      <dgm:t>
        <a:bodyPr/>
        <a:lstStyle/>
        <a:p>
          <a:endParaRPr lang="es-ES"/>
        </a:p>
      </dgm:t>
    </dgm:pt>
    <dgm:pt modelId="{2390A89C-E67D-4BF3-8694-FCECC11320BE}" type="pres">
      <dgm:prSet presAssocID="{9CC1DC96-B9DB-418A-8A8F-047F73DB64F1}" presName="space" presStyleCnt="0"/>
      <dgm:spPr/>
    </dgm:pt>
    <dgm:pt modelId="{536D4BFA-21E0-4E86-AB21-AAA87169C9CA}" type="pres">
      <dgm:prSet presAssocID="{D5F6F9C0-4407-4709-B43C-DAB89C32F666}" presName="composite" presStyleCnt="0"/>
      <dgm:spPr/>
    </dgm:pt>
    <dgm:pt modelId="{2A50F512-60FE-4F64-A040-EC85B23AE78E}" type="pres">
      <dgm:prSet presAssocID="{D5F6F9C0-4407-4709-B43C-DAB89C32F666}" presName="parTx" presStyleLbl="alignNode1" presStyleIdx="2" presStyleCnt="3" custScaleY="83500">
        <dgm:presLayoutVars>
          <dgm:chMax val="0"/>
          <dgm:chPref val="0"/>
          <dgm:bulletEnabled val="1"/>
        </dgm:presLayoutVars>
      </dgm:prSet>
      <dgm:spPr/>
      <dgm:t>
        <a:bodyPr/>
        <a:lstStyle/>
        <a:p>
          <a:endParaRPr lang="es-ES"/>
        </a:p>
      </dgm:t>
    </dgm:pt>
    <dgm:pt modelId="{A2DF62C2-0581-46A6-ACCF-A8F2247037B0}" type="pres">
      <dgm:prSet presAssocID="{D5F6F9C0-4407-4709-B43C-DAB89C32F666}" presName="desTx" presStyleLbl="alignAccFollowNode1" presStyleIdx="2" presStyleCnt="3">
        <dgm:presLayoutVars>
          <dgm:bulletEnabled val="1"/>
        </dgm:presLayoutVars>
      </dgm:prSet>
      <dgm:spPr/>
      <dgm:t>
        <a:bodyPr/>
        <a:lstStyle/>
        <a:p>
          <a:endParaRPr lang="es-ES"/>
        </a:p>
      </dgm:t>
    </dgm:pt>
  </dgm:ptLst>
  <dgm:cxnLst>
    <dgm:cxn modelId="{90D23689-90CC-4889-B46E-8F4834524DC5}" srcId="{2214DBD1-F7F2-4B7E-BE03-ACFB61C41573}" destId="{467364FF-D203-4585-AED9-C3CBF5B42D2D}" srcOrd="0" destOrd="0" parTransId="{C844D1A7-ABD0-42D1-844A-5328D17C6D25}" sibTransId="{0B10E7C6-1AF0-45CA-9A3F-D4B3CA7F2F8D}"/>
    <dgm:cxn modelId="{8D175950-A7FD-48B4-9154-81851DAF0A51}" srcId="{D5F6F9C0-4407-4709-B43C-DAB89C32F666}" destId="{0A79BF94-4473-451D-AC6C-0DC13AC2BEAE}" srcOrd="0" destOrd="0" parTransId="{D6544194-AF8C-4545-8785-BA9013A55CF7}" sibTransId="{6E414131-10DA-48F5-B121-A05828239E50}"/>
    <dgm:cxn modelId="{4DD1C1FF-F660-4B3F-9834-79098402A727}" type="presOf" srcId="{467364FF-D203-4585-AED9-C3CBF5B42D2D}" destId="{7FA9CA79-9BF8-4E22-8397-1E6A6F8AE6EE}" srcOrd="0" destOrd="0" presId="urn:microsoft.com/office/officeart/2005/8/layout/hList1"/>
    <dgm:cxn modelId="{EE3E86D7-94A2-45E2-A4B2-6BA326A08B0B}" srcId="{6C4A7E43-28AA-4044-AA23-52ED3951BC0B}" destId="{D5F6F9C0-4407-4709-B43C-DAB89C32F666}" srcOrd="2" destOrd="0" parTransId="{A3A393B6-74AE-4627-91CE-F6D33EB0FEC3}" sibTransId="{61CD5926-DDAE-4F0C-9AD6-00D49B3C8935}"/>
    <dgm:cxn modelId="{676C02A5-5737-4E38-9C93-DDB37B4FBEA4}" type="presOf" srcId="{1D834D94-62A2-4D90-BA5F-406A5FF4A2E6}" destId="{7E0A8350-336F-41BF-98A2-22648022D983}" srcOrd="0" destOrd="0" presId="urn:microsoft.com/office/officeart/2005/8/layout/hList1"/>
    <dgm:cxn modelId="{48A7714C-A3E0-44D3-8C63-8DFCF38BAD76}" type="presOf" srcId="{D39D7416-EE1E-42A0-B1CA-9C5EF0BCDB81}" destId="{7E0A8350-336F-41BF-98A2-22648022D983}" srcOrd="0" destOrd="1" presId="urn:microsoft.com/office/officeart/2005/8/layout/hList1"/>
    <dgm:cxn modelId="{45C3D801-155D-4668-BAEF-1E938EF3BF29}" srcId="{6C4A7E43-28AA-4044-AA23-52ED3951BC0B}" destId="{38D8B809-E40A-4828-A049-AA3E0F923D43}" srcOrd="1" destOrd="0" parTransId="{FB192182-E9A1-489D-A8E8-C039E863E008}" sibTransId="{9CC1DC96-B9DB-418A-8A8F-047F73DB64F1}"/>
    <dgm:cxn modelId="{1D008F53-21A2-48C8-8104-5AA779741CD3}" srcId="{2214DBD1-F7F2-4B7E-BE03-ACFB61C41573}" destId="{73FA4A71-BD67-4730-9D19-5DF391C6F7E1}" srcOrd="2" destOrd="0" parTransId="{07A758B7-C97E-4BBD-B8A9-62F4FA762491}" sibTransId="{CD802401-53CC-4DDC-AE7A-88C337F7F5E6}"/>
    <dgm:cxn modelId="{F447814B-15CD-4FB3-BF87-E6253D270C6D}" srcId="{6C4A7E43-28AA-4044-AA23-52ED3951BC0B}" destId="{2214DBD1-F7F2-4B7E-BE03-ACFB61C41573}" srcOrd="0" destOrd="0" parTransId="{9A00FDBB-1A9C-4DB7-9DED-F6D404070FE1}" sibTransId="{E75287FD-2561-4BFA-AD6C-72E17254576E}"/>
    <dgm:cxn modelId="{DB1D3F5D-4EC6-461C-BD6C-5D17BE883FDB}" srcId="{D5F6F9C0-4407-4709-B43C-DAB89C32F666}" destId="{C825FE3D-A08A-4939-BCDE-0175D17B55C3}" srcOrd="1" destOrd="0" parTransId="{6C168F24-1D7E-41EB-B2B2-BECA213084BD}" sibTransId="{84307E9A-5015-4B1C-BF01-F46652936F09}"/>
    <dgm:cxn modelId="{3ABF0934-5F98-4DFE-AFC3-0C6632A05705}" type="presOf" srcId="{365C1496-4F60-412C-9CED-4164994D7C7D}" destId="{7E0A8350-336F-41BF-98A2-22648022D983}" srcOrd="0" destOrd="2" presId="urn:microsoft.com/office/officeart/2005/8/layout/hList1"/>
    <dgm:cxn modelId="{2AAC3239-753F-493C-8E81-59F957F4E102}" srcId="{38D8B809-E40A-4828-A049-AA3E0F923D43}" destId="{1D834D94-62A2-4D90-BA5F-406A5FF4A2E6}" srcOrd="0" destOrd="0" parTransId="{A6951FF1-B425-4675-93F7-A267501AB3A3}" sibTransId="{EF524299-2CF5-4EFC-86B9-5EE9F42C174D}"/>
    <dgm:cxn modelId="{9BBCD00A-3F87-4B09-BCE8-380F22E0B2CA}" srcId="{38D8B809-E40A-4828-A049-AA3E0F923D43}" destId="{D39D7416-EE1E-42A0-B1CA-9C5EF0BCDB81}" srcOrd="1" destOrd="0" parTransId="{62E2A912-3BC0-4CAB-A6B4-B654CEE53377}" sibTransId="{D220D494-0CE8-4E43-BBC5-85E092264E82}"/>
    <dgm:cxn modelId="{47B3EAF3-930D-410B-A284-F0475D28B6FD}" type="presOf" srcId="{A53FE70C-E120-4DE2-A1C2-0CCDFA70EA3D}" destId="{7FA9CA79-9BF8-4E22-8397-1E6A6F8AE6EE}" srcOrd="0" destOrd="1" presId="urn:microsoft.com/office/officeart/2005/8/layout/hList1"/>
    <dgm:cxn modelId="{D4C3E49C-60D0-4FAB-853A-68100E4911D5}" type="presOf" srcId="{6C4A7E43-28AA-4044-AA23-52ED3951BC0B}" destId="{EF7595A4-B516-4417-9B0B-01592EA8EB41}" srcOrd="0" destOrd="0" presId="urn:microsoft.com/office/officeart/2005/8/layout/hList1"/>
    <dgm:cxn modelId="{C081D63A-36AA-46DD-9157-E76F9225B20D}" srcId="{38D8B809-E40A-4828-A049-AA3E0F923D43}" destId="{989993D7-6725-4C55-B43D-4C8EE4864ACE}" srcOrd="3" destOrd="0" parTransId="{57161A74-8365-41BF-8A6E-70CD042D3A4A}" sibTransId="{0C9ED0E7-C814-48A2-9F64-9C6F2CC237D2}"/>
    <dgm:cxn modelId="{0A580B9C-DFC2-4096-9581-D320F5152B66}" type="presOf" srcId="{989993D7-6725-4C55-B43D-4C8EE4864ACE}" destId="{7E0A8350-336F-41BF-98A2-22648022D983}" srcOrd="0" destOrd="3" presId="urn:microsoft.com/office/officeart/2005/8/layout/hList1"/>
    <dgm:cxn modelId="{3DB77F5E-90E2-413D-A7E7-46F2459E7F01}" type="presOf" srcId="{0A79BF94-4473-451D-AC6C-0DC13AC2BEAE}" destId="{A2DF62C2-0581-46A6-ACCF-A8F2247037B0}" srcOrd="0" destOrd="0" presId="urn:microsoft.com/office/officeart/2005/8/layout/hList1"/>
    <dgm:cxn modelId="{78CDF7B4-D9C1-43D3-8894-0EE6A07F6FF6}" srcId="{2214DBD1-F7F2-4B7E-BE03-ACFB61C41573}" destId="{A53FE70C-E120-4DE2-A1C2-0CCDFA70EA3D}" srcOrd="1" destOrd="0" parTransId="{52909E33-9C3F-4333-A0D1-E3F5CEC4B67D}" sibTransId="{9BDF8BA2-5C2C-488E-8863-F49CAD5D598D}"/>
    <dgm:cxn modelId="{2B336B35-065A-453F-8FB1-812DE5152C46}" srcId="{38D8B809-E40A-4828-A049-AA3E0F923D43}" destId="{365C1496-4F60-412C-9CED-4164994D7C7D}" srcOrd="2" destOrd="0" parTransId="{3280931A-F99E-4943-BFC0-4D9DF2C57F7C}" sibTransId="{86F7C377-CBEA-45CC-8927-1D843B8C3E9C}"/>
    <dgm:cxn modelId="{FC403ADF-CBD2-4779-8B4A-1D5E21BCE6C0}" type="presOf" srcId="{2214DBD1-F7F2-4B7E-BE03-ACFB61C41573}" destId="{BD559771-17DE-4EE3-9FC4-7BB7A8581813}" srcOrd="0" destOrd="0" presId="urn:microsoft.com/office/officeart/2005/8/layout/hList1"/>
    <dgm:cxn modelId="{DE11E8E8-1C66-48D5-968D-820E6E361EBF}" type="presOf" srcId="{38D8B809-E40A-4828-A049-AA3E0F923D43}" destId="{00539066-8369-43CF-92C0-F2C238860884}" srcOrd="0" destOrd="0" presId="urn:microsoft.com/office/officeart/2005/8/layout/hList1"/>
    <dgm:cxn modelId="{A46276E8-9923-4198-8F3D-3B96A298AEBE}" type="presOf" srcId="{C825FE3D-A08A-4939-BCDE-0175D17B55C3}" destId="{A2DF62C2-0581-46A6-ACCF-A8F2247037B0}" srcOrd="0" destOrd="1" presId="urn:microsoft.com/office/officeart/2005/8/layout/hList1"/>
    <dgm:cxn modelId="{685C11C2-9CCD-43C5-8C46-078689636AB1}" type="presOf" srcId="{73FA4A71-BD67-4730-9D19-5DF391C6F7E1}" destId="{7FA9CA79-9BF8-4E22-8397-1E6A6F8AE6EE}" srcOrd="0" destOrd="2" presId="urn:microsoft.com/office/officeart/2005/8/layout/hList1"/>
    <dgm:cxn modelId="{C8008165-871B-40F1-A1AA-0EAFC9633004}" type="presOf" srcId="{D5F6F9C0-4407-4709-B43C-DAB89C32F666}" destId="{2A50F512-60FE-4F64-A040-EC85B23AE78E}" srcOrd="0" destOrd="0" presId="urn:microsoft.com/office/officeart/2005/8/layout/hList1"/>
    <dgm:cxn modelId="{E31D447C-638B-4C84-B5CF-E8A8E7A45705}" type="presParOf" srcId="{EF7595A4-B516-4417-9B0B-01592EA8EB41}" destId="{46E3D466-836B-4C38-A7FF-C99782C01370}" srcOrd="0" destOrd="0" presId="urn:microsoft.com/office/officeart/2005/8/layout/hList1"/>
    <dgm:cxn modelId="{718BF3A0-BF0E-428A-8216-C72F3E24AE4C}" type="presParOf" srcId="{46E3D466-836B-4C38-A7FF-C99782C01370}" destId="{BD559771-17DE-4EE3-9FC4-7BB7A8581813}" srcOrd="0" destOrd="0" presId="urn:microsoft.com/office/officeart/2005/8/layout/hList1"/>
    <dgm:cxn modelId="{3E2859B6-11A7-42C7-BE2B-44CED45FE9F0}" type="presParOf" srcId="{46E3D466-836B-4C38-A7FF-C99782C01370}" destId="{7FA9CA79-9BF8-4E22-8397-1E6A6F8AE6EE}" srcOrd="1" destOrd="0" presId="urn:microsoft.com/office/officeart/2005/8/layout/hList1"/>
    <dgm:cxn modelId="{F9FC4EBD-D886-41BD-802B-D9B82B01373F}" type="presParOf" srcId="{EF7595A4-B516-4417-9B0B-01592EA8EB41}" destId="{AC7A27B4-5E46-4FED-BAD6-BB29CAA55D0B}" srcOrd="1" destOrd="0" presId="urn:microsoft.com/office/officeart/2005/8/layout/hList1"/>
    <dgm:cxn modelId="{0106CDA9-AA04-4443-9B4D-55539AFFF98E}" type="presParOf" srcId="{EF7595A4-B516-4417-9B0B-01592EA8EB41}" destId="{88116D2F-2983-4431-97B4-BAF75C5378DA}" srcOrd="2" destOrd="0" presId="urn:microsoft.com/office/officeart/2005/8/layout/hList1"/>
    <dgm:cxn modelId="{42882B8D-4DAD-4A81-A217-39BC234BD320}" type="presParOf" srcId="{88116D2F-2983-4431-97B4-BAF75C5378DA}" destId="{00539066-8369-43CF-92C0-F2C238860884}" srcOrd="0" destOrd="0" presId="urn:microsoft.com/office/officeart/2005/8/layout/hList1"/>
    <dgm:cxn modelId="{41906AA1-7D6A-43F0-8995-5C851FF99BB0}" type="presParOf" srcId="{88116D2F-2983-4431-97B4-BAF75C5378DA}" destId="{7E0A8350-336F-41BF-98A2-22648022D983}" srcOrd="1" destOrd="0" presId="urn:microsoft.com/office/officeart/2005/8/layout/hList1"/>
    <dgm:cxn modelId="{6977F4EC-54CF-4A63-B119-2FEF5B2DFA2E}" type="presParOf" srcId="{EF7595A4-B516-4417-9B0B-01592EA8EB41}" destId="{2390A89C-E67D-4BF3-8694-FCECC11320BE}" srcOrd="3" destOrd="0" presId="urn:microsoft.com/office/officeart/2005/8/layout/hList1"/>
    <dgm:cxn modelId="{094F79D3-C15E-4CA9-A96E-62301CC45B2A}" type="presParOf" srcId="{EF7595A4-B516-4417-9B0B-01592EA8EB41}" destId="{536D4BFA-21E0-4E86-AB21-AAA87169C9CA}" srcOrd="4" destOrd="0" presId="urn:microsoft.com/office/officeart/2005/8/layout/hList1"/>
    <dgm:cxn modelId="{4B0575BF-EBDD-4890-AD86-822F9BD51E29}" type="presParOf" srcId="{536D4BFA-21E0-4E86-AB21-AAA87169C9CA}" destId="{2A50F512-60FE-4F64-A040-EC85B23AE78E}" srcOrd="0" destOrd="0" presId="urn:microsoft.com/office/officeart/2005/8/layout/hList1"/>
    <dgm:cxn modelId="{6F9165AA-3059-4333-AF99-A11BAFF62F24}" type="presParOf" srcId="{536D4BFA-21E0-4E86-AB21-AAA87169C9CA}" destId="{A2DF62C2-0581-46A6-ACCF-A8F2247037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F37EE-BD9D-4379-9E38-6383C76A76CE}">
      <dsp:nvSpPr>
        <dsp:cNvPr id="0" name=""/>
        <dsp:cNvSpPr/>
      </dsp:nvSpPr>
      <dsp:spPr>
        <a:xfrm rot="10800000">
          <a:off x="965065" y="843"/>
          <a:ext cx="3429929" cy="404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93" tIns="41910" rIns="78232" bIns="41910" numCol="1" spcCol="1270" anchor="ctr" anchorCtr="0">
          <a:noAutofit/>
        </a:bodyPr>
        <a:lstStyle/>
        <a:p>
          <a:pPr lvl="0" algn="ctr" defTabSz="488950">
            <a:lnSpc>
              <a:spcPct val="90000"/>
            </a:lnSpc>
            <a:spcBef>
              <a:spcPct val="0"/>
            </a:spcBef>
            <a:spcAft>
              <a:spcPct val="35000"/>
            </a:spcAft>
          </a:pPr>
          <a:r>
            <a:rPr lang="es-ES" sz="1100" kern="1200" dirty="0"/>
            <a:t>Partido Acción Nacional </a:t>
          </a:r>
        </a:p>
      </dsp:txBody>
      <dsp:txXfrm rot="10800000">
        <a:off x="1066201" y="843"/>
        <a:ext cx="3328793" cy="404545"/>
      </dsp:txXfrm>
    </dsp:sp>
    <dsp:sp modelId="{EF9C90FB-C310-4962-B331-95CA9ABE64AF}">
      <dsp:nvSpPr>
        <dsp:cNvPr id="0" name=""/>
        <dsp:cNvSpPr/>
      </dsp:nvSpPr>
      <dsp:spPr>
        <a:xfrm>
          <a:off x="762793" y="843"/>
          <a:ext cx="404545" cy="40454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84466C-3F7C-411A-B13E-9969CD5A5E77}">
      <dsp:nvSpPr>
        <dsp:cNvPr id="0" name=""/>
        <dsp:cNvSpPr/>
      </dsp:nvSpPr>
      <dsp:spPr>
        <a:xfrm rot="10800000">
          <a:off x="965065" y="526148"/>
          <a:ext cx="3429929" cy="404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93" tIns="41910" rIns="78232" bIns="41910" numCol="1" spcCol="1270" anchor="ctr" anchorCtr="0">
          <a:noAutofit/>
        </a:bodyPr>
        <a:lstStyle/>
        <a:p>
          <a:pPr lvl="0" algn="ctr" defTabSz="488950">
            <a:lnSpc>
              <a:spcPct val="90000"/>
            </a:lnSpc>
            <a:spcBef>
              <a:spcPct val="0"/>
            </a:spcBef>
            <a:spcAft>
              <a:spcPct val="35000"/>
            </a:spcAft>
          </a:pPr>
          <a:r>
            <a:rPr lang="es-ES" sz="1100" kern="1200" dirty="0"/>
            <a:t>        Partido Revolucionario Institucional</a:t>
          </a:r>
        </a:p>
      </dsp:txBody>
      <dsp:txXfrm rot="10800000">
        <a:off x="1066201" y="526148"/>
        <a:ext cx="3328793" cy="404545"/>
      </dsp:txXfrm>
    </dsp:sp>
    <dsp:sp modelId="{13DC1BA9-AB9F-444E-8305-3CC087B21177}">
      <dsp:nvSpPr>
        <dsp:cNvPr id="0" name=""/>
        <dsp:cNvSpPr/>
      </dsp:nvSpPr>
      <dsp:spPr>
        <a:xfrm>
          <a:off x="762793" y="526148"/>
          <a:ext cx="404545" cy="404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22764-25D3-47D9-813F-C474A5F7BDD2}">
      <dsp:nvSpPr>
        <dsp:cNvPr id="0" name=""/>
        <dsp:cNvSpPr/>
      </dsp:nvSpPr>
      <dsp:spPr>
        <a:xfrm rot="10800000">
          <a:off x="965065" y="1051452"/>
          <a:ext cx="3429929" cy="404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93" tIns="41910" rIns="78232" bIns="41910" numCol="1" spcCol="1270" anchor="ctr" anchorCtr="0">
          <a:noAutofit/>
        </a:bodyPr>
        <a:lstStyle/>
        <a:p>
          <a:pPr lvl="0" algn="ctr" defTabSz="488950">
            <a:lnSpc>
              <a:spcPct val="90000"/>
            </a:lnSpc>
            <a:spcBef>
              <a:spcPct val="0"/>
            </a:spcBef>
            <a:spcAft>
              <a:spcPct val="35000"/>
            </a:spcAft>
          </a:pPr>
          <a:r>
            <a:rPr lang="es-ES" sz="1100" kern="1200" dirty="0"/>
            <a:t>        Partido de la Revolución Democrática</a:t>
          </a:r>
        </a:p>
      </dsp:txBody>
      <dsp:txXfrm rot="10800000">
        <a:off x="1066201" y="1051452"/>
        <a:ext cx="3328793" cy="404545"/>
      </dsp:txXfrm>
    </dsp:sp>
    <dsp:sp modelId="{54C266EC-1D03-48ED-B448-D98F05BEFAC2}">
      <dsp:nvSpPr>
        <dsp:cNvPr id="0" name=""/>
        <dsp:cNvSpPr/>
      </dsp:nvSpPr>
      <dsp:spPr>
        <a:xfrm>
          <a:off x="762793" y="1051452"/>
          <a:ext cx="404545" cy="40454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15378-2124-453B-B794-6C9C78B22E01}">
      <dsp:nvSpPr>
        <dsp:cNvPr id="0" name=""/>
        <dsp:cNvSpPr/>
      </dsp:nvSpPr>
      <dsp:spPr>
        <a:xfrm rot="10800000">
          <a:off x="965065" y="1576757"/>
          <a:ext cx="3429929" cy="404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93" tIns="41910" rIns="78232" bIns="41910" numCol="1" spcCol="1270" anchor="ctr" anchorCtr="0">
          <a:noAutofit/>
        </a:bodyPr>
        <a:lstStyle/>
        <a:p>
          <a:pPr lvl="0" algn="ctr" defTabSz="488950">
            <a:lnSpc>
              <a:spcPct val="90000"/>
            </a:lnSpc>
            <a:spcBef>
              <a:spcPct val="0"/>
            </a:spcBef>
            <a:spcAft>
              <a:spcPct val="35000"/>
            </a:spcAft>
          </a:pPr>
          <a:r>
            <a:rPr lang="es-ES" sz="1100" kern="1200" dirty="0"/>
            <a:t>Movimiento Ciudadano</a:t>
          </a:r>
        </a:p>
      </dsp:txBody>
      <dsp:txXfrm rot="10800000">
        <a:off x="1066201" y="1576757"/>
        <a:ext cx="3328793" cy="404545"/>
      </dsp:txXfrm>
    </dsp:sp>
    <dsp:sp modelId="{896DBC8B-2130-4137-8888-070C34BC3D7E}">
      <dsp:nvSpPr>
        <dsp:cNvPr id="0" name=""/>
        <dsp:cNvSpPr/>
      </dsp:nvSpPr>
      <dsp:spPr>
        <a:xfrm>
          <a:off x="762793" y="1576757"/>
          <a:ext cx="404545" cy="40454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112250-FF75-4875-813F-B04565129AC6}">
      <dsp:nvSpPr>
        <dsp:cNvPr id="0" name=""/>
        <dsp:cNvSpPr/>
      </dsp:nvSpPr>
      <dsp:spPr>
        <a:xfrm rot="10800000">
          <a:off x="965065" y="2102062"/>
          <a:ext cx="3429929" cy="404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93" tIns="41910" rIns="78232" bIns="41910" numCol="1" spcCol="1270" anchor="ctr" anchorCtr="0">
          <a:noAutofit/>
        </a:bodyPr>
        <a:lstStyle/>
        <a:p>
          <a:pPr lvl="0" algn="ctr" defTabSz="488950">
            <a:lnSpc>
              <a:spcPct val="90000"/>
            </a:lnSpc>
            <a:spcBef>
              <a:spcPct val="0"/>
            </a:spcBef>
            <a:spcAft>
              <a:spcPct val="35000"/>
            </a:spcAft>
          </a:pPr>
          <a:r>
            <a:rPr lang="es-ES" sz="1100" kern="1200" dirty="0"/>
            <a:t>       Partido Verde Ecologista de México</a:t>
          </a:r>
        </a:p>
      </dsp:txBody>
      <dsp:txXfrm rot="10800000">
        <a:off x="1066201" y="2102062"/>
        <a:ext cx="3328793" cy="404545"/>
      </dsp:txXfrm>
    </dsp:sp>
    <dsp:sp modelId="{54ECA71E-793A-40A7-AC05-85377ED9F3E7}">
      <dsp:nvSpPr>
        <dsp:cNvPr id="0" name=""/>
        <dsp:cNvSpPr/>
      </dsp:nvSpPr>
      <dsp:spPr>
        <a:xfrm>
          <a:off x="762793" y="2102062"/>
          <a:ext cx="404545" cy="40454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DD90E1-586D-441C-A16F-FAFED5D9D373}">
      <dsp:nvSpPr>
        <dsp:cNvPr id="0" name=""/>
        <dsp:cNvSpPr/>
      </dsp:nvSpPr>
      <dsp:spPr>
        <a:xfrm rot="10800000">
          <a:off x="965065" y="2627367"/>
          <a:ext cx="3429929" cy="404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93" tIns="41910" rIns="78232" bIns="41910" numCol="1" spcCol="1270" anchor="ctr" anchorCtr="0">
          <a:noAutofit/>
        </a:bodyPr>
        <a:lstStyle/>
        <a:p>
          <a:pPr lvl="0" algn="ctr" defTabSz="488950">
            <a:lnSpc>
              <a:spcPct val="90000"/>
            </a:lnSpc>
            <a:spcBef>
              <a:spcPct val="0"/>
            </a:spcBef>
            <a:spcAft>
              <a:spcPct val="35000"/>
            </a:spcAft>
          </a:pPr>
          <a:r>
            <a:rPr lang="es-ES" sz="1100" kern="1200" dirty="0"/>
            <a:t>Morena</a:t>
          </a:r>
        </a:p>
      </dsp:txBody>
      <dsp:txXfrm rot="10800000">
        <a:off x="1066201" y="2627367"/>
        <a:ext cx="3328793" cy="404545"/>
      </dsp:txXfrm>
    </dsp:sp>
    <dsp:sp modelId="{3B1117F0-1F21-411A-BFFD-7A6566E56D03}">
      <dsp:nvSpPr>
        <dsp:cNvPr id="0" name=""/>
        <dsp:cNvSpPr/>
      </dsp:nvSpPr>
      <dsp:spPr>
        <a:xfrm>
          <a:off x="762793" y="2627367"/>
          <a:ext cx="404545" cy="404545"/>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59AA02-9D09-4829-A3FA-BD06F019FEFA}">
      <dsp:nvSpPr>
        <dsp:cNvPr id="0" name=""/>
        <dsp:cNvSpPr/>
      </dsp:nvSpPr>
      <dsp:spPr>
        <a:xfrm rot="10800000">
          <a:off x="965065" y="3152672"/>
          <a:ext cx="3429929" cy="404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93" tIns="41910" rIns="78232" bIns="41910" numCol="1" spcCol="1270" anchor="ctr" anchorCtr="0">
          <a:noAutofit/>
        </a:bodyPr>
        <a:lstStyle/>
        <a:p>
          <a:pPr lvl="0" algn="ctr" defTabSz="488950">
            <a:lnSpc>
              <a:spcPct val="90000"/>
            </a:lnSpc>
            <a:spcBef>
              <a:spcPct val="0"/>
            </a:spcBef>
            <a:spcAft>
              <a:spcPct val="35000"/>
            </a:spcAft>
          </a:pPr>
          <a:r>
            <a:rPr lang="es-ES" sz="1100" kern="1200" dirty="0"/>
            <a:t>Partido del Trabajo</a:t>
          </a:r>
        </a:p>
      </dsp:txBody>
      <dsp:txXfrm rot="10800000">
        <a:off x="1066201" y="3152672"/>
        <a:ext cx="3328793" cy="404545"/>
      </dsp:txXfrm>
    </dsp:sp>
    <dsp:sp modelId="{27703BE9-47B0-4796-B79A-0A7ED31F34C6}">
      <dsp:nvSpPr>
        <dsp:cNvPr id="0" name=""/>
        <dsp:cNvSpPr/>
      </dsp:nvSpPr>
      <dsp:spPr>
        <a:xfrm>
          <a:off x="762793" y="3152672"/>
          <a:ext cx="404545" cy="404545"/>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FB4C3B-2150-414C-9950-4B5B42FE2E78}">
      <dsp:nvSpPr>
        <dsp:cNvPr id="0" name=""/>
        <dsp:cNvSpPr/>
      </dsp:nvSpPr>
      <dsp:spPr>
        <a:xfrm rot="10800000">
          <a:off x="965065" y="3677977"/>
          <a:ext cx="3429929" cy="404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93" tIns="41910" rIns="78232" bIns="41910" numCol="1" spcCol="1270" anchor="ctr" anchorCtr="0">
          <a:noAutofit/>
        </a:bodyPr>
        <a:lstStyle/>
        <a:p>
          <a:pPr lvl="0" algn="ctr" defTabSz="488950">
            <a:lnSpc>
              <a:spcPct val="90000"/>
            </a:lnSpc>
            <a:spcBef>
              <a:spcPct val="0"/>
            </a:spcBef>
            <a:spcAft>
              <a:spcPct val="35000"/>
            </a:spcAft>
          </a:pPr>
          <a:r>
            <a:rPr lang="es-ES" sz="1100" kern="1200" dirty="0"/>
            <a:t>Partido Encuentro Solidario </a:t>
          </a:r>
        </a:p>
      </dsp:txBody>
      <dsp:txXfrm rot="10800000">
        <a:off x="1066201" y="3677977"/>
        <a:ext cx="3328793" cy="404545"/>
      </dsp:txXfrm>
    </dsp:sp>
    <dsp:sp modelId="{F58D1632-9940-458A-8338-D9919248EDC3}">
      <dsp:nvSpPr>
        <dsp:cNvPr id="0" name=""/>
        <dsp:cNvSpPr/>
      </dsp:nvSpPr>
      <dsp:spPr>
        <a:xfrm>
          <a:off x="762793" y="3677977"/>
          <a:ext cx="404545" cy="404545"/>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6DD743-4FF5-4613-A3FB-1B851B3B5162}">
      <dsp:nvSpPr>
        <dsp:cNvPr id="0" name=""/>
        <dsp:cNvSpPr/>
      </dsp:nvSpPr>
      <dsp:spPr>
        <a:xfrm rot="10800000">
          <a:off x="965065" y="4203281"/>
          <a:ext cx="3429929" cy="404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93" tIns="41910" rIns="78232" bIns="41910" numCol="1" spcCol="1270" anchor="ctr" anchorCtr="0">
          <a:noAutofit/>
        </a:bodyPr>
        <a:lstStyle/>
        <a:p>
          <a:pPr lvl="0" algn="ctr" defTabSz="488950">
            <a:lnSpc>
              <a:spcPct val="90000"/>
            </a:lnSpc>
            <a:spcBef>
              <a:spcPct val="0"/>
            </a:spcBef>
            <a:spcAft>
              <a:spcPct val="35000"/>
            </a:spcAft>
          </a:pPr>
          <a:r>
            <a:rPr lang="es-ES" sz="1100" kern="1200" dirty="0"/>
            <a:t>Fuerza Social por México</a:t>
          </a:r>
        </a:p>
      </dsp:txBody>
      <dsp:txXfrm rot="10800000">
        <a:off x="1066201" y="4203281"/>
        <a:ext cx="3328793" cy="404545"/>
      </dsp:txXfrm>
    </dsp:sp>
    <dsp:sp modelId="{4E3CAA71-FE1A-4CC5-A180-D2B9E9C006A4}">
      <dsp:nvSpPr>
        <dsp:cNvPr id="0" name=""/>
        <dsp:cNvSpPr/>
      </dsp:nvSpPr>
      <dsp:spPr>
        <a:xfrm>
          <a:off x="762793" y="4203281"/>
          <a:ext cx="404545" cy="404545"/>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0A6597-3218-49F1-8739-6151A8CA08B4}">
      <dsp:nvSpPr>
        <dsp:cNvPr id="0" name=""/>
        <dsp:cNvSpPr/>
      </dsp:nvSpPr>
      <dsp:spPr>
        <a:xfrm rot="10800000">
          <a:off x="965065" y="4728586"/>
          <a:ext cx="3429929" cy="4045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93" tIns="41910" rIns="78232" bIns="41910" numCol="1" spcCol="1270" anchor="ctr" anchorCtr="0">
          <a:noAutofit/>
        </a:bodyPr>
        <a:lstStyle/>
        <a:p>
          <a:pPr lvl="0" algn="ctr" defTabSz="488950">
            <a:lnSpc>
              <a:spcPct val="90000"/>
            </a:lnSpc>
            <a:spcBef>
              <a:spcPct val="0"/>
            </a:spcBef>
            <a:spcAft>
              <a:spcPct val="35000"/>
            </a:spcAft>
          </a:pPr>
          <a:r>
            <a:rPr lang="es-ES" sz="1100" kern="1200" dirty="0"/>
            <a:t>Redes Sociales Progresistas</a:t>
          </a:r>
        </a:p>
      </dsp:txBody>
      <dsp:txXfrm rot="10800000">
        <a:off x="1066201" y="4728586"/>
        <a:ext cx="3328793" cy="404545"/>
      </dsp:txXfrm>
    </dsp:sp>
    <dsp:sp modelId="{D51AE059-221F-41B5-A156-875CD3E4A2F1}">
      <dsp:nvSpPr>
        <dsp:cNvPr id="0" name=""/>
        <dsp:cNvSpPr/>
      </dsp:nvSpPr>
      <dsp:spPr>
        <a:xfrm>
          <a:off x="762793" y="4728586"/>
          <a:ext cx="404545" cy="404545"/>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79584-19A5-4A41-ACA1-AAED7832621D}">
      <dsp:nvSpPr>
        <dsp:cNvPr id="0" name=""/>
        <dsp:cNvSpPr/>
      </dsp:nvSpPr>
      <dsp:spPr>
        <a:xfrm>
          <a:off x="950" y="294171"/>
          <a:ext cx="3458142" cy="11365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s-MX" sz="3800" kern="1200" dirty="0">
              <a:latin typeface="Gothic720 BT" panose="020C0603020203020204" pitchFamily="34" charset="0"/>
            </a:rPr>
            <a:t>Diputaciones </a:t>
          </a:r>
        </a:p>
      </dsp:txBody>
      <dsp:txXfrm>
        <a:off x="34237" y="327458"/>
        <a:ext cx="3391568" cy="1069944"/>
      </dsp:txXfrm>
    </dsp:sp>
    <dsp:sp modelId="{5F2EF1F1-3AE7-464C-8B62-63A00F7059F4}">
      <dsp:nvSpPr>
        <dsp:cNvPr id="0" name=""/>
        <dsp:cNvSpPr/>
      </dsp:nvSpPr>
      <dsp:spPr>
        <a:xfrm>
          <a:off x="346764" y="1430689"/>
          <a:ext cx="345814" cy="1296803"/>
        </a:xfrm>
        <a:custGeom>
          <a:avLst/>
          <a:gdLst/>
          <a:ahLst/>
          <a:cxnLst/>
          <a:rect l="0" t="0" r="0" b="0"/>
          <a:pathLst>
            <a:path>
              <a:moveTo>
                <a:pt x="0" y="0"/>
              </a:moveTo>
              <a:lnTo>
                <a:pt x="0" y="1296803"/>
              </a:lnTo>
              <a:lnTo>
                <a:pt x="345814" y="1296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24C11E-6BE9-4DFD-BC7B-126E78C190EE}">
      <dsp:nvSpPr>
        <dsp:cNvPr id="0" name=""/>
        <dsp:cNvSpPr/>
      </dsp:nvSpPr>
      <dsp:spPr>
        <a:xfrm>
          <a:off x="692578" y="1862957"/>
          <a:ext cx="2766513" cy="1729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a:latin typeface="Gothic720 BT" panose="020C0603020203020204" pitchFamily="34" charset="0"/>
            </a:rPr>
            <a:t>Adicional a la lista de representación proporcional, deberán registrar una fórmula de mujeres y una de varones integradas por personas indígenas.</a:t>
          </a:r>
        </a:p>
      </dsp:txBody>
      <dsp:txXfrm>
        <a:off x="743221" y="1913600"/>
        <a:ext cx="2665227" cy="1627785"/>
      </dsp:txXfrm>
    </dsp:sp>
    <dsp:sp modelId="{BE26882C-9967-4E31-B83E-12A8EBD08CB8}">
      <dsp:nvSpPr>
        <dsp:cNvPr id="0" name=""/>
        <dsp:cNvSpPr/>
      </dsp:nvSpPr>
      <dsp:spPr>
        <a:xfrm>
          <a:off x="4323627" y="294171"/>
          <a:ext cx="3458142" cy="11365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s-MX" sz="3800" kern="1200" dirty="0">
              <a:latin typeface="Gothic720 BT" panose="020C0603020203020204" pitchFamily="34" charset="0"/>
            </a:rPr>
            <a:t>Ayuntamientos </a:t>
          </a:r>
        </a:p>
      </dsp:txBody>
      <dsp:txXfrm>
        <a:off x="4356914" y="327458"/>
        <a:ext cx="3391568" cy="1069944"/>
      </dsp:txXfrm>
    </dsp:sp>
    <dsp:sp modelId="{99F8AC9D-A916-412F-86F0-67AA80BF8A32}">
      <dsp:nvSpPr>
        <dsp:cNvPr id="0" name=""/>
        <dsp:cNvSpPr/>
      </dsp:nvSpPr>
      <dsp:spPr>
        <a:xfrm>
          <a:off x="4669441" y="1430689"/>
          <a:ext cx="345814" cy="1296803"/>
        </a:xfrm>
        <a:custGeom>
          <a:avLst/>
          <a:gdLst/>
          <a:ahLst/>
          <a:cxnLst/>
          <a:rect l="0" t="0" r="0" b="0"/>
          <a:pathLst>
            <a:path>
              <a:moveTo>
                <a:pt x="0" y="0"/>
              </a:moveTo>
              <a:lnTo>
                <a:pt x="0" y="1296803"/>
              </a:lnTo>
              <a:lnTo>
                <a:pt x="345814" y="1296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41C2A5-DF4F-4AFE-B885-49481D7B392D}">
      <dsp:nvSpPr>
        <dsp:cNvPr id="0" name=""/>
        <dsp:cNvSpPr/>
      </dsp:nvSpPr>
      <dsp:spPr>
        <a:xfrm>
          <a:off x="5015256" y="1862957"/>
          <a:ext cx="2766513" cy="1729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a:latin typeface="Gothic720 BT" panose="020C0603020203020204" pitchFamily="34" charset="0"/>
            </a:rPr>
            <a:t>En los municipios con población mayoritariamente indígena (50% o más), al menos una fórmula indígena en la lista de regidurías por mayoría relativa.</a:t>
          </a:r>
        </a:p>
      </dsp:txBody>
      <dsp:txXfrm>
        <a:off x="5065899" y="1913600"/>
        <a:ext cx="2665227" cy="16277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8E27-AD9E-4590-93B3-DE5803A7C00D}">
      <dsp:nvSpPr>
        <dsp:cNvPr id="0" name=""/>
        <dsp:cNvSpPr/>
      </dsp:nvSpPr>
      <dsp:spPr>
        <a:xfrm>
          <a:off x="3167965" y="372819"/>
          <a:ext cx="3253124" cy="325320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a:latin typeface="Gothic720 BT" panose="020C0603020203020204" pitchFamily="34" charset="0"/>
            </a:rPr>
            <a:t>Amealco de Bonfil</a:t>
          </a:r>
        </a:p>
      </dsp:txBody>
      <dsp:txXfrm>
        <a:off x="3644374" y="849240"/>
        <a:ext cx="2300306" cy="2300364"/>
      </dsp:txXfrm>
    </dsp:sp>
    <dsp:sp modelId="{7E0777D4-BDBC-42ED-84C5-5E3910976F44}">
      <dsp:nvSpPr>
        <dsp:cNvPr id="0" name=""/>
        <dsp:cNvSpPr/>
      </dsp:nvSpPr>
      <dsp:spPr>
        <a:xfrm>
          <a:off x="4599505" y="0"/>
          <a:ext cx="361774" cy="361805"/>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5192D98-72D5-4E21-8CD3-8589B77A0388}">
      <dsp:nvSpPr>
        <dsp:cNvPr id="0" name=""/>
        <dsp:cNvSpPr/>
      </dsp:nvSpPr>
      <dsp:spPr>
        <a:xfrm>
          <a:off x="3743195" y="3159714"/>
          <a:ext cx="262203" cy="262232"/>
        </a:xfrm>
        <a:prstGeom prst="ellipse">
          <a:avLst/>
        </a:prstGeom>
        <a:gradFill rotWithShape="0">
          <a:gsLst>
            <a:gs pos="0">
              <a:schemeClr val="accent2">
                <a:hueOff val="-159672"/>
                <a:satOff val="439"/>
                <a:lumOff val="294"/>
                <a:alphaOff val="0"/>
                <a:lumMod val="110000"/>
                <a:satMod val="105000"/>
                <a:tint val="67000"/>
              </a:schemeClr>
            </a:gs>
            <a:gs pos="50000">
              <a:schemeClr val="accent2">
                <a:hueOff val="-159672"/>
                <a:satOff val="439"/>
                <a:lumOff val="294"/>
                <a:alphaOff val="0"/>
                <a:lumMod val="105000"/>
                <a:satMod val="103000"/>
                <a:tint val="73000"/>
              </a:schemeClr>
            </a:gs>
            <a:gs pos="100000">
              <a:schemeClr val="accent2">
                <a:hueOff val="-159672"/>
                <a:satOff val="439"/>
                <a:lumOff val="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86A0EF-5C1A-4D8E-A07B-FCB7B55D51C9}">
      <dsp:nvSpPr>
        <dsp:cNvPr id="0" name=""/>
        <dsp:cNvSpPr/>
      </dsp:nvSpPr>
      <dsp:spPr>
        <a:xfrm>
          <a:off x="6205916" y="1468503"/>
          <a:ext cx="262203" cy="262232"/>
        </a:xfrm>
        <a:prstGeom prst="ellipse">
          <a:avLst/>
        </a:prstGeom>
        <a:gradFill rotWithShape="0">
          <a:gsLst>
            <a:gs pos="0">
              <a:schemeClr val="accent2">
                <a:hueOff val="-319344"/>
                <a:satOff val="877"/>
                <a:lumOff val="588"/>
                <a:alphaOff val="0"/>
                <a:lumMod val="110000"/>
                <a:satMod val="105000"/>
                <a:tint val="67000"/>
              </a:schemeClr>
            </a:gs>
            <a:gs pos="50000">
              <a:schemeClr val="accent2">
                <a:hueOff val="-319344"/>
                <a:satOff val="877"/>
                <a:lumOff val="588"/>
                <a:alphaOff val="0"/>
                <a:lumMod val="105000"/>
                <a:satMod val="103000"/>
                <a:tint val="73000"/>
              </a:schemeClr>
            </a:gs>
            <a:gs pos="100000">
              <a:schemeClr val="accent2">
                <a:hueOff val="-319344"/>
                <a:satOff val="877"/>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8D599C7-FEC6-4B64-859B-056487C26491}">
      <dsp:nvSpPr>
        <dsp:cNvPr id="0" name=""/>
        <dsp:cNvSpPr/>
      </dsp:nvSpPr>
      <dsp:spPr>
        <a:xfrm>
          <a:off x="4952271" y="3438669"/>
          <a:ext cx="361774" cy="361805"/>
        </a:xfrm>
        <a:prstGeom prst="ellipse">
          <a:avLst/>
        </a:prstGeom>
        <a:gradFill rotWithShape="0">
          <a:gsLst>
            <a:gs pos="0">
              <a:schemeClr val="accent2">
                <a:hueOff val="-479016"/>
                <a:satOff val="1316"/>
                <a:lumOff val="882"/>
                <a:alphaOff val="0"/>
                <a:lumMod val="110000"/>
                <a:satMod val="105000"/>
                <a:tint val="67000"/>
              </a:schemeClr>
            </a:gs>
            <a:gs pos="50000">
              <a:schemeClr val="accent2">
                <a:hueOff val="-479016"/>
                <a:satOff val="1316"/>
                <a:lumOff val="882"/>
                <a:alphaOff val="0"/>
                <a:lumMod val="105000"/>
                <a:satMod val="103000"/>
                <a:tint val="73000"/>
              </a:schemeClr>
            </a:gs>
            <a:gs pos="100000">
              <a:schemeClr val="accent2">
                <a:hueOff val="-479016"/>
                <a:satOff val="1316"/>
                <a:lumOff val="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CE7F8E6-AD47-4111-AC84-C0EE06D79908}">
      <dsp:nvSpPr>
        <dsp:cNvPr id="0" name=""/>
        <dsp:cNvSpPr/>
      </dsp:nvSpPr>
      <dsp:spPr>
        <a:xfrm>
          <a:off x="3817162" y="514204"/>
          <a:ext cx="262203" cy="262232"/>
        </a:xfrm>
        <a:prstGeom prst="ellipse">
          <a:avLst/>
        </a:prstGeom>
        <a:gradFill rotWithShape="0">
          <a:gsLst>
            <a:gs pos="0">
              <a:schemeClr val="accent2">
                <a:hueOff val="-638687"/>
                <a:satOff val="1755"/>
                <a:lumOff val="1176"/>
                <a:alphaOff val="0"/>
                <a:lumMod val="110000"/>
                <a:satMod val="105000"/>
                <a:tint val="67000"/>
              </a:schemeClr>
            </a:gs>
            <a:gs pos="50000">
              <a:schemeClr val="accent2">
                <a:hueOff val="-638687"/>
                <a:satOff val="1755"/>
                <a:lumOff val="1176"/>
                <a:alphaOff val="0"/>
                <a:lumMod val="105000"/>
                <a:satMod val="103000"/>
                <a:tint val="73000"/>
              </a:schemeClr>
            </a:gs>
            <a:gs pos="100000">
              <a:schemeClr val="accent2">
                <a:hueOff val="-638687"/>
                <a:satOff val="1755"/>
                <a:lumOff val="11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AA97D1-B683-4AD4-998A-EF00FE1FC962}">
      <dsp:nvSpPr>
        <dsp:cNvPr id="0" name=""/>
        <dsp:cNvSpPr/>
      </dsp:nvSpPr>
      <dsp:spPr>
        <a:xfrm>
          <a:off x="2991672" y="2014251"/>
          <a:ext cx="262203" cy="262232"/>
        </a:xfrm>
        <a:prstGeom prst="ellipse">
          <a:avLst/>
        </a:prstGeom>
        <a:gradFill rotWithShape="0">
          <a:gsLst>
            <a:gs pos="0">
              <a:schemeClr val="accent2">
                <a:hueOff val="-798359"/>
                <a:satOff val="2193"/>
                <a:lumOff val="1470"/>
                <a:alphaOff val="0"/>
                <a:lumMod val="110000"/>
                <a:satMod val="105000"/>
                <a:tint val="67000"/>
              </a:schemeClr>
            </a:gs>
            <a:gs pos="50000">
              <a:schemeClr val="accent2">
                <a:hueOff val="-798359"/>
                <a:satOff val="2193"/>
                <a:lumOff val="1470"/>
                <a:alphaOff val="0"/>
                <a:lumMod val="105000"/>
                <a:satMod val="103000"/>
                <a:tint val="73000"/>
              </a:schemeClr>
            </a:gs>
            <a:gs pos="100000">
              <a:schemeClr val="accent2">
                <a:hueOff val="-798359"/>
                <a:satOff val="2193"/>
                <a:lumOff val="14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8B39083-3098-4829-8C5E-1ABEF8E71C66}">
      <dsp:nvSpPr>
        <dsp:cNvPr id="0" name=""/>
        <dsp:cNvSpPr/>
      </dsp:nvSpPr>
      <dsp:spPr>
        <a:xfrm>
          <a:off x="1037579" y="94786"/>
          <a:ext cx="2700532" cy="2603395"/>
        </a:xfrm>
        <a:prstGeom prst="ellipse">
          <a:avLst/>
        </a:prstGeom>
        <a:gradFill rotWithShape="0">
          <a:gsLst>
            <a:gs pos="0">
              <a:schemeClr val="accent2">
                <a:hueOff val="-958031"/>
                <a:satOff val="2632"/>
                <a:lumOff val="1764"/>
                <a:alphaOff val="0"/>
                <a:lumMod val="110000"/>
                <a:satMod val="105000"/>
                <a:tint val="67000"/>
              </a:schemeClr>
            </a:gs>
            <a:gs pos="50000">
              <a:schemeClr val="accent2">
                <a:hueOff val="-958031"/>
                <a:satOff val="2632"/>
                <a:lumOff val="1764"/>
                <a:alphaOff val="0"/>
                <a:lumMod val="105000"/>
                <a:satMod val="103000"/>
                <a:tint val="73000"/>
              </a:schemeClr>
            </a:gs>
            <a:gs pos="100000">
              <a:schemeClr val="accent2">
                <a:hueOff val="-958031"/>
                <a:satOff val="2632"/>
                <a:lumOff val="17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a:latin typeface="Gothic720 BT" panose="020C0603020203020204" pitchFamily="34" charset="0"/>
            </a:rPr>
            <a:t>Tolimán</a:t>
          </a:r>
        </a:p>
      </dsp:txBody>
      <dsp:txXfrm>
        <a:off x="1433063" y="476044"/>
        <a:ext cx="1909564" cy="1840879"/>
      </dsp:txXfrm>
    </dsp:sp>
    <dsp:sp modelId="{117FFCCB-E7A5-4FE0-8DC0-C885FA5DC437}">
      <dsp:nvSpPr>
        <dsp:cNvPr id="0" name=""/>
        <dsp:cNvSpPr/>
      </dsp:nvSpPr>
      <dsp:spPr>
        <a:xfrm>
          <a:off x="4233464" y="525605"/>
          <a:ext cx="361774" cy="361805"/>
        </a:xfrm>
        <a:prstGeom prst="ellipse">
          <a:avLst/>
        </a:prstGeom>
        <a:gradFill rotWithShape="0">
          <a:gsLst>
            <a:gs pos="0">
              <a:schemeClr val="accent2">
                <a:hueOff val="-1117703"/>
                <a:satOff val="3070"/>
                <a:lumOff val="2058"/>
                <a:alphaOff val="0"/>
                <a:lumMod val="110000"/>
                <a:satMod val="105000"/>
                <a:tint val="67000"/>
              </a:schemeClr>
            </a:gs>
            <a:gs pos="50000">
              <a:schemeClr val="accent2">
                <a:hueOff val="-1117703"/>
                <a:satOff val="3070"/>
                <a:lumOff val="2058"/>
                <a:alphaOff val="0"/>
                <a:lumMod val="105000"/>
                <a:satMod val="103000"/>
                <a:tint val="73000"/>
              </a:schemeClr>
            </a:gs>
            <a:gs pos="100000">
              <a:schemeClr val="accent2">
                <a:hueOff val="-1117703"/>
                <a:satOff val="3070"/>
                <a:lumOff val="20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BA29C77-CF87-4343-8D1F-A7C334868546}">
      <dsp:nvSpPr>
        <dsp:cNvPr id="0" name=""/>
        <dsp:cNvSpPr/>
      </dsp:nvSpPr>
      <dsp:spPr>
        <a:xfrm>
          <a:off x="1850874" y="2445225"/>
          <a:ext cx="654323" cy="654061"/>
        </a:xfrm>
        <a:prstGeom prst="ellipse">
          <a:avLst/>
        </a:prstGeom>
        <a:gradFill rotWithShape="0">
          <a:gsLst>
            <a:gs pos="0">
              <a:schemeClr val="accent2">
                <a:hueOff val="-1277375"/>
                <a:satOff val="3509"/>
                <a:lumOff val="2352"/>
                <a:alphaOff val="0"/>
                <a:lumMod val="110000"/>
                <a:satMod val="105000"/>
                <a:tint val="67000"/>
              </a:schemeClr>
            </a:gs>
            <a:gs pos="50000">
              <a:schemeClr val="accent2">
                <a:hueOff val="-1277375"/>
                <a:satOff val="3509"/>
                <a:lumOff val="2352"/>
                <a:alphaOff val="0"/>
                <a:lumMod val="105000"/>
                <a:satMod val="103000"/>
                <a:tint val="73000"/>
              </a:schemeClr>
            </a:gs>
            <a:gs pos="100000">
              <a:schemeClr val="accent2">
                <a:hueOff val="-1277375"/>
                <a:satOff val="3509"/>
                <a:lumOff val="23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67C74-5CC8-4161-B917-101B6A0C590B}">
      <dsp:nvSpPr>
        <dsp:cNvPr id="0" name=""/>
        <dsp:cNvSpPr/>
      </dsp:nvSpPr>
      <dsp:spPr>
        <a:xfrm>
          <a:off x="2623" y="1677060"/>
          <a:ext cx="2632513" cy="263251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44876" tIns="16510" rIns="144876" bIns="16510" numCol="1" spcCol="1270" anchor="ctr" anchorCtr="0">
          <a:noAutofit/>
        </a:bodyPr>
        <a:lstStyle/>
        <a:p>
          <a:pPr lvl="0" algn="ctr" defTabSz="577850">
            <a:lnSpc>
              <a:spcPct val="90000"/>
            </a:lnSpc>
            <a:spcBef>
              <a:spcPct val="0"/>
            </a:spcBef>
            <a:spcAft>
              <a:spcPct val="35000"/>
            </a:spcAft>
            <a:buFont typeface="+mj-lt"/>
            <a:buNone/>
          </a:pPr>
          <a:r>
            <a:rPr lang="es-419" sz="1300" kern="1200" dirty="0">
              <a:solidFill>
                <a:schemeClr val="tx1"/>
              </a:solidFill>
              <a:latin typeface="Gothic720 BT" panose="020C0603020203020204" pitchFamily="34" charset="0"/>
            </a:rPr>
            <a:t>Haber prestado servicios comunitarios dentro de la comunidad a la que pertenece.</a:t>
          </a:r>
          <a:endParaRPr lang="es-MX" sz="1300" kern="1200" dirty="0">
            <a:solidFill>
              <a:schemeClr val="tx1"/>
            </a:solidFill>
            <a:latin typeface="Gothic720 BT" panose="020C0603020203020204" pitchFamily="34" charset="0"/>
          </a:endParaRPr>
        </a:p>
      </dsp:txBody>
      <dsp:txXfrm>
        <a:off x="388146" y="2062583"/>
        <a:ext cx="1861467" cy="1861467"/>
      </dsp:txXfrm>
    </dsp:sp>
    <dsp:sp modelId="{87FFBCAC-C5D2-414A-A836-68EEFD5C5D3B}">
      <dsp:nvSpPr>
        <dsp:cNvPr id="0" name=""/>
        <dsp:cNvSpPr/>
      </dsp:nvSpPr>
      <dsp:spPr>
        <a:xfrm>
          <a:off x="1982437" y="1803631"/>
          <a:ext cx="2632513" cy="263251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44876" tIns="16510" rIns="144876" bIns="16510" numCol="1" spcCol="1270" anchor="ctr" anchorCtr="0">
          <a:noAutofit/>
        </a:bodyPr>
        <a:lstStyle/>
        <a:p>
          <a:pPr lvl="0" algn="ctr" defTabSz="577850">
            <a:lnSpc>
              <a:spcPct val="90000"/>
            </a:lnSpc>
            <a:spcBef>
              <a:spcPct val="0"/>
            </a:spcBef>
            <a:spcAft>
              <a:spcPct val="35000"/>
            </a:spcAft>
            <a:buFont typeface="+mj-lt"/>
            <a:buNone/>
          </a:pPr>
          <a:r>
            <a:rPr lang="es-419" sz="1300" kern="1200" dirty="0">
              <a:solidFill>
                <a:schemeClr val="tx1"/>
              </a:solidFill>
              <a:latin typeface="Gothic720 BT" panose="020C0603020203020204" pitchFamily="34" charset="0"/>
            </a:rPr>
            <a:t>Haber desempeñado cargos tradicionales en la comunidad o población indígena a la que pertenece. </a:t>
          </a:r>
          <a:endParaRPr lang="es-MX" sz="1300" kern="1200" dirty="0">
            <a:solidFill>
              <a:schemeClr val="tx1"/>
            </a:solidFill>
            <a:latin typeface="Gothic720 BT" panose="020C0603020203020204" pitchFamily="34" charset="0"/>
          </a:endParaRPr>
        </a:p>
      </dsp:txBody>
      <dsp:txXfrm>
        <a:off x="2367960" y="2189154"/>
        <a:ext cx="1861467" cy="1861467"/>
      </dsp:txXfrm>
    </dsp:sp>
    <dsp:sp modelId="{FBFA9D57-3436-461E-AC08-6585E09F3AB6}">
      <dsp:nvSpPr>
        <dsp:cNvPr id="0" name=""/>
        <dsp:cNvSpPr/>
      </dsp:nvSpPr>
      <dsp:spPr>
        <a:xfrm>
          <a:off x="4214645" y="1677060"/>
          <a:ext cx="2632513" cy="263251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44876" tIns="16510" rIns="144876" bIns="16510" numCol="1" spcCol="1270" anchor="ctr" anchorCtr="0">
          <a:noAutofit/>
        </a:bodyPr>
        <a:lstStyle/>
        <a:p>
          <a:pPr lvl="0" algn="ctr" defTabSz="577850">
            <a:lnSpc>
              <a:spcPct val="90000"/>
            </a:lnSpc>
            <a:spcBef>
              <a:spcPct val="0"/>
            </a:spcBef>
            <a:spcAft>
              <a:spcPct val="35000"/>
            </a:spcAft>
            <a:buFont typeface="+mj-lt"/>
            <a:buNone/>
          </a:pPr>
          <a:r>
            <a:rPr lang="es-419" sz="1300" kern="1200" dirty="0">
              <a:solidFill>
                <a:schemeClr val="tx1"/>
              </a:solidFill>
              <a:latin typeface="Gothic720 BT" panose="020C0603020203020204" pitchFamily="34" charset="0"/>
            </a:rPr>
            <a:t>Participar o haber participado en reuniones de trabajo de la comunidad indígena, tendentes a mejorar las instituciones internas o para resolver conflictos.</a:t>
          </a:r>
          <a:endParaRPr lang="es-MX" sz="1300" kern="1200" dirty="0">
            <a:solidFill>
              <a:schemeClr val="tx1"/>
            </a:solidFill>
            <a:latin typeface="Gothic720 BT" panose="020C0603020203020204" pitchFamily="34" charset="0"/>
          </a:endParaRPr>
        </a:p>
      </dsp:txBody>
      <dsp:txXfrm>
        <a:off x="4600168" y="2062583"/>
        <a:ext cx="1861467" cy="1861467"/>
      </dsp:txXfrm>
    </dsp:sp>
    <dsp:sp modelId="{EA4D0EDF-3F19-4BD9-80C8-4F06907233F5}">
      <dsp:nvSpPr>
        <dsp:cNvPr id="0" name=""/>
        <dsp:cNvSpPr/>
      </dsp:nvSpPr>
      <dsp:spPr>
        <a:xfrm>
          <a:off x="6320656" y="1677060"/>
          <a:ext cx="2632513" cy="263251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44876" tIns="16510" rIns="144876" bIns="16510" numCol="1" spcCol="1270" anchor="ctr" anchorCtr="0">
          <a:noAutofit/>
        </a:bodyPr>
        <a:lstStyle/>
        <a:p>
          <a:pPr lvl="0" algn="ctr" defTabSz="577850">
            <a:lnSpc>
              <a:spcPct val="90000"/>
            </a:lnSpc>
            <a:spcBef>
              <a:spcPct val="0"/>
            </a:spcBef>
            <a:spcAft>
              <a:spcPct val="35000"/>
            </a:spcAft>
            <a:buFont typeface="+mj-lt"/>
            <a:buNone/>
          </a:pPr>
          <a:r>
            <a:rPr lang="es-419" sz="1300" kern="1200" dirty="0">
              <a:solidFill>
                <a:schemeClr val="tx1"/>
              </a:solidFill>
              <a:latin typeface="Gothic720 BT" panose="020C0603020203020204" pitchFamily="34" charset="0"/>
            </a:rPr>
            <a:t>Ser representante de algún pueblo o comunidad indígena, en términos de sus sistemas normativos internos. </a:t>
          </a:r>
          <a:endParaRPr lang="es-MX" sz="1300" kern="1200" dirty="0">
            <a:solidFill>
              <a:schemeClr val="tx1"/>
            </a:solidFill>
            <a:latin typeface="Gothic720 BT" panose="020C0603020203020204" pitchFamily="34" charset="0"/>
          </a:endParaRPr>
        </a:p>
      </dsp:txBody>
      <dsp:txXfrm>
        <a:off x="6706179" y="2062583"/>
        <a:ext cx="1861467" cy="18614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B8E14-A347-4E69-8F85-A501D59802D3}">
      <dsp:nvSpPr>
        <dsp:cNvPr id="0" name=""/>
        <dsp:cNvSpPr/>
      </dsp:nvSpPr>
      <dsp:spPr>
        <a:xfrm>
          <a:off x="3306709" y="1190044"/>
          <a:ext cx="2668974" cy="26382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77850">
            <a:lnSpc>
              <a:spcPct val="90000"/>
            </a:lnSpc>
            <a:spcBef>
              <a:spcPct val="0"/>
            </a:spcBef>
            <a:spcAft>
              <a:spcPct val="15000"/>
            </a:spcAft>
            <a:buChar char="••"/>
          </a:pPr>
          <a:endParaRPr lang="es-ES" sz="1300" kern="1200" dirty="0">
            <a:latin typeface="Gothic720 BT" panose="020C0603020203020204" pitchFamily="34" charset="0"/>
          </a:endParaRPr>
        </a:p>
        <a:p>
          <a:pPr marL="114300" lvl="1" indent="-114300" algn="just" defTabSz="577850">
            <a:lnSpc>
              <a:spcPct val="90000"/>
            </a:lnSpc>
            <a:spcBef>
              <a:spcPct val="0"/>
            </a:spcBef>
            <a:spcAft>
              <a:spcPct val="15000"/>
            </a:spcAft>
            <a:buChar char="••"/>
          </a:pPr>
          <a:r>
            <a:rPr lang="es-MX" sz="1300" kern="1200" dirty="0">
              <a:latin typeface="Gothic720 BT" panose="020C0603020203020204" pitchFamily="34" charset="0"/>
            </a:rPr>
            <a:t>Recibida la solicitud, </a:t>
          </a:r>
          <a:r>
            <a:rPr lang="es-MX" sz="1300" kern="1200" dirty="0" smtClean="0">
              <a:latin typeface="Gothic720 BT" panose="020C0603020203020204" pitchFamily="34" charset="0"/>
            </a:rPr>
            <a:t>la </a:t>
          </a:r>
          <a:r>
            <a:rPr lang="es-MX" sz="1300" kern="1200" dirty="0">
              <a:latin typeface="Gothic720 BT" panose="020C0603020203020204" pitchFamily="34" charset="0"/>
            </a:rPr>
            <a:t>Secretaría Técnica </a:t>
          </a:r>
          <a:r>
            <a:rPr lang="es-MX" sz="1300" kern="1200" dirty="0" smtClean="0">
              <a:latin typeface="Gothic720 BT" panose="020C0603020203020204" pitchFamily="34" charset="0"/>
            </a:rPr>
            <a:t>verificará </a:t>
          </a:r>
          <a:r>
            <a:rPr lang="es-MX" sz="1300" kern="1200" dirty="0">
              <a:latin typeface="Gothic720 BT" panose="020C0603020203020204" pitchFamily="34" charset="0"/>
            </a:rPr>
            <a:t>que se cumplan con las disposiciones en materia de representación indígena, así como las demás disposiciones aplicables. </a:t>
          </a:r>
          <a:endParaRPr lang="es-ES" sz="1300" kern="1200" dirty="0">
            <a:latin typeface="Gothic720 BT" panose="020C0603020203020204" pitchFamily="34" charset="0"/>
          </a:endParaRPr>
        </a:p>
      </dsp:txBody>
      <dsp:txXfrm>
        <a:off x="3367423" y="1250758"/>
        <a:ext cx="2547546" cy="1951485"/>
      </dsp:txXfrm>
    </dsp:sp>
    <dsp:sp modelId="{AE045A76-DAA4-406C-AD52-EB768196EBD4}">
      <dsp:nvSpPr>
        <dsp:cNvPr id="0" name=""/>
        <dsp:cNvSpPr/>
      </dsp:nvSpPr>
      <dsp:spPr>
        <a:xfrm>
          <a:off x="4425769" y="1916055"/>
          <a:ext cx="3331127" cy="3331127"/>
        </a:xfrm>
        <a:prstGeom prst="leftCircularArrow">
          <a:avLst>
            <a:gd name="adj1" fmla="val 3903"/>
            <a:gd name="adj2" fmla="val 488920"/>
            <a:gd name="adj3" fmla="val 2090806"/>
            <a:gd name="adj4" fmla="val 8850864"/>
            <a:gd name="adj5" fmla="val 45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C2C4DE-2E55-4E82-BE0F-5781B98AB8D0}">
      <dsp:nvSpPr>
        <dsp:cNvPr id="0" name=""/>
        <dsp:cNvSpPr/>
      </dsp:nvSpPr>
      <dsp:spPr>
        <a:xfrm>
          <a:off x="3966933" y="3729261"/>
          <a:ext cx="1676498" cy="671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a:latin typeface="Gothic720 BT" panose="020C0603020203020204" pitchFamily="34" charset="0"/>
            </a:rPr>
            <a:t>1</a:t>
          </a:r>
        </a:p>
      </dsp:txBody>
      <dsp:txXfrm>
        <a:off x="3986594" y="3748922"/>
        <a:ext cx="1637176" cy="631950"/>
      </dsp:txXfrm>
    </dsp:sp>
    <dsp:sp modelId="{4EE7677C-BBAD-4A39-941B-9C006C6F6970}">
      <dsp:nvSpPr>
        <dsp:cNvPr id="0" name=""/>
        <dsp:cNvSpPr/>
      </dsp:nvSpPr>
      <dsp:spPr>
        <a:xfrm>
          <a:off x="6375892" y="679997"/>
          <a:ext cx="3423784" cy="3705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77850">
            <a:lnSpc>
              <a:spcPct val="90000"/>
            </a:lnSpc>
            <a:spcBef>
              <a:spcPct val="0"/>
            </a:spcBef>
            <a:spcAft>
              <a:spcPct val="15000"/>
            </a:spcAft>
            <a:buChar char="••"/>
          </a:pPr>
          <a:r>
            <a:rPr lang="es-ES" sz="1300" kern="1200" dirty="0">
              <a:latin typeface="Gothic720 BT" panose="020C0603020203020204" pitchFamily="34" charset="0"/>
            </a:rPr>
            <a:t>En caso de incumplimiento se </a:t>
          </a:r>
          <a:r>
            <a:rPr lang="es-MX" sz="1300" kern="1200" dirty="0">
              <a:latin typeface="Gothic720 BT" panose="020C0603020203020204" pitchFamily="34" charset="0"/>
            </a:rPr>
            <a:t>requerirá, para que, en un término de hasta 48 horas </a:t>
          </a:r>
          <a:r>
            <a:rPr lang="es-MX" sz="1300" kern="1200" dirty="0" smtClean="0">
              <a:latin typeface="Gothic720 BT" panose="020C0603020203020204" pitchFamily="34" charset="0"/>
            </a:rPr>
            <a:t>rectifiquen </a:t>
          </a:r>
          <a:r>
            <a:rPr lang="es-MX" sz="1300" kern="1200" dirty="0">
              <a:latin typeface="Gothic720 BT" panose="020C0603020203020204" pitchFamily="34" charset="0"/>
            </a:rPr>
            <a:t>la solicitud de registro correspondiente. </a:t>
          </a:r>
          <a:endParaRPr lang="es-ES" sz="1300" kern="1200" dirty="0">
            <a:latin typeface="Gothic720 BT" panose="020C0603020203020204" pitchFamily="34" charset="0"/>
          </a:endParaRPr>
        </a:p>
        <a:p>
          <a:pPr marL="114300" lvl="1" indent="-114300" algn="just" defTabSz="577850">
            <a:lnSpc>
              <a:spcPct val="90000"/>
            </a:lnSpc>
            <a:spcBef>
              <a:spcPct val="0"/>
            </a:spcBef>
            <a:spcAft>
              <a:spcPct val="15000"/>
            </a:spcAft>
            <a:buChar char="••"/>
          </a:pPr>
          <a:r>
            <a:rPr lang="es-ES" sz="1300" kern="1200" dirty="0">
              <a:latin typeface="Gothic720 BT" panose="020C0603020203020204" pitchFamily="34" charset="0"/>
            </a:rPr>
            <a:t>Bajo el apercibimiento que de no realizarla se tendrá por no presentada la solicitud. </a:t>
          </a:r>
        </a:p>
        <a:p>
          <a:pPr marL="114300" lvl="1" indent="-114300" algn="just" defTabSz="577850">
            <a:lnSpc>
              <a:spcPct val="90000"/>
            </a:lnSpc>
            <a:spcBef>
              <a:spcPct val="0"/>
            </a:spcBef>
            <a:spcAft>
              <a:spcPct val="15000"/>
            </a:spcAft>
            <a:buChar char="••"/>
          </a:pPr>
          <a:r>
            <a:rPr lang="es-ES" sz="1300" kern="1200" dirty="0">
              <a:latin typeface="Gothic720 BT" panose="020C0603020203020204" pitchFamily="34" charset="0"/>
            </a:rPr>
            <a:t>Si por el incumplimiento al  requisito de postulación indígena, </a:t>
          </a:r>
          <a:r>
            <a:rPr lang="es-ES" sz="1300" b="1" kern="1200" dirty="0">
              <a:latin typeface="Gothic720 BT" panose="020C0603020203020204" pitchFamily="34" charset="0"/>
            </a:rPr>
            <a:t>la planilla queda incompleta, se negará el registro. </a:t>
          </a:r>
        </a:p>
      </dsp:txBody>
      <dsp:txXfrm>
        <a:off x="6461167" y="1559323"/>
        <a:ext cx="3253234" cy="2740969"/>
      </dsp:txXfrm>
    </dsp:sp>
    <dsp:sp modelId="{B9E427F1-1A7F-4A40-AC70-BFF13390E6DD}">
      <dsp:nvSpPr>
        <dsp:cNvPr id="0" name=""/>
        <dsp:cNvSpPr/>
      </dsp:nvSpPr>
      <dsp:spPr>
        <a:xfrm>
          <a:off x="7362795" y="507200"/>
          <a:ext cx="1735541" cy="70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a:latin typeface="Gothic720 BT" panose="020C0603020203020204" pitchFamily="34" charset="0"/>
            </a:rPr>
            <a:t>2</a:t>
          </a:r>
        </a:p>
      </dsp:txBody>
      <dsp:txXfrm>
        <a:off x="7383454" y="527859"/>
        <a:ext cx="1694223" cy="6640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3E1D8-093B-41C8-8E07-058C50E4B736}">
      <dsp:nvSpPr>
        <dsp:cNvPr id="0" name=""/>
        <dsp:cNvSpPr/>
      </dsp:nvSpPr>
      <dsp:spPr>
        <a:xfrm>
          <a:off x="0" y="812282"/>
          <a:ext cx="3313859" cy="198831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latin typeface="Gothic720 BT" panose="020C0603020203020204" pitchFamily="34" charset="0"/>
            </a:rPr>
            <a:t>En los casos en los que proceda, la sustitución deberá realizarse por persona de origen indígena y del mismo género, salvo que se sustituya al género masculino por femenino.</a:t>
          </a:r>
          <a:endParaRPr lang="es-ES" sz="1400" kern="1200" dirty="0">
            <a:solidFill>
              <a:schemeClr val="tx1"/>
            </a:solidFill>
            <a:latin typeface="Gothic720 BT" panose="020C0603020203020204" pitchFamily="34" charset="0"/>
          </a:endParaRPr>
        </a:p>
      </dsp:txBody>
      <dsp:txXfrm>
        <a:off x="0" y="812282"/>
        <a:ext cx="3313859" cy="1988315"/>
      </dsp:txXfrm>
    </dsp:sp>
    <dsp:sp modelId="{FA36D63A-AC03-44A0-9C05-4D04526C10D4}">
      <dsp:nvSpPr>
        <dsp:cNvPr id="0" name=""/>
        <dsp:cNvSpPr/>
      </dsp:nvSpPr>
      <dsp:spPr>
        <a:xfrm>
          <a:off x="3645244" y="812282"/>
          <a:ext cx="3313859" cy="198831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latin typeface="Gothic720 BT" panose="020C0603020203020204" pitchFamily="34" charset="0"/>
            </a:rPr>
            <a:t>Las personas sustitutas deberán cumplir con los requisitos previstos para la postulación, entre ellos la </a:t>
          </a:r>
          <a:r>
            <a:rPr lang="es-MX" sz="1400" kern="1200" dirty="0" err="1">
              <a:solidFill>
                <a:schemeClr val="tx1"/>
              </a:solidFill>
              <a:latin typeface="Gothic720 BT" panose="020C0603020203020204" pitchFamily="34" charset="0"/>
            </a:rPr>
            <a:t>autoadscripción</a:t>
          </a:r>
          <a:r>
            <a:rPr lang="es-MX" sz="1400" kern="1200" dirty="0">
              <a:solidFill>
                <a:schemeClr val="tx1"/>
              </a:solidFill>
              <a:latin typeface="Gothic720 BT" panose="020C0603020203020204" pitchFamily="34" charset="0"/>
            </a:rPr>
            <a:t> calificada, lo relativo al pueblo indígena al que se pertenece y  lugar de residencia. </a:t>
          </a:r>
          <a:endParaRPr lang="es-ES" sz="1400" kern="1200" dirty="0">
            <a:solidFill>
              <a:schemeClr val="tx1"/>
            </a:solidFill>
            <a:latin typeface="Gothic720 BT" panose="020C0603020203020204" pitchFamily="34" charset="0"/>
          </a:endParaRPr>
        </a:p>
      </dsp:txBody>
      <dsp:txXfrm>
        <a:off x="3645244" y="812282"/>
        <a:ext cx="3313859" cy="1988315"/>
      </dsp:txXfrm>
    </dsp:sp>
    <dsp:sp modelId="{F44132F2-0977-46FC-B3DF-3498CA689AD9}">
      <dsp:nvSpPr>
        <dsp:cNvPr id="0" name=""/>
        <dsp:cNvSpPr/>
      </dsp:nvSpPr>
      <dsp:spPr>
        <a:xfrm>
          <a:off x="7290489" y="812282"/>
          <a:ext cx="3313859" cy="198831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latin typeface="Gothic720 BT" panose="020C0603020203020204" pitchFamily="34" charset="0"/>
            </a:rPr>
            <a:t>La renuncia de alguna persona indígena solo será procedente cuando se solicite por parte de la persona interesada, debiendo ratificarse la petición ante los órganos competentes del Instituto. </a:t>
          </a:r>
          <a:endParaRPr lang="es-ES" sz="1400" kern="1200" dirty="0">
            <a:solidFill>
              <a:schemeClr val="tx1"/>
            </a:solidFill>
            <a:latin typeface="Gothic720 BT" panose="020C0603020203020204" pitchFamily="34" charset="0"/>
          </a:endParaRPr>
        </a:p>
      </dsp:txBody>
      <dsp:txXfrm>
        <a:off x="7290489" y="812282"/>
        <a:ext cx="3313859" cy="1988315"/>
      </dsp:txXfrm>
    </dsp:sp>
    <dsp:sp modelId="{4F46CB38-125A-4880-9191-53626D24026D}">
      <dsp:nvSpPr>
        <dsp:cNvPr id="0" name=""/>
        <dsp:cNvSpPr/>
      </dsp:nvSpPr>
      <dsp:spPr>
        <a:xfrm>
          <a:off x="1822622" y="3131983"/>
          <a:ext cx="3313859" cy="198831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latin typeface="Gothic720 BT" panose="020C0603020203020204" pitchFamily="34" charset="0"/>
            </a:rPr>
            <a:t>La Secretaría Ejecutiva o la Secretaría Técnica del Consejo distrital o municipal ante quien se promueva la renuncia, deberá explicar a la persona </a:t>
          </a:r>
          <a:r>
            <a:rPr lang="es-MX" sz="1400" kern="1200" dirty="0" err="1">
              <a:solidFill>
                <a:schemeClr val="tx1"/>
              </a:solidFill>
              <a:latin typeface="Gothic720 BT" panose="020C0603020203020204" pitchFamily="34" charset="0"/>
            </a:rPr>
            <a:t>promovente</a:t>
          </a:r>
          <a:r>
            <a:rPr lang="es-MX" sz="1400" kern="1200" dirty="0">
              <a:solidFill>
                <a:schemeClr val="tx1"/>
              </a:solidFill>
              <a:latin typeface="Gothic720 BT" panose="020C0603020203020204" pitchFamily="34" charset="0"/>
            </a:rPr>
            <a:t> los alcances de la misma. </a:t>
          </a:r>
          <a:endParaRPr lang="es-ES" sz="1400" kern="1200" dirty="0">
            <a:solidFill>
              <a:schemeClr val="tx1"/>
            </a:solidFill>
            <a:latin typeface="Gothic720 BT" panose="020C0603020203020204" pitchFamily="34" charset="0"/>
          </a:endParaRPr>
        </a:p>
      </dsp:txBody>
      <dsp:txXfrm>
        <a:off x="1822622" y="3131983"/>
        <a:ext cx="3313859" cy="1988315"/>
      </dsp:txXfrm>
    </dsp:sp>
    <dsp:sp modelId="{B11BEFDC-F71E-4A8D-914A-9601CF180F16}">
      <dsp:nvSpPr>
        <dsp:cNvPr id="0" name=""/>
        <dsp:cNvSpPr/>
      </dsp:nvSpPr>
      <dsp:spPr>
        <a:xfrm>
          <a:off x="5467867" y="3131983"/>
          <a:ext cx="3313859" cy="198831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latin typeface="Gothic720 BT" panose="020C0603020203020204" pitchFamily="34" charset="0"/>
            </a:rPr>
            <a:t>Cuando la renuncia </a:t>
          </a:r>
          <a:r>
            <a:rPr lang="es-ES" sz="1400" b="1" kern="1200" dirty="0">
              <a:solidFill>
                <a:schemeClr val="tx1"/>
              </a:solidFill>
              <a:latin typeface="Gothic720 BT" panose="020C0603020203020204" pitchFamily="34" charset="0"/>
            </a:rPr>
            <a:t>no sea ratificada, no surtirá sus efectos</a:t>
          </a:r>
          <a:r>
            <a:rPr lang="es-ES" sz="1400" kern="1200" dirty="0">
              <a:solidFill>
                <a:schemeClr val="tx1"/>
              </a:solidFill>
              <a:latin typeface="Gothic720 BT" panose="020C0603020203020204" pitchFamily="34" charset="0"/>
            </a:rPr>
            <a:t>. </a:t>
          </a:r>
        </a:p>
        <a:p>
          <a:pPr lvl="0" algn="ctr" defTabSz="622300">
            <a:lnSpc>
              <a:spcPct val="90000"/>
            </a:lnSpc>
            <a:spcBef>
              <a:spcPct val="0"/>
            </a:spcBef>
            <a:spcAft>
              <a:spcPct val="35000"/>
            </a:spcAft>
          </a:pPr>
          <a:r>
            <a:rPr lang="es-ES" sz="1400" b="1" kern="1200" dirty="0">
              <a:solidFill>
                <a:schemeClr val="tx1"/>
              </a:solidFill>
              <a:latin typeface="Gothic720 BT" panose="020C0603020203020204" pitchFamily="34" charset="0"/>
            </a:rPr>
            <a:t>Si es ratificada </a:t>
          </a:r>
          <a:r>
            <a:rPr lang="es-MX" sz="1400" kern="1200" dirty="0">
              <a:solidFill>
                <a:schemeClr val="tx1"/>
              </a:solidFill>
              <a:latin typeface="Gothic720 BT" panose="020C0603020203020204" pitchFamily="34" charset="0"/>
            </a:rPr>
            <a:t>la Secretaría Ejecutiva o la Secretaría Técnica notificará al partido, coalición, candidatura común o independiente para que, en el plazo de </a:t>
          </a:r>
          <a:r>
            <a:rPr lang="es-MX" sz="1400" b="1" kern="1200" dirty="0">
              <a:solidFill>
                <a:schemeClr val="tx1"/>
              </a:solidFill>
              <a:latin typeface="Gothic720 BT" panose="020C0603020203020204" pitchFamily="34" charset="0"/>
            </a:rPr>
            <a:t>48 horas </a:t>
          </a:r>
          <a:r>
            <a:rPr lang="es-MX" sz="1400" kern="1200" dirty="0">
              <a:solidFill>
                <a:schemeClr val="tx1"/>
              </a:solidFill>
              <a:latin typeface="Gothic720 BT" panose="020C0603020203020204" pitchFamily="34" charset="0"/>
            </a:rPr>
            <a:t>contadas a partir de la notificación, </a:t>
          </a:r>
          <a:r>
            <a:rPr lang="es-MX" sz="1400" b="1" kern="1200" dirty="0">
              <a:solidFill>
                <a:schemeClr val="tx1"/>
              </a:solidFill>
              <a:latin typeface="Gothic720 BT" panose="020C0603020203020204" pitchFamily="34" charset="0"/>
            </a:rPr>
            <a:t>realice la sustitución.</a:t>
          </a:r>
          <a:r>
            <a:rPr lang="es-MX" sz="1400" kern="1200" dirty="0">
              <a:solidFill>
                <a:schemeClr val="tx1"/>
              </a:solidFill>
              <a:latin typeface="Gothic720 BT" panose="020C0603020203020204" pitchFamily="34" charset="0"/>
            </a:rPr>
            <a:t> </a:t>
          </a:r>
          <a:endParaRPr lang="es-ES" sz="1400" kern="1200" dirty="0">
            <a:solidFill>
              <a:schemeClr val="tx1"/>
            </a:solidFill>
            <a:latin typeface="Gothic720 BT" panose="020C0603020203020204" pitchFamily="34" charset="0"/>
          </a:endParaRPr>
        </a:p>
      </dsp:txBody>
      <dsp:txXfrm>
        <a:off x="5467867" y="3131983"/>
        <a:ext cx="3313859" cy="19883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58CFD-5674-429C-96A1-6A7DBBD1268A}">
      <dsp:nvSpPr>
        <dsp:cNvPr id="0" name=""/>
        <dsp:cNvSpPr/>
      </dsp:nvSpPr>
      <dsp:spPr>
        <a:xfrm>
          <a:off x="1648207" y="163732"/>
          <a:ext cx="3593428" cy="35937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a:latin typeface="Gothic720 BT" panose="020C0603020203020204" pitchFamily="34" charset="0"/>
            </a:rPr>
            <a:t>Sustituir del partido político que haya obtenido el mayor número de diputaciones por representación proporcional, la última fórmula que le haya sido asignada, por la fórmula indígena que el partido haya registrado y que corresponda al género a sustituir.</a:t>
          </a:r>
          <a:endParaRPr lang="es-ES" sz="1500" kern="1200" dirty="0"/>
        </a:p>
      </dsp:txBody>
      <dsp:txXfrm>
        <a:off x="2174452" y="690019"/>
        <a:ext cx="2540938" cy="2541139"/>
      </dsp:txXfrm>
    </dsp:sp>
    <dsp:sp modelId="{65B2D2E6-5C1D-41AD-B8C5-89C457EC6917}">
      <dsp:nvSpPr>
        <dsp:cNvPr id="0" name=""/>
        <dsp:cNvSpPr/>
      </dsp:nvSpPr>
      <dsp:spPr>
        <a:xfrm>
          <a:off x="3698773" y="0"/>
          <a:ext cx="399909" cy="39967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8D9D64-AF44-49B8-B483-9AB11FC8250E}">
      <dsp:nvSpPr>
        <dsp:cNvPr id="0" name=""/>
        <dsp:cNvSpPr/>
      </dsp:nvSpPr>
      <dsp:spPr>
        <a:xfrm>
          <a:off x="2752484" y="3490436"/>
          <a:ext cx="289646" cy="289680"/>
        </a:xfrm>
        <a:prstGeom prst="ellipse">
          <a:avLst/>
        </a:prstGeom>
        <a:solidFill>
          <a:schemeClr val="accent2">
            <a:hueOff val="-255475"/>
            <a:satOff val="702"/>
            <a:lumOff val="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41C10-2200-4E7C-BC48-1BEB9AA8E96D}">
      <dsp:nvSpPr>
        <dsp:cNvPr id="0" name=""/>
        <dsp:cNvSpPr/>
      </dsp:nvSpPr>
      <dsp:spPr>
        <a:xfrm>
          <a:off x="5472859" y="1622209"/>
          <a:ext cx="289646" cy="289680"/>
        </a:xfrm>
        <a:prstGeom prst="ellipse">
          <a:avLst/>
        </a:prstGeom>
        <a:solidFill>
          <a:schemeClr val="accent2">
            <a:hueOff val="-510950"/>
            <a:satOff val="1404"/>
            <a:lumOff val="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FD06E-C8E9-42EC-954A-DE66177812FC}">
      <dsp:nvSpPr>
        <dsp:cNvPr id="0" name=""/>
        <dsp:cNvSpPr/>
      </dsp:nvSpPr>
      <dsp:spPr>
        <a:xfrm>
          <a:off x="4088397" y="3798589"/>
          <a:ext cx="399909" cy="399674"/>
        </a:xfrm>
        <a:prstGeom prst="ellipse">
          <a:avLst/>
        </a:prstGeom>
        <a:solidFill>
          <a:schemeClr val="accent2">
            <a:hueOff val="-766425"/>
            <a:satOff val="2105"/>
            <a:lumOff val="1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932941-D4D1-4A2F-9487-D7E3AA29632B}">
      <dsp:nvSpPr>
        <dsp:cNvPr id="0" name=""/>
        <dsp:cNvSpPr/>
      </dsp:nvSpPr>
      <dsp:spPr>
        <a:xfrm>
          <a:off x="2834359" y="568025"/>
          <a:ext cx="289646" cy="289680"/>
        </a:xfrm>
        <a:prstGeom prst="ellipse">
          <a:avLst/>
        </a:prstGeom>
        <a:solidFill>
          <a:schemeClr val="accent2">
            <a:hueOff val="-1021900"/>
            <a:satOff val="2807"/>
            <a:lumOff val="1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ED9BD-1D18-49F1-AE6A-0C450EA3C026}">
      <dsp:nvSpPr>
        <dsp:cNvPr id="0" name=""/>
        <dsp:cNvSpPr/>
      </dsp:nvSpPr>
      <dsp:spPr>
        <a:xfrm>
          <a:off x="1922219" y="2225079"/>
          <a:ext cx="289646" cy="289680"/>
        </a:xfrm>
        <a:prstGeom prst="ellipse">
          <a:avLst/>
        </a:prstGeom>
        <a:solidFill>
          <a:schemeClr val="accent2">
            <a:hueOff val="-1277375"/>
            <a:satOff val="350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E410A-9EA6-465A-81CA-4C1B346983D5}">
      <dsp:nvSpPr>
        <dsp:cNvPr id="0" name=""/>
        <dsp:cNvSpPr/>
      </dsp:nvSpPr>
      <dsp:spPr>
        <a:xfrm rot="10800000">
          <a:off x="831967" y="1491367"/>
          <a:ext cx="3821419" cy="475191"/>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690" tIns="57150" rIns="106680" bIns="57150" numCol="1" spcCol="1270" anchor="ctr" anchorCtr="0">
          <a:noAutofit/>
        </a:bodyPr>
        <a:lstStyle/>
        <a:p>
          <a:pPr lvl="0" algn="ctr" defTabSz="666750">
            <a:lnSpc>
              <a:spcPct val="90000"/>
            </a:lnSpc>
            <a:spcBef>
              <a:spcPct val="0"/>
            </a:spcBef>
            <a:spcAft>
              <a:spcPct val="35000"/>
            </a:spcAft>
          </a:pPr>
          <a:r>
            <a:rPr lang="es-ES" sz="1500" kern="1200" dirty="0">
              <a:latin typeface="Gothic720 BT" panose="020C0603020203020204" pitchFamily="34" charset="0"/>
            </a:rPr>
            <a:t>Partido Querétaro Independiente</a:t>
          </a:r>
        </a:p>
      </dsp:txBody>
      <dsp:txXfrm rot="10800000">
        <a:off x="950765" y="1491367"/>
        <a:ext cx="3702621" cy="475191"/>
      </dsp:txXfrm>
    </dsp:sp>
    <dsp:sp modelId="{18EBBA8D-BAF6-411C-9EF0-BBE1B4059261}">
      <dsp:nvSpPr>
        <dsp:cNvPr id="0" name=""/>
        <dsp:cNvSpPr/>
      </dsp:nvSpPr>
      <dsp:spPr>
        <a:xfrm>
          <a:off x="706073" y="1415766"/>
          <a:ext cx="626394" cy="6263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83766-1D00-4448-A1AC-03329C570B6A}">
      <dsp:nvSpPr>
        <dsp:cNvPr id="0" name=""/>
        <dsp:cNvSpPr/>
      </dsp:nvSpPr>
      <dsp:spPr>
        <a:xfrm>
          <a:off x="0" y="569429"/>
          <a:ext cx="8962048" cy="4284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87D3FF-9EFC-45E9-8099-B7E9D75D6246}">
      <dsp:nvSpPr>
        <dsp:cNvPr id="0" name=""/>
        <dsp:cNvSpPr/>
      </dsp:nvSpPr>
      <dsp:spPr>
        <a:xfrm>
          <a:off x="448102" y="84706"/>
          <a:ext cx="7249077" cy="735642"/>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121" tIns="0" rIns="237121" bIns="0" numCol="1" spcCol="1270" anchor="ctr" anchorCtr="0">
          <a:noAutofit/>
        </a:bodyPr>
        <a:lstStyle/>
        <a:p>
          <a:pPr lvl="0" algn="just" defTabSz="711200">
            <a:lnSpc>
              <a:spcPct val="90000"/>
            </a:lnSpc>
            <a:spcBef>
              <a:spcPct val="0"/>
            </a:spcBef>
            <a:spcAft>
              <a:spcPct val="35000"/>
            </a:spcAft>
          </a:pPr>
          <a:r>
            <a:rPr lang="es-MX" sz="1600" kern="1200" dirty="0">
              <a:latin typeface="Gothic720 BT" panose="020C0603020203020204" pitchFamily="34" charset="0"/>
            </a:rPr>
            <a:t>Incidir en los procesos democráticos de un país.</a:t>
          </a:r>
          <a:endParaRPr lang="es-ES" sz="1600" kern="1200" dirty="0">
            <a:latin typeface="Gothic720 BT" panose="020C0603020203020204" pitchFamily="34" charset="0"/>
          </a:endParaRPr>
        </a:p>
      </dsp:txBody>
      <dsp:txXfrm>
        <a:off x="484013" y="120617"/>
        <a:ext cx="7177255" cy="663820"/>
      </dsp:txXfrm>
    </dsp:sp>
    <dsp:sp modelId="{923B9424-0BC2-4D73-A8DE-B4E97C1FB3CC}">
      <dsp:nvSpPr>
        <dsp:cNvPr id="0" name=""/>
        <dsp:cNvSpPr/>
      </dsp:nvSpPr>
      <dsp:spPr>
        <a:xfrm>
          <a:off x="0" y="1574351"/>
          <a:ext cx="8962048" cy="428400"/>
        </a:xfrm>
        <a:prstGeom prst="rect">
          <a:avLst/>
        </a:prstGeom>
        <a:solidFill>
          <a:schemeClr val="lt1">
            <a:alpha val="90000"/>
            <a:hueOff val="0"/>
            <a:satOff val="0"/>
            <a:lumOff val="0"/>
            <a:alphaOff val="0"/>
          </a:schemeClr>
        </a:solidFill>
        <a:ln w="12700" cap="flat" cmpd="sng" algn="ctr">
          <a:solidFill>
            <a:schemeClr val="accent1">
              <a:shade val="80000"/>
              <a:hueOff val="12753"/>
              <a:satOff val="-9438"/>
              <a:lumOff val="85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DB6D2-A7A3-4C77-95AE-EEC7B17C7A0C}">
      <dsp:nvSpPr>
        <dsp:cNvPr id="0" name=""/>
        <dsp:cNvSpPr/>
      </dsp:nvSpPr>
      <dsp:spPr>
        <a:xfrm>
          <a:off x="448102" y="1089629"/>
          <a:ext cx="7249077" cy="735642"/>
        </a:xfrm>
        <a:prstGeom prst="roundRect">
          <a:avLst/>
        </a:prstGeom>
        <a:solidFill>
          <a:schemeClr val="accent1">
            <a:shade val="80000"/>
            <a:hueOff val="12753"/>
            <a:satOff val="-9438"/>
            <a:lumOff val="8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121" tIns="0" rIns="237121" bIns="0" numCol="1" spcCol="1270" anchor="ctr" anchorCtr="0">
          <a:noAutofit/>
        </a:bodyPr>
        <a:lstStyle/>
        <a:p>
          <a:pPr lvl="0" algn="just" defTabSz="711200">
            <a:lnSpc>
              <a:spcPct val="90000"/>
            </a:lnSpc>
            <a:spcBef>
              <a:spcPct val="0"/>
            </a:spcBef>
            <a:spcAft>
              <a:spcPct val="35000"/>
            </a:spcAft>
          </a:pPr>
          <a:r>
            <a:rPr lang="es-MX" sz="1600" kern="1200" dirty="0">
              <a:latin typeface="Gothic720 BT" panose="020C0603020203020204" pitchFamily="34" charset="0"/>
            </a:rPr>
            <a:t>Promover la participación de la ciudadanía.</a:t>
          </a:r>
          <a:endParaRPr lang="es-ES" sz="1600" kern="1200" dirty="0">
            <a:latin typeface="Gothic720 BT" panose="020C0603020203020204" pitchFamily="34" charset="0"/>
          </a:endParaRPr>
        </a:p>
      </dsp:txBody>
      <dsp:txXfrm>
        <a:off x="484013" y="1125540"/>
        <a:ext cx="7177255" cy="663820"/>
      </dsp:txXfrm>
    </dsp:sp>
    <dsp:sp modelId="{0171D871-85C4-451C-A6EE-4624CB1CDAEB}">
      <dsp:nvSpPr>
        <dsp:cNvPr id="0" name=""/>
        <dsp:cNvSpPr/>
      </dsp:nvSpPr>
      <dsp:spPr>
        <a:xfrm>
          <a:off x="0" y="2579273"/>
          <a:ext cx="8962048" cy="428400"/>
        </a:xfrm>
        <a:prstGeom prst="rect">
          <a:avLst/>
        </a:prstGeom>
        <a:solidFill>
          <a:schemeClr val="lt1">
            <a:alpha val="90000"/>
            <a:hueOff val="0"/>
            <a:satOff val="0"/>
            <a:lumOff val="0"/>
            <a:alphaOff val="0"/>
          </a:schemeClr>
        </a:solidFill>
        <a:ln w="12700" cap="flat" cmpd="sng" algn="ctr">
          <a:solidFill>
            <a:schemeClr val="accent1">
              <a:shade val="80000"/>
              <a:hueOff val="25506"/>
              <a:satOff val="-18875"/>
              <a:lumOff val="170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9BC6CF-A9E0-4436-B2C8-E6A206985F77}">
      <dsp:nvSpPr>
        <dsp:cNvPr id="0" name=""/>
        <dsp:cNvSpPr/>
      </dsp:nvSpPr>
      <dsp:spPr>
        <a:xfrm>
          <a:off x="448102" y="2094551"/>
          <a:ext cx="7249077" cy="735642"/>
        </a:xfrm>
        <a:prstGeom prst="roundRect">
          <a:avLst/>
        </a:prstGeom>
        <a:solidFill>
          <a:schemeClr val="accent1">
            <a:shade val="80000"/>
            <a:hueOff val="25506"/>
            <a:satOff val="-18875"/>
            <a:lumOff val="170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121" tIns="0" rIns="237121" bIns="0" numCol="1" spcCol="1270" anchor="ctr" anchorCtr="0">
          <a:noAutofit/>
        </a:bodyPr>
        <a:lstStyle/>
        <a:p>
          <a:pPr lvl="0" algn="just" defTabSz="711200">
            <a:lnSpc>
              <a:spcPct val="90000"/>
            </a:lnSpc>
            <a:spcBef>
              <a:spcPct val="0"/>
            </a:spcBef>
            <a:spcAft>
              <a:spcPct val="35000"/>
            </a:spcAft>
          </a:pPr>
          <a:r>
            <a:rPr lang="es-MX" sz="1600" kern="1200" dirty="0">
              <a:latin typeface="Gothic720 BT" panose="020C0603020203020204" pitchFamily="34" charset="0"/>
            </a:rPr>
            <a:t>Contribuir a la integración de los órganos de representación política, a través de la postulación candidaturas a cargos de elección popular.</a:t>
          </a:r>
          <a:endParaRPr lang="es-ES" sz="1600" kern="1200" dirty="0">
            <a:latin typeface="Gothic720 BT" panose="020C0603020203020204" pitchFamily="34" charset="0"/>
          </a:endParaRPr>
        </a:p>
      </dsp:txBody>
      <dsp:txXfrm>
        <a:off x="484013" y="2130462"/>
        <a:ext cx="7177255" cy="663820"/>
      </dsp:txXfrm>
    </dsp:sp>
    <dsp:sp modelId="{D102B06E-7449-42C4-A32C-A43B32A2A3DA}">
      <dsp:nvSpPr>
        <dsp:cNvPr id="0" name=""/>
        <dsp:cNvSpPr/>
      </dsp:nvSpPr>
      <dsp:spPr>
        <a:xfrm>
          <a:off x="0" y="3584195"/>
          <a:ext cx="8962048" cy="428400"/>
        </a:xfrm>
        <a:prstGeom prst="rect">
          <a:avLst/>
        </a:prstGeom>
        <a:solidFill>
          <a:schemeClr val="lt1">
            <a:alpha val="90000"/>
            <a:hueOff val="0"/>
            <a:satOff val="0"/>
            <a:lumOff val="0"/>
            <a:alphaOff val="0"/>
          </a:schemeClr>
        </a:solidFill>
        <a:ln w="12700" cap="flat" cmpd="sng" algn="ctr">
          <a:solidFill>
            <a:schemeClr val="accent1">
              <a:shade val="80000"/>
              <a:hueOff val="38259"/>
              <a:satOff val="-28313"/>
              <a:lumOff val="255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CD13F-C042-4BBD-8D94-E3202340D9F5}">
      <dsp:nvSpPr>
        <dsp:cNvPr id="0" name=""/>
        <dsp:cNvSpPr/>
      </dsp:nvSpPr>
      <dsp:spPr>
        <a:xfrm>
          <a:off x="448102" y="3099473"/>
          <a:ext cx="7249077" cy="735642"/>
        </a:xfrm>
        <a:prstGeom prst="roundRect">
          <a:avLst/>
        </a:prstGeom>
        <a:solidFill>
          <a:schemeClr val="accent1">
            <a:shade val="80000"/>
            <a:hueOff val="38259"/>
            <a:satOff val="-28313"/>
            <a:lumOff val="255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121" tIns="0" rIns="237121" bIns="0" numCol="1" spcCol="1270" anchor="ctr" anchorCtr="0">
          <a:noAutofit/>
        </a:bodyPr>
        <a:lstStyle/>
        <a:p>
          <a:pPr lvl="0" algn="just" defTabSz="711200">
            <a:lnSpc>
              <a:spcPct val="90000"/>
            </a:lnSpc>
            <a:spcBef>
              <a:spcPct val="0"/>
            </a:spcBef>
            <a:spcAft>
              <a:spcPct val="35000"/>
            </a:spcAft>
          </a:pPr>
          <a:r>
            <a:rPr lang="es-MX" sz="1600" kern="1200" dirty="0">
              <a:latin typeface="Gothic720 BT" panose="020C0603020203020204" pitchFamily="34" charset="0"/>
            </a:rPr>
            <a:t>Fomentar el principio de paridad de género en los órganos de gobierno. </a:t>
          </a:r>
          <a:endParaRPr lang="es-ES" sz="1600" kern="1200" dirty="0">
            <a:latin typeface="Gothic720 BT" panose="020C0603020203020204" pitchFamily="34" charset="0"/>
          </a:endParaRPr>
        </a:p>
      </dsp:txBody>
      <dsp:txXfrm>
        <a:off x="484013" y="3135384"/>
        <a:ext cx="7177255" cy="663820"/>
      </dsp:txXfrm>
    </dsp:sp>
    <dsp:sp modelId="{EB123C38-61A9-4B78-97F3-EFF5804CE315}">
      <dsp:nvSpPr>
        <dsp:cNvPr id="0" name=""/>
        <dsp:cNvSpPr/>
      </dsp:nvSpPr>
      <dsp:spPr>
        <a:xfrm>
          <a:off x="0" y="4589118"/>
          <a:ext cx="8962048" cy="428400"/>
        </a:xfrm>
        <a:prstGeom prst="rect">
          <a:avLst/>
        </a:prstGeom>
        <a:solidFill>
          <a:schemeClr val="lt1">
            <a:alpha val="90000"/>
            <a:hueOff val="0"/>
            <a:satOff val="0"/>
            <a:lumOff val="0"/>
            <a:alphaOff val="0"/>
          </a:schemeClr>
        </a:solidFill>
        <a:ln w="12700" cap="flat" cmpd="sng" algn="ctr">
          <a:solidFill>
            <a:schemeClr val="accent1">
              <a:shade val="80000"/>
              <a:hueOff val="51011"/>
              <a:satOff val="-37751"/>
              <a:lumOff val="340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C25B4A-3B76-4572-9000-E0BFD003F766}">
      <dsp:nvSpPr>
        <dsp:cNvPr id="0" name=""/>
        <dsp:cNvSpPr/>
      </dsp:nvSpPr>
      <dsp:spPr>
        <a:xfrm>
          <a:off x="448102" y="4104395"/>
          <a:ext cx="7249077" cy="735642"/>
        </a:xfrm>
        <a:prstGeom prst="roundRect">
          <a:avLst/>
        </a:prstGeom>
        <a:solidFill>
          <a:schemeClr val="accent1">
            <a:shade val="80000"/>
            <a:hueOff val="51011"/>
            <a:satOff val="-37751"/>
            <a:lumOff val="340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121" tIns="0" rIns="237121" bIns="0" numCol="1" spcCol="1270" anchor="ctr" anchorCtr="0">
          <a:noAutofit/>
        </a:bodyPr>
        <a:lstStyle/>
        <a:p>
          <a:pPr lvl="0" algn="just" defTabSz="711200">
            <a:lnSpc>
              <a:spcPct val="90000"/>
            </a:lnSpc>
            <a:spcBef>
              <a:spcPct val="0"/>
            </a:spcBef>
            <a:spcAft>
              <a:spcPct val="35000"/>
            </a:spcAft>
          </a:pPr>
          <a:r>
            <a:rPr lang="es-ES" sz="1600" kern="1200" dirty="0">
              <a:latin typeface="Gothic720 BT" panose="020C0603020203020204" pitchFamily="34" charset="0"/>
            </a:rPr>
            <a:t>Hacer posible el acceso al ejercicio del poder público.</a:t>
          </a:r>
        </a:p>
      </dsp:txBody>
      <dsp:txXfrm>
        <a:off x="484013" y="4140306"/>
        <a:ext cx="7177255" cy="663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F43D2-C0C1-432F-BEF5-B43A5AB62C28}">
      <dsp:nvSpPr>
        <dsp:cNvPr id="0" name=""/>
        <dsp:cNvSpPr/>
      </dsp:nvSpPr>
      <dsp:spPr>
        <a:xfrm>
          <a:off x="9460" y="435335"/>
          <a:ext cx="2827515" cy="16965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bg1"/>
              </a:solidFill>
              <a:latin typeface="Gothic720 BT" panose="020C0603020203020204" pitchFamily="34" charset="0"/>
            </a:rPr>
            <a:t>Los partidos políticos que la forman.</a:t>
          </a:r>
          <a:endParaRPr lang="es-ES" sz="1200" kern="1200" dirty="0">
            <a:solidFill>
              <a:schemeClr val="bg1"/>
            </a:solidFill>
          </a:endParaRPr>
        </a:p>
      </dsp:txBody>
      <dsp:txXfrm>
        <a:off x="59149" y="485024"/>
        <a:ext cx="2728137" cy="1597131"/>
      </dsp:txXfrm>
    </dsp:sp>
    <dsp:sp modelId="{A8F8497D-C140-42CE-9B87-EC3EA0C7812C}">
      <dsp:nvSpPr>
        <dsp:cNvPr id="0" name=""/>
        <dsp:cNvSpPr/>
      </dsp:nvSpPr>
      <dsp:spPr>
        <a:xfrm>
          <a:off x="3085796" y="932978"/>
          <a:ext cx="599433" cy="7012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endParaRPr>
        </a:p>
      </dsp:txBody>
      <dsp:txXfrm>
        <a:off x="3085796" y="1073223"/>
        <a:ext cx="419603" cy="420733"/>
      </dsp:txXfrm>
    </dsp:sp>
    <dsp:sp modelId="{D7158D52-D62C-4A97-BD3C-C0E3E80E23D7}">
      <dsp:nvSpPr>
        <dsp:cNvPr id="0" name=""/>
        <dsp:cNvSpPr/>
      </dsp:nvSpPr>
      <dsp:spPr>
        <a:xfrm>
          <a:off x="3967981" y="435335"/>
          <a:ext cx="2827515" cy="1696509"/>
        </a:xfrm>
        <a:prstGeom prst="roundRect">
          <a:avLst>
            <a:gd name="adj" fmla="val 10000"/>
          </a:avLst>
        </a:prstGeom>
        <a:solidFill>
          <a:schemeClr val="accent2">
            <a:hueOff val="-255475"/>
            <a:satOff val="702"/>
            <a:lumOff val="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bg1"/>
              </a:solidFill>
              <a:latin typeface="Gothic720 BT" panose="020C0603020203020204" pitchFamily="34" charset="0"/>
            </a:rPr>
            <a:t>El proceso electoral que le da origen.</a:t>
          </a:r>
          <a:endParaRPr lang="es-ES" sz="1200" kern="1200" dirty="0">
            <a:solidFill>
              <a:schemeClr val="bg1"/>
            </a:solidFill>
          </a:endParaRPr>
        </a:p>
      </dsp:txBody>
      <dsp:txXfrm>
        <a:off x="4017670" y="485024"/>
        <a:ext cx="2728137" cy="1597131"/>
      </dsp:txXfrm>
    </dsp:sp>
    <dsp:sp modelId="{349FA9EC-13A1-4FD9-9D39-491F2E5C93AD}">
      <dsp:nvSpPr>
        <dsp:cNvPr id="0" name=""/>
        <dsp:cNvSpPr/>
      </dsp:nvSpPr>
      <dsp:spPr>
        <a:xfrm>
          <a:off x="7044318" y="932978"/>
          <a:ext cx="599433" cy="701223"/>
        </a:xfrm>
        <a:prstGeom prst="rightArrow">
          <a:avLst>
            <a:gd name="adj1" fmla="val 60000"/>
            <a:gd name="adj2" fmla="val 50000"/>
          </a:avLst>
        </a:prstGeom>
        <a:solidFill>
          <a:schemeClr val="accent2">
            <a:hueOff val="-319344"/>
            <a:satOff val="877"/>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endParaRPr>
        </a:p>
      </dsp:txBody>
      <dsp:txXfrm>
        <a:off x="7044318" y="1073223"/>
        <a:ext cx="419603" cy="420733"/>
      </dsp:txXfrm>
    </dsp:sp>
    <dsp:sp modelId="{DEA888B7-0C31-4B54-85D9-709BF7F0335F}">
      <dsp:nvSpPr>
        <dsp:cNvPr id="0" name=""/>
        <dsp:cNvSpPr/>
      </dsp:nvSpPr>
      <dsp:spPr>
        <a:xfrm>
          <a:off x="7926503" y="435335"/>
          <a:ext cx="2827515" cy="1696509"/>
        </a:xfrm>
        <a:prstGeom prst="roundRect">
          <a:avLst>
            <a:gd name="adj" fmla="val 10000"/>
          </a:avLst>
        </a:prstGeom>
        <a:solidFill>
          <a:schemeClr val="accent2">
            <a:hueOff val="-510950"/>
            <a:satOff val="1404"/>
            <a:lumOff val="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bg1"/>
              </a:solidFill>
              <a:latin typeface="Gothic720 BT" panose="020C0603020203020204" pitchFamily="34" charset="0"/>
            </a:rPr>
            <a:t>El procedimiento que seguirá cada partido para la selección de las candidaturas que serán postuladas por la coalición. </a:t>
          </a:r>
          <a:endParaRPr lang="es-ES" sz="1200" kern="1200" dirty="0">
            <a:solidFill>
              <a:schemeClr val="bg1"/>
            </a:solidFill>
          </a:endParaRPr>
        </a:p>
      </dsp:txBody>
      <dsp:txXfrm>
        <a:off x="7976192" y="485024"/>
        <a:ext cx="2728137" cy="1597131"/>
      </dsp:txXfrm>
    </dsp:sp>
    <dsp:sp modelId="{46A1E974-CE4A-43FB-941B-024648BF3778}">
      <dsp:nvSpPr>
        <dsp:cNvPr id="0" name=""/>
        <dsp:cNvSpPr/>
      </dsp:nvSpPr>
      <dsp:spPr>
        <a:xfrm rot="5400000">
          <a:off x="9040544" y="2329770"/>
          <a:ext cx="599433" cy="701223"/>
        </a:xfrm>
        <a:prstGeom prst="rightArrow">
          <a:avLst>
            <a:gd name="adj1" fmla="val 60000"/>
            <a:gd name="adj2" fmla="val 50000"/>
          </a:avLst>
        </a:prstGeom>
        <a:solidFill>
          <a:schemeClr val="accent2">
            <a:hueOff val="-638687"/>
            <a:satOff val="1755"/>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endParaRPr>
        </a:p>
      </dsp:txBody>
      <dsp:txXfrm rot="-5400000">
        <a:off x="9129894" y="2380665"/>
        <a:ext cx="420733" cy="419603"/>
      </dsp:txXfrm>
    </dsp:sp>
    <dsp:sp modelId="{4884FB63-1DB7-4B57-B485-9D9B853B4D33}">
      <dsp:nvSpPr>
        <dsp:cNvPr id="0" name=""/>
        <dsp:cNvSpPr/>
      </dsp:nvSpPr>
      <dsp:spPr>
        <a:xfrm>
          <a:off x="7926503" y="3262851"/>
          <a:ext cx="2827515" cy="1696509"/>
        </a:xfrm>
        <a:prstGeom prst="roundRect">
          <a:avLst>
            <a:gd name="adj" fmla="val 10000"/>
          </a:avLst>
        </a:prstGeom>
        <a:solidFill>
          <a:schemeClr val="accent2">
            <a:hueOff val="-766425"/>
            <a:satOff val="2105"/>
            <a:lumOff val="1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Gothic720 BT" panose="020C0603020203020204" pitchFamily="34" charset="0"/>
            </a:rPr>
            <a:t>El señalamiento, de ser el caso, del partido político al que pertenece originalmente cada una de las candidaturas registradas por la coalición y el señalamiento del grupo parlamentario o partido político en el que quedarían comprendidas en el caso de resultar electas.</a:t>
          </a:r>
          <a:endParaRPr lang="es-ES" sz="1200" kern="1200" dirty="0">
            <a:solidFill>
              <a:schemeClr val="tx1"/>
            </a:solidFill>
          </a:endParaRPr>
        </a:p>
      </dsp:txBody>
      <dsp:txXfrm>
        <a:off x="7976192" y="3312540"/>
        <a:ext cx="2728137" cy="1597131"/>
      </dsp:txXfrm>
    </dsp:sp>
    <dsp:sp modelId="{1A29D847-2A6B-46EF-A7C8-D0A072DE03DF}">
      <dsp:nvSpPr>
        <dsp:cNvPr id="0" name=""/>
        <dsp:cNvSpPr/>
      </dsp:nvSpPr>
      <dsp:spPr>
        <a:xfrm rot="10800000">
          <a:off x="7078248" y="3760493"/>
          <a:ext cx="599433" cy="701223"/>
        </a:xfrm>
        <a:prstGeom prst="rightArrow">
          <a:avLst>
            <a:gd name="adj1" fmla="val 60000"/>
            <a:gd name="adj2" fmla="val 50000"/>
          </a:avLst>
        </a:prstGeom>
        <a:solidFill>
          <a:schemeClr val="accent2">
            <a:hueOff val="-958031"/>
            <a:satOff val="2632"/>
            <a:lumOff val="17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endParaRPr>
        </a:p>
      </dsp:txBody>
      <dsp:txXfrm rot="10800000">
        <a:off x="7258078" y="3900738"/>
        <a:ext cx="419603" cy="420733"/>
      </dsp:txXfrm>
    </dsp:sp>
    <dsp:sp modelId="{03A704A9-3449-41F9-991E-370B89CF2A45}">
      <dsp:nvSpPr>
        <dsp:cNvPr id="0" name=""/>
        <dsp:cNvSpPr/>
      </dsp:nvSpPr>
      <dsp:spPr>
        <a:xfrm>
          <a:off x="3967981" y="3262851"/>
          <a:ext cx="2827515" cy="1696509"/>
        </a:xfrm>
        <a:prstGeom prst="roundRect">
          <a:avLst>
            <a:gd name="adj" fmla="val 10000"/>
          </a:avLst>
        </a:prstGeom>
        <a:solidFill>
          <a:schemeClr val="accent2">
            <a:hueOff val="-1021900"/>
            <a:satOff val="2807"/>
            <a:lumOff val="1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Gothic720 BT" panose="020C0603020203020204" pitchFamily="34" charset="0"/>
            </a:rPr>
            <a:t>Se deberá acompañar la plataforma electoral y, en su caso, el programa de gobierno, así como los documentos en que conste la aprobación por los órganos partidistas correspondientes.</a:t>
          </a:r>
          <a:endParaRPr lang="es-ES" sz="1200" kern="1200" dirty="0">
            <a:solidFill>
              <a:schemeClr val="tx1"/>
            </a:solidFill>
          </a:endParaRPr>
        </a:p>
      </dsp:txBody>
      <dsp:txXfrm>
        <a:off x="4017670" y="3312540"/>
        <a:ext cx="2728137" cy="1597131"/>
      </dsp:txXfrm>
    </dsp:sp>
    <dsp:sp modelId="{A7A20485-9801-46B1-B925-29EBE9428B5C}">
      <dsp:nvSpPr>
        <dsp:cNvPr id="0" name=""/>
        <dsp:cNvSpPr/>
      </dsp:nvSpPr>
      <dsp:spPr>
        <a:xfrm rot="10800000">
          <a:off x="3119727" y="3760493"/>
          <a:ext cx="599433" cy="701223"/>
        </a:xfrm>
        <a:prstGeom prst="rightArrow">
          <a:avLst>
            <a:gd name="adj1" fmla="val 60000"/>
            <a:gd name="adj2" fmla="val 50000"/>
          </a:avLst>
        </a:prstGeom>
        <a:solidFill>
          <a:schemeClr val="accent2">
            <a:hueOff val="-1277375"/>
            <a:satOff val="3509"/>
            <a:lumOff val="23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endParaRPr>
        </a:p>
      </dsp:txBody>
      <dsp:txXfrm rot="10800000">
        <a:off x="3299557" y="3900738"/>
        <a:ext cx="419603" cy="420733"/>
      </dsp:txXfrm>
    </dsp:sp>
    <dsp:sp modelId="{1569BA83-4377-4846-B5DC-1F3665EA1E54}">
      <dsp:nvSpPr>
        <dsp:cNvPr id="0" name=""/>
        <dsp:cNvSpPr/>
      </dsp:nvSpPr>
      <dsp:spPr>
        <a:xfrm>
          <a:off x="9460" y="3262851"/>
          <a:ext cx="2827515" cy="1696509"/>
        </a:xfrm>
        <a:prstGeom prst="roundRect">
          <a:avLst>
            <a:gd name="adj" fmla="val 10000"/>
          </a:avLst>
        </a:prstGeom>
        <a:solidFill>
          <a:schemeClr val="accent2">
            <a:hueOff val="-1277375"/>
            <a:satOff val="350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Gothic720 BT" panose="020C0603020203020204" pitchFamily="34" charset="0"/>
            </a:rPr>
            <a:t>Para el caso de la interposición de los medios de impugnación, señalar quien ostentará la representación. </a:t>
          </a:r>
          <a:endParaRPr lang="es-ES" sz="1200" kern="1200" dirty="0">
            <a:solidFill>
              <a:schemeClr val="tx1"/>
            </a:solidFill>
          </a:endParaRPr>
        </a:p>
      </dsp:txBody>
      <dsp:txXfrm>
        <a:off x="59149" y="3312540"/>
        <a:ext cx="2728137" cy="15971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C90C9-F225-4557-8A71-F9FA46F648F8}">
      <dsp:nvSpPr>
        <dsp:cNvPr id="0" name=""/>
        <dsp:cNvSpPr/>
      </dsp:nvSpPr>
      <dsp:spPr>
        <a:xfrm>
          <a:off x="4376725" y="2381122"/>
          <a:ext cx="1185525" cy="1372035"/>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i="0" kern="1200" dirty="0">
              <a:latin typeface="Gothic720 Lt BT" panose="020C0403020203020204" pitchFamily="34" charset="0"/>
            </a:rPr>
            <a:t>Integrantes de los ayuntamientos</a:t>
          </a:r>
        </a:p>
      </dsp:txBody>
      <dsp:txXfrm>
        <a:off x="4615068" y="2690123"/>
        <a:ext cx="708839" cy="729222"/>
      </dsp:txXfrm>
    </dsp:sp>
    <dsp:sp modelId="{7301D0EF-7357-4C14-8E64-3DAF361EBCB9}">
      <dsp:nvSpPr>
        <dsp:cNvPr id="0" name=""/>
        <dsp:cNvSpPr/>
      </dsp:nvSpPr>
      <dsp:spPr>
        <a:xfrm>
          <a:off x="2143484" y="2518778"/>
          <a:ext cx="1272406" cy="139864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i="0" kern="1200" dirty="0">
              <a:latin typeface="Gothic720 Lt BT" panose="020C0403020203020204" pitchFamily="34" charset="0"/>
            </a:rPr>
            <a:t>Diputaciones por el principio de mayoría relativa </a:t>
          </a:r>
        </a:p>
      </dsp:txBody>
      <dsp:txXfrm>
        <a:off x="2463816" y="2859671"/>
        <a:ext cx="631742" cy="716862"/>
      </dsp:txXfrm>
    </dsp:sp>
    <dsp:sp modelId="{A7AD302E-6B0A-446F-9A83-F11F1973CFE7}">
      <dsp:nvSpPr>
        <dsp:cNvPr id="0" name=""/>
        <dsp:cNvSpPr/>
      </dsp:nvSpPr>
      <dsp:spPr>
        <a:xfrm rot="20700000">
          <a:off x="3004545" y="940722"/>
          <a:ext cx="1737811" cy="173781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i="0" kern="1200" dirty="0">
              <a:latin typeface="Gothic720 Lt BT" panose="020C0403020203020204" pitchFamily="34" charset="0"/>
            </a:rPr>
            <a:t>Titular de la  Gubernatura</a:t>
          </a:r>
        </a:p>
      </dsp:txBody>
      <dsp:txXfrm rot="-20700000">
        <a:off x="3385698" y="1321875"/>
        <a:ext cx="975505" cy="975505"/>
      </dsp:txXfrm>
    </dsp:sp>
    <dsp:sp modelId="{F3A995B0-4A36-4F8D-8A3F-924291A03114}">
      <dsp:nvSpPr>
        <dsp:cNvPr id="0" name=""/>
        <dsp:cNvSpPr/>
      </dsp:nvSpPr>
      <dsp:spPr>
        <a:xfrm>
          <a:off x="4077789" y="1985478"/>
          <a:ext cx="2061611" cy="2116501"/>
        </a:xfrm>
        <a:prstGeom prst="circularArrow">
          <a:avLst>
            <a:gd name="adj1" fmla="val 4687"/>
            <a:gd name="adj2" fmla="val 299029"/>
            <a:gd name="adj3" fmla="val 2512794"/>
            <a:gd name="adj4" fmla="val 1586855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B15B9A-A940-4367-9A58-A1E19FFD591C}">
      <dsp:nvSpPr>
        <dsp:cNvPr id="0" name=""/>
        <dsp:cNvSpPr/>
      </dsp:nvSpPr>
      <dsp:spPr>
        <a:xfrm>
          <a:off x="1786991" y="2087758"/>
          <a:ext cx="2072830" cy="20728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5FD37B-35A0-4AEA-AAC7-1A81D27C1A5C}">
      <dsp:nvSpPr>
        <dsp:cNvPr id="0" name=""/>
        <dsp:cNvSpPr/>
      </dsp:nvSpPr>
      <dsp:spPr>
        <a:xfrm>
          <a:off x="2527324" y="857120"/>
          <a:ext cx="2234928" cy="223492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61136-40BE-4CC3-BD4F-336612A19F33}">
      <dsp:nvSpPr>
        <dsp:cNvPr id="0" name=""/>
        <dsp:cNvSpPr/>
      </dsp:nvSpPr>
      <dsp:spPr>
        <a:xfrm>
          <a:off x="1799608" y="0"/>
          <a:ext cx="1925396" cy="1925592"/>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B4D92-E7F9-499D-A787-1F298ACCB27E}">
      <dsp:nvSpPr>
        <dsp:cNvPr id="0" name=""/>
        <dsp:cNvSpPr/>
      </dsp:nvSpPr>
      <dsp:spPr>
        <a:xfrm>
          <a:off x="2022811" y="697012"/>
          <a:ext cx="1478270" cy="53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latin typeface="Gothic720 BT" panose="020C0603020203020204" pitchFamily="34" charset="0"/>
            </a:rPr>
            <a:t>Convocatoria </a:t>
          </a:r>
        </a:p>
        <a:p>
          <a:pPr lvl="0" algn="ctr" defTabSz="666750">
            <a:lnSpc>
              <a:spcPct val="90000"/>
            </a:lnSpc>
            <a:spcBef>
              <a:spcPct val="0"/>
            </a:spcBef>
            <a:spcAft>
              <a:spcPct val="35000"/>
            </a:spcAft>
          </a:pPr>
          <a:r>
            <a:rPr lang="es-ES" sz="1500" kern="1200" dirty="0">
              <a:latin typeface="Gothic720 BT" panose="020C0603020203020204" pitchFamily="34" charset="0"/>
            </a:rPr>
            <a:t>del IEEQ </a:t>
          </a:r>
        </a:p>
      </dsp:txBody>
      <dsp:txXfrm>
        <a:off x="2022811" y="697012"/>
        <a:ext cx="1478270" cy="537184"/>
      </dsp:txXfrm>
    </dsp:sp>
    <dsp:sp modelId="{69671E69-6E10-45B3-8D60-C0810EF916DA}">
      <dsp:nvSpPr>
        <dsp:cNvPr id="0" name=""/>
        <dsp:cNvSpPr/>
      </dsp:nvSpPr>
      <dsp:spPr>
        <a:xfrm>
          <a:off x="1264716" y="1106539"/>
          <a:ext cx="1925396" cy="1925592"/>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6C676-AE4B-4FA9-AE1A-A6B5059E0C9B}">
      <dsp:nvSpPr>
        <dsp:cNvPr id="0" name=""/>
        <dsp:cNvSpPr/>
      </dsp:nvSpPr>
      <dsp:spPr>
        <a:xfrm>
          <a:off x="1485751" y="1805594"/>
          <a:ext cx="1478270" cy="53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latin typeface="Gothic720 BT" panose="020C0603020203020204" pitchFamily="34" charset="0"/>
            </a:rPr>
            <a:t> Manifestación </a:t>
          </a:r>
          <a:r>
            <a:rPr lang="es-ES" sz="1500" kern="1200" dirty="0">
              <a:latin typeface="Gothic720 BT" panose="020C0603020203020204" pitchFamily="34" charset="0"/>
            </a:rPr>
            <a:t>de intención </a:t>
          </a:r>
        </a:p>
      </dsp:txBody>
      <dsp:txXfrm>
        <a:off x="1485751" y="1805594"/>
        <a:ext cx="1478270" cy="537184"/>
      </dsp:txXfrm>
    </dsp:sp>
    <dsp:sp modelId="{165C47B2-E10E-4EEC-B8D7-6FA1E61C18FE}">
      <dsp:nvSpPr>
        <dsp:cNvPr id="0" name=""/>
        <dsp:cNvSpPr/>
      </dsp:nvSpPr>
      <dsp:spPr>
        <a:xfrm>
          <a:off x="1799608" y="2217163"/>
          <a:ext cx="1925396" cy="1925592"/>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7A1DC-A2DB-4EFC-882F-CF08820AF1A3}">
      <dsp:nvSpPr>
        <dsp:cNvPr id="0" name=""/>
        <dsp:cNvSpPr/>
      </dsp:nvSpPr>
      <dsp:spPr>
        <a:xfrm>
          <a:off x="2022811" y="2914175"/>
          <a:ext cx="1478270" cy="53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latin typeface="Gothic720 BT" panose="020C0603020203020204" pitchFamily="34" charset="0"/>
            </a:rPr>
            <a:t>Obtención del respaldo de la ciudadanía </a:t>
          </a:r>
        </a:p>
      </dsp:txBody>
      <dsp:txXfrm>
        <a:off x="2022811" y="2914175"/>
        <a:ext cx="1478270" cy="537184"/>
      </dsp:txXfrm>
    </dsp:sp>
    <dsp:sp modelId="{ACAAF94C-A293-4C7E-B36D-22029302537C}">
      <dsp:nvSpPr>
        <dsp:cNvPr id="0" name=""/>
        <dsp:cNvSpPr/>
      </dsp:nvSpPr>
      <dsp:spPr>
        <a:xfrm>
          <a:off x="1401960" y="3451360"/>
          <a:ext cx="1654158" cy="1654957"/>
        </a:xfrm>
        <a:prstGeom prst="blockArc">
          <a:avLst>
            <a:gd name="adj1" fmla="val 0"/>
            <a:gd name="adj2" fmla="val 18900000"/>
            <a:gd name="adj3" fmla="val 12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B52F3-A2D4-4CF7-A277-154DF129440B}">
      <dsp:nvSpPr>
        <dsp:cNvPr id="0" name=""/>
        <dsp:cNvSpPr/>
      </dsp:nvSpPr>
      <dsp:spPr>
        <a:xfrm>
          <a:off x="1485751" y="4022757"/>
          <a:ext cx="1478270" cy="53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latin typeface="Gothic720 BT" panose="020C0603020203020204" pitchFamily="34" charset="0"/>
            </a:rPr>
            <a:t>Registro</a:t>
          </a:r>
        </a:p>
      </dsp:txBody>
      <dsp:txXfrm>
        <a:off x="1485751" y="4022757"/>
        <a:ext cx="1478270" cy="5371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F9C2-60CA-4C2C-A8E6-01B6783D6458}">
      <dsp:nvSpPr>
        <dsp:cNvPr id="0" name=""/>
        <dsp:cNvSpPr/>
      </dsp:nvSpPr>
      <dsp:spPr>
        <a:xfrm>
          <a:off x="4067" y="1715139"/>
          <a:ext cx="3863441" cy="31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ES" sz="1100" kern="1200" dirty="0"/>
            <a:t>Convocatoria </a:t>
          </a:r>
        </a:p>
      </dsp:txBody>
      <dsp:txXfrm>
        <a:off x="4067" y="1715139"/>
        <a:ext cx="3863441" cy="316800"/>
      </dsp:txXfrm>
    </dsp:sp>
    <dsp:sp modelId="{3978A052-C57E-4D48-BCC3-95E14A378E42}">
      <dsp:nvSpPr>
        <dsp:cNvPr id="0" name=""/>
        <dsp:cNvSpPr/>
      </dsp:nvSpPr>
      <dsp:spPr>
        <a:xfrm>
          <a:off x="28857" y="2194881"/>
          <a:ext cx="3844231" cy="6252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just" defTabSz="488950">
            <a:lnSpc>
              <a:spcPct val="90000"/>
            </a:lnSpc>
            <a:spcBef>
              <a:spcPct val="0"/>
            </a:spcBef>
            <a:spcAft>
              <a:spcPct val="15000"/>
            </a:spcAft>
            <a:buChar char="••"/>
          </a:pPr>
          <a:r>
            <a:rPr lang="es-MX" sz="1100" b="0" kern="1200" dirty="0">
              <a:latin typeface="Gothic720 BT" panose="020C0603020203020204" pitchFamily="34" charset="0"/>
            </a:rPr>
            <a:t>A más tardar </a:t>
          </a:r>
          <a:r>
            <a:rPr lang="es-MX" sz="1100" b="1" kern="1200" dirty="0">
              <a:latin typeface="Gothic720 BT" panose="020C0603020203020204" pitchFamily="34" charset="0"/>
            </a:rPr>
            <a:t>el 31 de octubre de 2020</a:t>
          </a:r>
          <a:r>
            <a:rPr lang="es-MX" sz="1100" kern="1200" dirty="0">
              <a:latin typeface="Gothic720 BT" panose="020C0603020203020204" pitchFamily="34" charset="0"/>
            </a:rPr>
            <a:t>, el Consejo General aprobará la convocatoria</a:t>
          </a:r>
          <a:endParaRPr lang="es-ES" sz="1100" kern="1200" dirty="0"/>
        </a:p>
      </dsp:txBody>
      <dsp:txXfrm>
        <a:off x="28857" y="2194881"/>
        <a:ext cx="3844231" cy="625223"/>
      </dsp:txXfrm>
    </dsp:sp>
    <dsp:sp modelId="{AF34BBB9-8175-428D-B868-20D6A93D74BB}">
      <dsp:nvSpPr>
        <dsp:cNvPr id="0" name=""/>
        <dsp:cNvSpPr/>
      </dsp:nvSpPr>
      <dsp:spPr>
        <a:xfrm>
          <a:off x="4702863" y="911479"/>
          <a:ext cx="7027415" cy="31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ES" sz="1100" kern="1200" dirty="0">
              <a:latin typeface="Gothic720 BT" panose="020C0603020203020204" pitchFamily="34" charset="0"/>
            </a:rPr>
            <a:t>Manifestación de intención </a:t>
          </a:r>
          <a:endParaRPr lang="es-ES" sz="1100" kern="1200" dirty="0"/>
        </a:p>
      </dsp:txBody>
      <dsp:txXfrm>
        <a:off x="4702863" y="911479"/>
        <a:ext cx="7027415" cy="316800"/>
      </dsp:txXfrm>
    </dsp:sp>
    <dsp:sp modelId="{AB397814-6272-4783-A596-EF43A952DF8D}">
      <dsp:nvSpPr>
        <dsp:cNvPr id="0" name=""/>
        <dsp:cNvSpPr/>
      </dsp:nvSpPr>
      <dsp:spPr>
        <a:xfrm>
          <a:off x="4673155" y="1383665"/>
          <a:ext cx="7067504" cy="40635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4300" lvl="1" indent="0" algn="just" defTabSz="488950">
            <a:lnSpc>
              <a:spcPct val="90000"/>
            </a:lnSpc>
            <a:spcBef>
              <a:spcPct val="0"/>
            </a:spcBef>
            <a:spcAft>
              <a:spcPct val="15000"/>
            </a:spcAft>
            <a:buChar char="••"/>
          </a:pPr>
          <a:r>
            <a:rPr lang="es-ES" sz="1100" kern="1200" dirty="0">
              <a:latin typeface="Gothic720 BT" panose="020C0603020203020204" pitchFamily="34" charset="0"/>
            </a:rPr>
            <a:t>Presentarse en las fechas previstas en la convocatoria ( en este PE será del 1 al 15 de diciembre de 2020) </a:t>
          </a:r>
          <a:endParaRPr lang="es-ES" sz="1100" kern="1200" dirty="0"/>
        </a:p>
        <a:p>
          <a:pPr marL="114300" lvl="1" indent="0" algn="just" defTabSz="488950">
            <a:lnSpc>
              <a:spcPct val="90000"/>
            </a:lnSpc>
            <a:spcBef>
              <a:spcPct val="0"/>
            </a:spcBef>
            <a:spcAft>
              <a:spcPct val="15000"/>
            </a:spcAft>
            <a:buChar char="••"/>
          </a:pPr>
          <a:endParaRPr lang="es-ES" sz="1100" kern="1200" dirty="0">
            <a:latin typeface="Gothic720 BT" panose="020C0603020203020204" pitchFamily="34" charset="0"/>
          </a:endParaRPr>
        </a:p>
        <a:p>
          <a:pPr marL="114300" lvl="1" indent="0" algn="just" defTabSz="488950">
            <a:lnSpc>
              <a:spcPct val="90000"/>
            </a:lnSpc>
            <a:spcBef>
              <a:spcPct val="0"/>
            </a:spcBef>
            <a:spcAft>
              <a:spcPct val="15000"/>
            </a:spcAft>
            <a:buChar char="••"/>
          </a:pPr>
          <a:r>
            <a:rPr lang="es-MX" sz="1100" b="0" kern="1200" dirty="0">
              <a:latin typeface="Gothic720 BT" panose="020C0603020203020204" pitchFamily="34" charset="0"/>
            </a:rPr>
            <a:t>De manera individual en el caso de la elección de la Gubernatura, por fórmula en el caso de diputaciones y por planilla de integrantes y lista de regidurías por el principio de representación proporcional completas para ayuntamientos.</a:t>
          </a:r>
          <a:endParaRPr lang="es-ES" sz="1100" b="0" kern="1200" dirty="0">
            <a:latin typeface="Gothic720 BT" panose="020C0603020203020204" pitchFamily="34" charset="0"/>
          </a:endParaRPr>
        </a:p>
        <a:p>
          <a:pPr marL="114300" lvl="1" indent="0" algn="just" defTabSz="488950">
            <a:lnSpc>
              <a:spcPct val="90000"/>
            </a:lnSpc>
            <a:spcBef>
              <a:spcPct val="0"/>
            </a:spcBef>
            <a:spcAft>
              <a:spcPct val="15000"/>
            </a:spcAft>
            <a:buChar char="••"/>
          </a:pPr>
          <a:endParaRPr lang="es-ES" sz="1100" b="0" kern="1200" dirty="0">
            <a:latin typeface="Gothic720 BT" panose="020C0603020203020204" pitchFamily="34" charset="0"/>
          </a:endParaRPr>
        </a:p>
        <a:p>
          <a:pPr marL="114300" lvl="1" indent="0" algn="just" defTabSz="488950">
            <a:lnSpc>
              <a:spcPct val="90000"/>
            </a:lnSpc>
            <a:spcBef>
              <a:spcPct val="0"/>
            </a:spcBef>
            <a:spcAft>
              <a:spcPct val="15000"/>
            </a:spcAft>
            <a:buChar char="••"/>
          </a:pPr>
          <a:r>
            <a:rPr lang="es-MX" sz="1100" b="0" kern="1200" dirty="0">
              <a:latin typeface="Gothic720 BT" panose="020C0603020203020204" pitchFamily="34" charset="0"/>
            </a:rPr>
            <a:t>Designar a una persona representante, así como una responsable del registro, administración y gasto de los recursos a utilizar en la obtención de respaldo de la ciudadanía.</a:t>
          </a:r>
          <a:endParaRPr lang="es-ES" sz="1100" b="0" kern="1200" dirty="0">
            <a:latin typeface="Gothic720 BT" panose="020C0603020203020204" pitchFamily="34" charset="0"/>
          </a:endParaRPr>
        </a:p>
        <a:p>
          <a:pPr marL="114300" lvl="1" indent="0" algn="just" defTabSz="488950">
            <a:lnSpc>
              <a:spcPct val="90000"/>
            </a:lnSpc>
            <a:spcBef>
              <a:spcPct val="0"/>
            </a:spcBef>
            <a:spcAft>
              <a:spcPct val="15000"/>
            </a:spcAft>
            <a:buChar char="••"/>
          </a:pPr>
          <a:endParaRPr lang="es-ES" sz="1100" b="0" kern="1200" dirty="0">
            <a:latin typeface="Gothic720 BT" panose="020C0603020203020204" pitchFamily="34" charset="0"/>
          </a:endParaRPr>
        </a:p>
        <a:p>
          <a:pPr marL="114300" lvl="1" indent="0" algn="just" defTabSz="488950">
            <a:lnSpc>
              <a:spcPct val="90000"/>
            </a:lnSpc>
            <a:spcBef>
              <a:spcPct val="0"/>
            </a:spcBef>
            <a:spcAft>
              <a:spcPct val="15000"/>
            </a:spcAft>
            <a:buChar char="••"/>
          </a:pPr>
          <a:r>
            <a:rPr lang="es-ES" sz="1100" b="0" kern="1200" dirty="0">
              <a:latin typeface="Gothic720 BT" panose="020C0603020203020204" pitchFamily="34" charset="0"/>
            </a:rPr>
            <a:t>Presentarse diversa documentación (art. 188 y relativos de la LEEQ), entre los que se destacan:</a:t>
          </a:r>
        </a:p>
        <a:p>
          <a:pPr marL="363538" lvl="1" indent="0" algn="just" defTabSz="488950">
            <a:lnSpc>
              <a:spcPct val="90000"/>
            </a:lnSpc>
            <a:spcBef>
              <a:spcPct val="0"/>
            </a:spcBef>
            <a:spcAft>
              <a:spcPct val="15000"/>
            </a:spcAft>
            <a:buChar char="••"/>
          </a:pPr>
          <a:r>
            <a:rPr lang="es-ES" sz="1100" b="0" kern="1200" dirty="0">
              <a:latin typeface="Gothic720 BT" panose="020C0603020203020204" pitchFamily="34" charset="0"/>
            </a:rPr>
            <a:t>La plataforma electoral.</a:t>
          </a:r>
        </a:p>
        <a:p>
          <a:pPr marL="363538" lvl="1" indent="0" algn="just" defTabSz="488950">
            <a:lnSpc>
              <a:spcPct val="90000"/>
            </a:lnSpc>
            <a:spcBef>
              <a:spcPct val="0"/>
            </a:spcBef>
            <a:spcAft>
              <a:spcPct val="15000"/>
            </a:spcAft>
            <a:buChar char="••"/>
          </a:pPr>
          <a:r>
            <a:rPr lang="es-MX" sz="1100" b="0" kern="1200" dirty="0">
              <a:latin typeface="Gothic720 BT" panose="020C0603020203020204" pitchFamily="34" charset="0"/>
            </a:rPr>
            <a:t>Manifestación escrita, bajo protesta de decir verdad, que cumple con los requisitos para el cargo que aspira.</a:t>
          </a:r>
          <a:endParaRPr lang="es-ES" sz="1100" b="0" kern="1200" dirty="0">
            <a:latin typeface="Gothic720 BT" panose="020C0603020203020204" pitchFamily="34" charset="0"/>
          </a:endParaRPr>
        </a:p>
        <a:p>
          <a:pPr marL="363538" lvl="1" indent="0" algn="just" defTabSz="488950">
            <a:lnSpc>
              <a:spcPct val="90000"/>
            </a:lnSpc>
            <a:spcBef>
              <a:spcPct val="0"/>
            </a:spcBef>
            <a:spcAft>
              <a:spcPct val="15000"/>
            </a:spcAft>
            <a:buChar char="••"/>
          </a:pPr>
          <a:r>
            <a:rPr lang="es-MX" sz="1100" b="0" kern="1200" dirty="0">
              <a:latin typeface="Gothic720 BT" panose="020C0603020203020204" pitchFamily="34" charset="0"/>
            </a:rPr>
            <a:t>Acta constitutiva que acredite la creación de una persona moral constituida como asociación civil.</a:t>
          </a:r>
          <a:endParaRPr lang="es-ES" sz="1100" b="0" kern="1200" dirty="0">
            <a:latin typeface="Gothic720 BT" panose="020C0603020203020204" pitchFamily="34" charset="0"/>
          </a:endParaRPr>
        </a:p>
        <a:p>
          <a:pPr marL="363538" lvl="1" indent="0" algn="just" defTabSz="488950">
            <a:lnSpc>
              <a:spcPct val="90000"/>
            </a:lnSpc>
            <a:spcBef>
              <a:spcPct val="0"/>
            </a:spcBef>
            <a:spcAft>
              <a:spcPct val="15000"/>
            </a:spcAft>
            <a:buChar char="••"/>
          </a:pPr>
          <a:r>
            <a:rPr lang="es-MX" sz="1100" b="0" kern="1200" dirty="0">
              <a:latin typeface="Gothic720 BT" panose="020C0603020203020204" pitchFamily="34" charset="0"/>
            </a:rPr>
            <a:t>Acreditar su alta ante el Sistema de Administración Tributaria y anexar los datos de la cuenta bancaria </a:t>
          </a:r>
          <a:r>
            <a:rPr lang="es-MX" sz="1100" b="0" kern="1200" dirty="0" err="1">
              <a:latin typeface="Gothic720 BT" panose="020C0603020203020204" pitchFamily="34" charset="0"/>
            </a:rPr>
            <a:t>aperturada</a:t>
          </a:r>
          <a:r>
            <a:rPr lang="es-MX" sz="1100" b="0" kern="1200" dirty="0">
              <a:latin typeface="Gothic720 BT" panose="020C0603020203020204" pitchFamily="34" charset="0"/>
            </a:rPr>
            <a:t> en el estado de Querétaro.</a:t>
          </a:r>
          <a:endParaRPr lang="es-ES" sz="1100" b="0" kern="1200" dirty="0">
            <a:latin typeface="Gothic720 BT" panose="020C0603020203020204" pitchFamily="34" charset="0"/>
          </a:endParaRPr>
        </a:p>
        <a:p>
          <a:pPr marL="363538" lvl="1" indent="0" algn="just" defTabSz="488950">
            <a:lnSpc>
              <a:spcPct val="90000"/>
            </a:lnSpc>
            <a:spcBef>
              <a:spcPct val="0"/>
            </a:spcBef>
            <a:spcAft>
              <a:spcPct val="15000"/>
            </a:spcAft>
            <a:buChar char="••"/>
          </a:pPr>
          <a:r>
            <a:rPr lang="es-MX" sz="1100" b="0" kern="1200" dirty="0">
              <a:latin typeface="Gothic720 BT" panose="020C0603020203020204" pitchFamily="34" charset="0"/>
            </a:rPr>
            <a:t>Originales del formato de registro impreso y el informe de capacidad económica; incluir en medio electrónico el emblema y los colores con los que pretende presentarse ante la ciudadanía a fin de obtener el respaldo de la ciudadanía.</a:t>
          </a:r>
          <a:endParaRPr lang="es-ES" sz="1100" b="0" kern="1200" dirty="0">
            <a:latin typeface="Gothic720 BT" panose="020C0603020203020204" pitchFamily="34" charset="0"/>
          </a:endParaRPr>
        </a:p>
        <a:p>
          <a:pPr marL="363538" lvl="1" indent="0" algn="just" defTabSz="488950">
            <a:lnSpc>
              <a:spcPct val="90000"/>
            </a:lnSpc>
            <a:spcBef>
              <a:spcPct val="0"/>
            </a:spcBef>
            <a:spcAft>
              <a:spcPct val="15000"/>
            </a:spcAft>
            <a:buChar char="••"/>
          </a:pPr>
          <a:r>
            <a:rPr lang="es-MX" sz="1100" b="0" kern="1200" dirty="0">
              <a:latin typeface="Gothic720 BT" panose="020C0603020203020204" pitchFamily="34" charset="0"/>
            </a:rPr>
            <a:t>Para el caso de candidaturas pertenecientes a pueblos o comunidades indígenas, deberán presentar el escrito correspondiente a la manifestación de </a:t>
          </a:r>
          <a:r>
            <a:rPr lang="es-MX" sz="1100" b="0" kern="1200" dirty="0" err="1">
              <a:latin typeface="Gothic720 BT" panose="020C0603020203020204" pitchFamily="34" charset="0"/>
            </a:rPr>
            <a:t>autoadscripción</a:t>
          </a:r>
          <a:r>
            <a:rPr lang="es-MX" sz="1100" b="0" kern="1200" dirty="0">
              <a:latin typeface="Gothic720 BT" panose="020C0603020203020204" pitchFamily="34" charset="0"/>
            </a:rPr>
            <a:t>.</a:t>
          </a:r>
          <a:endParaRPr lang="es-ES" sz="1100" b="0" kern="1200" dirty="0">
            <a:latin typeface="Gothic720 BT" panose="020C0603020203020204" pitchFamily="34" charset="0"/>
          </a:endParaRPr>
        </a:p>
      </dsp:txBody>
      <dsp:txXfrm>
        <a:off x="4673155" y="1383665"/>
        <a:ext cx="7067504" cy="4063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61E76-F768-46AA-A887-A1EB3F1DFFCD}">
      <dsp:nvSpPr>
        <dsp:cNvPr id="0" name=""/>
        <dsp:cNvSpPr/>
      </dsp:nvSpPr>
      <dsp:spPr>
        <a:xfrm>
          <a:off x="3466" y="871567"/>
          <a:ext cx="3380035" cy="13520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MX" sz="1500" b="1" kern="1200" dirty="0">
              <a:latin typeface="Gothic720 BT" panose="020C0603020203020204" pitchFamily="34" charset="0"/>
            </a:rPr>
            <a:t>Verificación de la manifestación de intención</a:t>
          </a:r>
          <a:endParaRPr lang="es-ES" sz="1500" kern="1200" dirty="0">
            <a:latin typeface="Gothic720 BT" panose="020C0603020203020204" pitchFamily="34" charset="0"/>
          </a:endParaRPr>
        </a:p>
      </dsp:txBody>
      <dsp:txXfrm>
        <a:off x="3466" y="871567"/>
        <a:ext cx="3380035" cy="1352014"/>
      </dsp:txXfrm>
    </dsp:sp>
    <dsp:sp modelId="{F7F2094C-C22C-4B16-A495-6E1D32E62EE9}">
      <dsp:nvSpPr>
        <dsp:cNvPr id="0" name=""/>
        <dsp:cNvSpPr/>
      </dsp:nvSpPr>
      <dsp:spPr>
        <a:xfrm>
          <a:off x="3466" y="2223582"/>
          <a:ext cx="3380035"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MX" sz="1500" kern="1200" dirty="0">
              <a:latin typeface="Gothic720 BT" panose="020C0603020203020204" pitchFamily="34" charset="0"/>
            </a:rPr>
            <a:t>Presentada la manifestación de intención</a:t>
          </a:r>
          <a:r>
            <a:rPr lang="es-MX" sz="1500" b="1" kern="1200" dirty="0">
              <a:latin typeface="Gothic720 BT" panose="020C0603020203020204" pitchFamily="34" charset="0"/>
            </a:rPr>
            <a:t>,</a:t>
          </a:r>
          <a:r>
            <a:rPr lang="es-MX" sz="1500" kern="1200" dirty="0">
              <a:latin typeface="Gothic720 BT" panose="020C0603020203020204" pitchFamily="34" charset="0"/>
            </a:rPr>
            <a:t> </a:t>
          </a:r>
          <a:r>
            <a:rPr lang="es-MX" sz="1500" b="0" kern="1200" dirty="0" smtClean="0">
              <a:latin typeface="Gothic720 BT" panose="020C0603020203020204" pitchFamily="34" charset="0"/>
            </a:rPr>
            <a:t>la </a:t>
          </a:r>
          <a:r>
            <a:rPr lang="es-MX" sz="1500" b="0" kern="1200" dirty="0">
              <a:latin typeface="Gothic720 BT" panose="020C0603020203020204" pitchFamily="34" charset="0"/>
            </a:rPr>
            <a:t>Secretaría Técnica dentro de los 3 días siguientes verificará el cumplimiento de los </a:t>
          </a:r>
          <a:r>
            <a:rPr lang="es-MX" sz="1500" b="0" kern="1200" dirty="0" smtClean="0">
              <a:latin typeface="Gothic720 BT" panose="020C0603020203020204" pitchFamily="34" charset="0"/>
            </a:rPr>
            <a:t>requisitos.</a:t>
          </a:r>
          <a:endParaRPr lang="es-ES" sz="1500" b="0" kern="1200" dirty="0">
            <a:latin typeface="Gothic720 BT" panose="020C0603020203020204" pitchFamily="34" charset="0"/>
          </a:endParaRPr>
        </a:p>
        <a:p>
          <a:pPr marL="114300" lvl="1" indent="-114300" algn="just" defTabSz="666750">
            <a:lnSpc>
              <a:spcPct val="90000"/>
            </a:lnSpc>
            <a:spcBef>
              <a:spcPct val="0"/>
            </a:spcBef>
            <a:spcAft>
              <a:spcPct val="15000"/>
            </a:spcAft>
            <a:buChar char="••"/>
          </a:pPr>
          <a:endParaRPr lang="es-ES" sz="1500" b="0" kern="1200" dirty="0">
            <a:latin typeface="Gothic720 BT" panose="020C0603020203020204" pitchFamily="34" charset="0"/>
          </a:endParaRPr>
        </a:p>
        <a:p>
          <a:pPr marL="114300" lvl="1" indent="-114300" algn="just" defTabSz="666750">
            <a:lnSpc>
              <a:spcPct val="90000"/>
            </a:lnSpc>
            <a:spcBef>
              <a:spcPct val="0"/>
            </a:spcBef>
            <a:spcAft>
              <a:spcPct val="15000"/>
            </a:spcAft>
            <a:buChar char="••"/>
          </a:pPr>
          <a:r>
            <a:rPr lang="es-MX" sz="1500" b="0" kern="1200" dirty="0">
              <a:latin typeface="Gothic720 BT" panose="020C0603020203020204" pitchFamily="34" charset="0"/>
            </a:rPr>
            <a:t>En caso de incumplimiento de algún requisito  dentro de las cuarenta y ocho horas siguientes  </a:t>
          </a:r>
          <a:r>
            <a:rPr lang="es-MX" sz="1500" b="0" kern="1200" dirty="0" smtClean="0">
              <a:latin typeface="Gothic720 BT" panose="020C0603020203020204" pitchFamily="34" charset="0"/>
            </a:rPr>
            <a:t>notificará en </a:t>
          </a:r>
          <a:r>
            <a:rPr lang="es-MX" sz="1500" b="0" kern="1200" dirty="0">
              <a:latin typeface="Gothic720 BT" panose="020C0603020203020204" pitchFamily="34" charset="0"/>
            </a:rPr>
            <a:t>un plazo igual </a:t>
          </a:r>
          <a:r>
            <a:rPr lang="es-MX" sz="1500" b="0" kern="1200" dirty="0" smtClean="0">
              <a:latin typeface="Gothic720 BT" panose="020C0603020203020204" pitchFamily="34" charset="0"/>
            </a:rPr>
            <a:t>subsane.</a:t>
          </a:r>
          <a:endParaRPr lang="es-MX" sz="1500" b="0" kern="1200" dirty="0">
            <a:latin typeface="Gothic720 BT" panose="020C0603020203020204" pitchFamily="34" charset="0"/>
          </a:endParaRPr>
        </a:p>
      </dsp:txBody>
      <dsp:txXfrm>
        <a:off x="3466" y="2223582"/>
        <a:ext cx="3380035" cy="2854800"/>
      </dsp:txXfrm>
    </dsp:sp>
    <dsp:sp modelId="{085D4EF3-F68D-4DBF-8DCA-8BD3AD7328F9}">
      <dsp:nvSpPr>
        <dsp:cNvPr id="0" name=""/>
        <dsp:cNvSpPr/>
      </dsp:nvSpPr>
      <dsp:spPr>
        <a:xfrm>
          <a:off x="3856707" y="871567"/>
          <a:ext cx="3380035" cy="13520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MX" sz="1500" b="1" kern="1200" dirty="0">
              <a:latin typeface="Gothic720 BT" panose="020C0603020203020204" pitchFamily="34" charset="0"/>
            </a:rPr>
            <a:t>Resolución de registro de aspirantes y su notificación</a:t>
          </a:r>
          <a:endParaRPr lang="es-ES" sz="1500" kern="1200" dirty="0">
            <a:latin typeface="Gothic720 BT" panose="020C0603020203020204" pitchFamily="34" charset="0"/>
          </a:endParaRPr>
        </a:p>
      </dsp:txBody>
      <dsp:txXfrm>
        <a:off x="3856707" y="871567"/>
        <a:ext cx="3380035" cy="1352014"/>
      </dsp:txXfrm>
    </dsp:sp>
    <dsp:sp modelId="{DA1B4CE2-7F7C-4808-AFC9-DE3388B6F8FF}">
      <dsp:nvSpPr>
        <dsp:cNvPr id="0" name=""/>
        <dsp:cNvSpPr/>
      </dsp:nvSpPr>
      <dsp:spPr>
        <a:xfrm>
          <a:off x="3859512" y="2237856"/>
          <a:ext cx="3380035"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MX" sz="1500" kern="1200" dirty="0">
              <a:latin typeface="Gothic720 BT" panose="020C0603020203020204" pitchFamily="34" charset="0"/>
            </a:rPr>
            <a:t>A </a:t>
          </a:r>
          <a:r>
            <a:rPr lang="es-MX" sz="1500" b="0" kern="1200" dirty="0">
              <a:latin typeface="Gothic720 BT" panose="020C0603020203020204" pitchFamily="34" charset="0"/>
            </a:rPr>
            <a:t>más </a:t>
          </a:r>
          <a:r>
            <a:rPr lang="es-MX" sz="1500" b="0" kern="1200" dirty="0">
              <a:solidFill>
                <a:schemeClr val="accent2"/>
              </a:solidFill>
              <a:latin typeface="Gothic720 BT" panose="020C0603020203020204" pitchFamily="34" charset="0"/>
            </a:rPr>
            <a:t>tardar el </a:t>
          </a:r>
          <a:r>
            <a:rPr lang="es-MX" sz="1500" b="0" kern="1200" dirty="0" smtClean="0">
              <a:solidFill>
                <a:schemeClr val="accent2"/>
              </a:solidFill>
              <a:latin typeface="Gothic720 BT" panose="020C0603020203020204" pitchFamily="34" charset="0"/>
            </a:rPr>
            <a:t>23 </a:t>
          </a:r>
          <a:r>
            <a:rPr lang="es-MX" sz="1500" b="0" kern="1200" dirty="0">
              <a:solidFill>
                <a:schemeClr val="accent2"/>
              </a:solidFill>
              <a:latin typeface="Gothic720 BT" panose="020C0603020203020204" pitchFamily="34" charset="0"/>
            </a:rPr>
            <a:t>de diciembre </a:t>
          </a:r>
          <a:r>
            <a:rPr lang="es-MX" sz="1500" b="0" kern="1200" dirty="0">
              <a:latin typeface="Gothic720 BT" panose="020C0603020203020204" pitchFamily="34" charset="0"/>
            </a:rPr>
            <a:t>de 2020 se emitirán las resoluciones relativas a la procedencia o improcedencia del registro de aspirantes.</a:t>
          </a:r>
          <a:endParaRPr lang="es-ES" sz="1500" b="0" kern="1200" dirty="0">
            <a:latin typeface="Gothic720 BT" panose="020C0603020203020204" pitchFamily="34" charset="0"/>
          </a:endParaRPr>
        </a:p>
        <a:p>
          <a:pPr marL="114300" lvl="1" indent="-114300" algn="just" defTabSz="666750">
            <a:lnSpc>
              <a:spcPct val="90000"/>
            </a:lnSpc>
            <a:spcBef>
              <a:spcPct val="0"/>
            </a:spcBef>
            <a:spcAft>
              <a:spcPct val="15000"/>
            </a:spcAft>
            <a:buChar char="••"/>
          </a:pPr>
          <a:endParaRPr lang="es-ES" sz="1500" kern="1200" dirty="0">
            <a:latin typeface="Gothic720 BT" panose="020C0603020203020204" pitchFamily="34" charset="0"/>
          </a:endParaRPr>
        </a:p>
      </dsp:txBody>
      <dsp:txXfrm>
        <a:off x="3859512" y="2237856"/>
        <a:ext cx="3380035" cy="2854800"/>
      </dsp:txXfrm>
    </dsp:sp>
    <dsp:sp modelId="{06E367BC-5EB8-4CB6-86D9-7686C9056158}">
      <dsp:nvSpPr>
        <dsp:cNvPr id="0" name=""/>
        <dsp:cNvSpPr/>
      </dsp:nvSpPr>
      <dsp:spPr>
        <a:xfrm>
          <a:off x="7709947" y="871567"/>
          <a:ext cx="3380035" cy="13520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b="1" kern="1200" dirty="0">
              <a:latin typeface="Gothic720 BT" panose="020C0603020203020204" pitchFamily="34" charset="0"/>
            </a:rPr>
            <a:t>Obtención del respaldo de la ciudadanía </a:t>
          </a:r>
        </a:p>
      </dsp:txBody>
      <dsp:txXfrm>
        <a:off x="7709947" y="871567"/>
        <a:ext cx="3380035" cy="1352014"/>
      </dsp:txXfrm>
    </dsp:sp>
    <dsp:sp modelId="{29635ECC-7C6A-48AF-BCE3-2C4833D0315E}">
      <dsp:nvSpPr>
        <dsp:cNvPr id="0" name=""/>
        <dsp:cNvSpPr/>
      </dsp:nvSpPr>
      <dsp:spPr>
        <a:xfrm>
          <a:off x="7709947" y="2223582"/>
          <a:ext cx="3380035"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latin typeface="Gothic720 BT" panose="020C0603020203020204" pitchFamily="34" charset="0"/>
            </a:rPr>
            <a:t>La persona </a:t>
          </a:r>
          <a:r>
            <a:rPr lang="es-ES" sz="1500" kern="1200" dirty="0" smtClean="0">
              <a:latin typeface="Gothic720 BT" panose="020C0603020203020204" pitchFamily="34" charset="0"/>
            </a:rPr>
            <a:t>aspirante </a:t>
          </a:r>
          <a:r>
            <a:rPr lang="es-ES" sz="1500" kern="1200" dirty="0">
              <a:latin typeface="Gothic720 BT" panose="020C0603020203020204" pitchFamily="34" charset="0"/>
            </a:rPr>
            <a:t>a una candidatura independiente, deberá obtener </a:t>
          </a:r>
          <a:r>
            <a:rPr lang="es-ES" sz="1500" b="1" kern="1200" dirty="0">
              <a:latin typeface="Gothic720 BT" panose="020C0603020203020204" pitchFamily="34" charset="0"/>
            </a:rPr>
            <a:t>por lo menos </a:t>
          </a:r>
          <a:r>
            <a:rPr lang="es-MX" sz="1500" b="1" kern="1200" dirty="0">
              <a:latin typeface="Gothic720 BT" panose="020C0603020203020204" pitchFamily="34" charset="0"/>
            </a:rPr>
            <a:t>el 2% de respaldo de la ciudadanía  registrada en el listado nominal que corresponda con corte al mes de julio de 2020. </a:t>
          </a:r>
          <a:endParaRPr lang="es-ES" sz="1500" b="1" kern="1200" dirty="0">
            <a:latin typeface="Gothic720 BT" panose="020C0603020203020204" pitchFamily="34" charset="0"/>
          </a:endParaRPr>
        </a:p>
        <a:p>
          <a:pPr marL="114300" lvl="1" indent="-114300" algn="just" defTabSz="666750">
            <a:lnSpc>
              <a:spcPct val="90000"/>
            </a:lnSpc>
            <a:spcBef>
              <a:spcPct val="0"/>
            </a:spcBef>
            <a:spcAft>
              <a:spcPct val="15000"/>
            </a:spcAft>
            <a:buChar char="••"/>
          </a:pPr>
          <a:endParaRPr lang="es-ES" sz="1500" kern="1200" dirty="0">
            <a:latin typeface="Gothic720 BT" panose="020C0603020203020204" pitchFamily="34" charset="0"/>
          </a:endParaRPr>
        </a:p>
        <a:p>
          <a:pPr marL="114300" lvl="1" indent="-114300" algn="just" defTabSz="666750">
            <a:lnSpc>
              <a:spcPct val="90000"/>
            </a:lnSpc>
            <a:spcBef>
              <a:spcPct val="0"/>
            </a:spcBef>
            <a:spcAft>
              <a:spcPct val="15000"/>
            </a:spcAft>
            <a:buChar char="••"/>
          </a:pPr>
          <a:r>
            <a:rPr lang="es-ES" sz="1500" kern="1200" dirty="0">
              <a:latin typeface="Gothic720 BT" panose="020C0603020203020204" pitchFamily="34" charset="0"/>
            </a:rPr>
            <a:t>La obtención del respaldo de la ciudadanía iniciará </a:t>
          </a:r>
          <a:r>
            <a:rPr lang="es-ES" sz="1500" kern="1200" dirty="0" smtClean="0">
              <a:latin typeface="Gothic720 BT" panose="020C0603020203020204" pitchFamily="34" charset="0"/>
            </a:rPr>
            <a:t>el 14 de enero y  </a:t>
          </a:r>
          <a:r>
            <a:rPr lang="es-ES" sz="1500" kern="1200" dirty="0">
              <a:latin typeface="Gothic720 BT" panose="020C0603020203020204" pitchFamily="34" charset="0"/>
            </a:rPr>
            <a:t>concluirá </a:t>
          </a:r>
          <a:r>
            <a:rPr lang="es-ES" sz="1500" kern="1200" dirty="0" smtClean="0">
              <a:latin typeface="Gothic720 BT" panose="020C0603020203020204" pitchFamily="34" charset="0"/>
            </a:rPr>
            <a:t>el 12 de febrero de 2021.</a:t>
          </a:r>
          <a:endParaRPr lang="es-ES" sz="1500" kern="1200" dirty="0">
            <a:latin typeface="Gothic720 BT" panose="020C0603020203020204" pitchFamily="34" charset="0"/>
          </a:endParaRPr>
        </a:p>
      </dsp:txBody>
      <dsp:txXfrm>
        <a:off x="7709947" y="2223582"/>
        <a:ext cx="3380035" cy="285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9771-17DE-4EE3-9FC4-7BB7A8581813}">
      <dsp:nvSpPr>
        <dsp:cNvPr id="0" name=""/>
        <dsp:cNvSpPr/>
      </dsp:nvSpPr>
      <dsp:spPr>
        <a:xfrm>
          <a:off x="3604" y="1104499"/>
          <a:ext cx="3514501" cy="117755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b="1" kern="1200" dirty="0">
              <a:latin typeface="Gothic720 BT" panose="020C0603020203020204" pitchFamily="34" charset="0"/>
            </a:rPr>
            <a:t>Obtención del respaldo de la ciudadanía </a:t>
          </a:r>
          <a:endParaRPr lang="es-ES" sz="1500" kern="1200" dirty="0">
            <a:latin typeface="Gothic720 BT" panose="020C0603020203020204" pitchFamily="34" charset="0"/>
          </a:endParaRPr>
        </a:p>
      </dsp:txBody>
      <dsp:txXfrm>
        <a:off x="3604" y="1104499"/>
        <a:ext cx="3514501" cy="1177554"/>
      </dsp:txXfrm>
    </dsp:sp>
    <dsp:sp modelId="{7FA9CA79-9BF8-4E22-8397-1E6A6F8AE6EE}">
      <dsp:nvSpPr>
        <dsp:cNvPr id="0" name=""/>
        <dsp:cNvSpPr/>
      </dsp:nvSpPr>
      <dsp:spPr>
        <a:xfrm>
          <a:off x="3604" y="2167930"/>
          <a:ext cx="3514501" cy="3337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latin typeface="Gothic720 BT" panose="020C0603020203020204" pitchFamily="34" charset="0"/>
            </a:rPr>
            <a:t>Se realizará a través de una herramienta electrónica. </a:t>
          </a:r>
        </a:p>
        <a:p>
          <a:pPr marL="114300" lvl="1" indent="-114300" algn="just" defTabSz="666750">
            <a:lnSpc>
              <a:spcPct val="90000"/>
            </a:lnSpc>
            <a:spcBef>
              <a:spcPct val="0"/>
            </a:spcBef>
            <a:spcAft>
              <a:spcPct val="15000"/>
            </a:spcAft>
            <a:buChar char="••"/>
          </a:pPr>
          <a:endParaRPr lang="es-ES" sz="1500" kern="1200" dirty="0">
            <a:latin typeface="Gothic720 BT" panose="020C0603020203020204" pitchFamily="34" charset="0"/>
          </a:endParaRPr>
        </a:p>
        <a:p>
          <a:pPr marL="114300" lvl="1" indent="-114300" algn="just" defTabSz="666750">
            <a:lnSpc>
              <a:spcPct val="90000"/>
            </a:lnSpc>
            <a:spcBef>
              <a:spcPct val="0"/>
            </a:spcBef>
            <a:spcAft>
              <a:spcPct val="15000"/>
            </a:spcAft>
            <a:buChar char="••"/>
          </a:pPr>
          <a:r>
            <a:rPr lang="es-ES" sz="1500" kern="1200" dirty="0">
              <a:latin typeface="Gothic720 BT" panose="020C0603020203020204" pitchFamily="34" charset="0"/>
            </a:rPr>
            <a:t>De manera excepcional podrá recabarse por medios físicos, para lo cual será necesario que la persona aspirante presente una solicitud para tal efecto, la cual será resuelta por el Consejo General o los Consejos respectivos. </a:t>
          </a:r>
        </a:p>
      </dsp:txBody>
      <dsp:txXfrm>
        <a:off x="3604" y="2167930"/>
        <a:ext cx="3514501" cy="3337920"/>
      </dsp:txXfrm>
    </dsp:sp>
    <dsp:sp modelId="{00539066-8369-43CF-92C0-F2C238860884}">
      <dsp:nvSpPr>
        <dsp:cNvPr id="0" name=""/>
        <dsp:cNvSpPr/>
      </dsp:nvSpPr>
      <dsp:spPr>
        <a:xfrm>
          <a:off x="4010136" y="1108949"/>
          <a:ext cx="3514501" cy="11701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MX" sz="1500" b="1" kern="1200" dirty="0">
              <a:latin typeface="Gothic720 BT" panose="020C0603020203020204" pitchFamily="34" charset="0"/>
            </a:rPr>
            <a:t>Procedimiento de verificación</a:t>
          </a:r>
          <a:endParaRPr lang="es-ES" sz="1500" b="1" kern="1200" dirty="0">
            <a:latin typeface="Gothic720 BT" panose="020C0603020203020204" pitchFamily="34" charset="0"/>
          </a:endParaRPr>
        </a:p>
      </dsp:txBody>
      <dsp:txXfrm>
        <a:off x="4010136" y="1108949"/>
        <a:ext cx="3514501" cy="1170143"/>
      </dsp:txXfrm>
    </dsp:sp>
    <dsp:sp modelId="{7E0A8350-336F-41BF-98A2-22648022D983}">
      <dsp:nvSpPr>
        <dsp:cNvPr id="0" name=""/>
        <dsp:cNvSpPr/>
      </dsp:nvSpPr>
      <dsp:spPr>
        <a:xfrm>
          <a:off x="4010136" y="2163480"/>
          <a:ext cx="3514501" cy="3337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b="0" kern="1200" dirty="0">
              <a:latin typeface="Gothic720 BT" panose="020C0603020203020204" pitchFamily="34" charset="0"/>
            </a:rPr>
            <a:t>Transcurrido el plazo de obtención del respaldo, la Secretaría Ejecutiva o en su caso las Secretarías Técnicas, realizarán el procedimiento de verificación de las manifestaciones de </a:t>
          </a:r>
          <a:r>
            <a:rPr lang="es-ES" sz="1500" b="0" kern="1200" dirty="0" smtClean="0">
              <a:latin typeface="Gothic720 BT" panose="020C0603020203020204" pitchFamily="34" charset="0"/>
            </a:rPr>
            <a:t>respaldo.</a:t>
          </a:r>
          <a:endParaRPr lang="es-ES" sz="1500" b="0" kern="1200" dirty="0">
            <a:latin typeface="Gothic720 BT" panose="020C0603020203020204" pitchFamily="34" charset="0"/>
          </a:endParaRPr>
        </a:p>
        <a:p>
          <a:pPr marL="114300" lvl="1" indent="-114300" algn="just" defTabSz="666750">
            <a:lnSpc>
              <a:spcPct val="90000"/>
            </a:lnSpc>
            <a:spcBef>
              <a:spcPct val="0"/>
            </a:spcBef>
            <a:spcAft>
              <a:spcPct val="15000"/>
            </a:spcAft>
            <a:buChar char="••"/>
          </a:pPr>
          <a:r>
            <a:rPr lang="es-ES" sz="1500" b="0" kern="1200" dirty="0">
              <a:latin typeface="Gothic720 BT" panose="020C0603020203020204" pitchFamily="34" charset="0"/>
            </a:rPr>
            <a:t>Recibidos los resultados se comunicarán a la persona aspirante para que en un plazo de 48 horas manifieste lo que a sus intereses convenga o en su caso, subsane las inconsistencias. </a:t>
          </a:r>
        </a:p>
        <a:p>
          <a:pPr marL="114300" lvl="1" indent="-114300" algn="just" defTabSz="666750">
            <a:lnSpc>
              <a:spcPct val="90000"/>
            </a:lnSpc>
            <a:spcBef>
              <a:spcPct val="0"/>
            </a:spcBef>
            <a:spcAft>
              <a:spcPct val="15000"/>
            </a:spcAft>
            <a:buChar char="••"/>
          </a:pPr>
          <a:endParaRPr lang="es-ES" sz="1500" b="0" kern="1200" dirty="0">
            <a:latin typeface="Gothic720 BT" panose="020C0603020203020204" pitchFamily="34" charset="0"/>
          </a:endParaRPr>
        </a:p>
        <a:p>
          <a:pPr marL="114300" lvl="1" indent="-114300" algn="just" defTabSz="666750">
            <a:lnSpc>
              <a:spcPct val="90000"/>
            </a:lnSpc>
            <a:spcBef>
              <a:spcPct val="0"/>
            </a:spcBef>
            <a:spcAft>
              <a:spcPct val="15000"/>
            </a:spcAft>
            <a:buChar char="••"/>
          </a:pPr>
          <a:r>
            <a:rPr lang="es-ES" sz="1500" b="0" kern="1200" dirty="0">
              <a:latin typeface="Gothic720 BT" panose="020C0603020203020204" pitchFamily="34" charset="0"/>
            </a:rPr>
            <a:t>Transcurrido el plazo se computarán </a:t>
          </a:r>
          <a:r>
            <a:rPr lang="es-ES" sz="1500" kern="1200" dirty="0">
              <a:latin typeface="Gothic720 BT" panose="020C0603020203020204" pitchFamily="34" charset="0"/>
            </a:rPr>
            <a:t>las manifestaciones válidas.</a:t>
          </a:r>
        </a:p>
      </dsp:txBody>
      <dsp:txXfrm>
        <a:off x="4010136" y="2163480"/>
        <a:ext cx="3514501" cy="3337920"/>
      </dsp:txXfrm>
    </dsp:sp>
    <dsp:sp modelId="{2A50F512-60FE-4F64-A040-EC85B23AE78E}">
      <dsp:nvSpPr>
        <dsp:cNvPr id="0" name=""/>
        <dsp:cNvSpPr/>
      </dsp:nvSpPr>
      <dsp:spPr>
        <a:xfrm>
          <a:off x="8016668" y="1108949"/>
          <a:ext cx="3514501" cy="11701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500" b="1" kern="1200" dirty="0">
              <a:latin typeface="Gothic720 BT" panose="020C0603020203020204" pitchFamily="34" charset="0"/>
            </a:rPr>
            <a:t>Declaratoria del derecho para registrarse</a:t>
          </a:r>
          <a:endParaRPr lang="es-ES" sz="1500" kern="1200" dirty="0">
            <a:latin typeface="Gothic720 BT" panose="020C0603020203020204" pitchFamily="34" charset="0"/>
          </a:endParaRPr>
        </a:p>
        <a:p>
          <a:pPr lvl="0" algn="ctr" defTabSz="577850">
            <a:lnSpc>
              <a:spcPct val="90000"/>
            </a:lnSpc>
            <a:spcBef>
              <a:spcPct val="0"/>
            </a:spcBef>
            <a:spcAft>
              <a:spcPct val="35000"/>
            </a:spcAft>
          </a:pPr>
          <a:endParaRPr lang="es-ES" sz="1500" kern="1200" dirty="0">
            <a:latin typeface="Gothic720 BT" panose="020C0603020203020204" pitchFamily="34" charset="0"/>
          </a:endParaRPr>
        </a:p>
      </dsp:txBody>
      <dsp:txXfrm>
        <a:off x="8016668" y="1108949"/>
        <a:ext cx="3514501" cy="1170143"/>
      </dsp:txXfrm>
    </dsp:sp>
    <dsp:sp modelId="{A2DF62C2-0581-46A6-ACCF-A8F2247037B0}">
      <dsp:nvSpPr>
        <dsp:cNvPr id="0" name=""/>
        <dsp:cNvSpPr/>
      </dsp:nvSpPr>
      <dsp:spPr>
        <a:xfrm>
          <a:off x="8016668" y="2163480"/>
          <a:ext cx="3514501" cy="3337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MX" sz="1500" b="0" kern="1200" dirty="0">
              <a:latin typeface="Gothic720 BT" panose="020C0603020203020204" pitchFamily="34" charset="0"/>
            </a:rPr>
            <a:t>El Consejo General </a:t>
          </a:r>
          <a:r>
            <a:rPr lang="es-MX" sz="1500" b="0" kern="1200" dirty="0" smtClean="0">
              <a:latin typeface="Gothic720 BT" panose="020C0603020203020204" pitchFamily="34" charset="0"/>
            </a:rPr>
            <a:t>en </a:t>
          </a:r>
          <a:r>
            <a:rPr lang="es-MX" sz="1500" b="0" kern="1200" dirty="0">
              <a:latin typeface="Gothic720 BT" panose="020C0603020203020204" pitchFamily="34" charset="0"/>
            </a:rPr>
            <a:t>el ámbito de su competencia, a más tardar el </a:t>
          </a:r>
          <a:r>
            <a:rPr lang="es-MX" sz="1500" b="0" kern="1200" dirty="0" smtClean="0">
              <a:solidFill>
                <a:schemeClr val="accent2"/>
              </a:solidFill>
              <a:latin typeface="Gothic720 BT" panose="020C0603020203020204" pitchFamily="34" charset="0"/>
            </a:rPr>
            <a:t>18 </a:t>
          </a:r>
          <a:r>
            <a:rPr lang="es-MX" sz="1500" b="0" kern="1200" dirty="0">
              <a:solidFill>
                <a:schemeClr val="accent2"/>
              </a:solidFill>
              <a:latin typeface="Gothic720 BT" panose="020C0603020203020204" pitchFamily="34" charset="0"/>
            </a:rPr>
            <a:t>de marzo de 2021 </a:t>
          </a:r>
          <a:r>
            <a:rPr lang="es-MX" sz="1500" b="0" kern="1200" dirty="0" smtClean="0">
              <a:latin typeface="Gothic720 BT" panose="020C0603020203020204" pitchFamily="34" charset="0"/>
            </a:rPr>
            <a:t>deberá </a:t>
          </a:r>
          <a:r>
            <a:rPr lang="es-MX" sz="1500" b="0" kern="1200" dirty="0">
              <a:latin typeface="Gothic720 BT" panose="020C0603020203020204" pitchFamily="34" charset="0"/>
            </a:rPr>
            <a:t>emitir las resoluciones </a:t>
          </a:r>
          <a:r>
            <a:rPr lang="es-MX" sz="1500" b="0" kern="1200" dirty="0" smtClean="0">
              <a:latin typeface="Gothic720 BT" panose="020C0603020203020204" pitchFamily="34" charset="0"/>
            </a:rPr>
            <a:t>presentadas respecto de la Gubernatura.</a:t>
          </a:r>
          <a:endParaRPr lang="es-ES" sz="1500" b="0" kern="1200" dirty="0">
            <a:latin typeface="Gothic720 BT" panose="020C0603020203020204" pitchFamily="34" charset="0"/>
          </a:endParaRPr>
        </a:p>
        <a:p>
          <a:pPr marL="114300" lvl="1" indent="-114300" algn="just" defTabSz="666750">
            <a:lnSpc>
              <a:spcPct val="90000"/>
            </a:lnSpc>
            <a:spcBef>
              <a:spcPct val="0"/>
            </a:spcBef>
            <a:spcAft>
              <a:spcPct val="15000"/>
            </a:spcAft>
            <a:buChar char="••"/>
          </a:pPr>
          <a:r>
            <a:rPr lang="es-ES" sz="1500" b="0" kern="1200" dirty="0" smtClean="0">
              <a:latin typeface="Gothic720 BT" panose="020C0603020203020204" pitchFamily="34" charset="0"/>
            </a:rPr>
            <a:t>Los Consejos emitirán las resoluciones sobre diputaciones y ayuntamientos, a más tardar el 31 </a:t>
          </a:r>
          <a:r>
            <a:rPr lang="es-ES" sz="1500" b="0" kern="1200" dirty="0" smtClean="0">
              <a:solidFill>
                <a:schemeClr val="accent2"/>
              </a:solidFill>
              <a:latin typeface="Gothic720 BT" panose="020C0603020203020204" pitchFamily="34" charset="0"/>
            </a:rPr>
            <a:t>de marzo de 2021.</a:t>
          </a:r>
          <a:endParaRPr lang="es-ES" sz="1500" b="0" kern="1200" dirty="0">
            <a:solidFill>
              <a:schemeClr val="accent2"/>
            </a:solidFill>
            <a:latin typeface="Gothic720 BT" panose="020C0603020203020204" pitchFamily="34" charset="0"/>
          </a:endParaRPr>
        </a:p>
      </dsp:txBody>
      <dsp:txXfrm>
        <a:off x="8016668" y="2163480"/>
        <a:ext cx="3514501" cy="333792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443CA-29E5-488C-9E40-1600743A37E6}" type="datetimeFigureOut">
              <a:rPr lang="es-MX" smtClean="0"/>
              <a:t>20/10/2020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5D69A-FBEE-47CF-A412-F914A4490C34}" type="slidenum">
              <a:rPr lang="es-MX" smtClean="0"/>
              <a:t>‹Nº›</a:t>
            </a:fld>
            <a:endParaRPr lang="es-MX"/>
          </a:p>
        </p:txBody>
      </p:sp>
    </p:spTree>
    <p:extLst>
      <p:ext uri="{BB962C8B-B14F-4D97-AF65-F5344CB8AC3E}">
        <p14:creationId xmlns:p14="http://schemas.microsoft.com/office/powerpoint/2010/main" val="361325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1</a:t>
            </a:fld>
            <a:endParaRPr lang="es-ES"/>
          </a:p>
        </p:txBody>
      </p:sp>
    </p:spTree>
    <p:extLst>
      <p:ext uri="{BB962C8B-B14F-4D97-AF65-F5344CB8AC3E}">
        <p14:creationId xmlns:p14="http://schemas.microsoft.com/office/powerpoint/2010/main" val="207081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810" y="1371600"/>
            <a:ext cx="9146382" cy="3505200"/>
          </a:xfrm>
        </p:spPr>
        <p:txBody>
          <a:bodyPr rtlCol="0">
            <a:noAutofit/>
          </a:bodyPr>
          <a:lstStyle>
            <a:lvl1pPr>
              <a:defRPr sz="7200"/>
            </a:lvl1pPr>
          </a:lstStyle>
          <a:p>
            <a:pPr rtl="0"/>
            <a:r>
              <a:rPr lang="es-ES" noProof="0"/>
              <a:t>Haga clic para modificar el estilo de título del patrón</a:t>
            </a:r>
          </a:p>
        </p:txBody>
      </p:sp>
      <p:sp>
        <p:nvSpPr>
          <p:cNvPr id="3" name="Subtítulo 2"/>
          <p:cNvSpPr>
            <a:spLocks noGrp="1"/>
          </p:cNvSpPr>
          <p:nvPr>
            <p:ph type="subTitle" idx="1"/>
          </p:nvPr>
        </p:nvSpPr>
        <p:spPr>
          <a:xfrm>
            <a:off x="1522809" y="4953000"/>
            <a:ext cx="8231744"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5" name="Marcador de posición de pie de página 4"/>
          <p:cNvSpPr>
            <a:spLocks noGrp="1"/>
          </p:cNvSpPr>
          <p:nvPr>
            <p:ph type="ftr" sz="quarter" idx="11"/>
          </p:nvPr>
        </p:nvSpPr>
        <p:spPr/>
        <p:txBody>
          <a:bodyPr rtlCol="0"/>
          <a:lstStyle/>
          <a:p>
            <a:endParaRPr lang="es-MX"/>
          </a:p>
        </p:txBody>
      </p:sp>
      <p:sp>
        <p:nvSpPr>
          <p:cNvPr id="4" name="Marcador de posición de fecha 3"/>
          <p:cNvSpPr>
            <a:spLocks noGrp="1"/>
          </p:cNvSpPr>
          <p:nvPr>
            <p:ph type="dt" sz="half" idx="10"/>
          </p:nvPr>
        </p:nvSpPr>
        <p:spPr/>
        <p:txBody>
          <a:bodyPr rtlCol="0"/>
          <a:lstStyle/>
          <a:p>
            <a:fld id="{DC7D4390-1104-42E2-8159-1EE887CEA44A}" type="datetimeFigureOut">
              <a:rPr lang="es-MX" smtClean="0"/>
              <a:t>20/10/2020</a:t>
            </a:fld>
            <a:endParaRPr lang="es-MX"/>
          </a:p>
        </p:txBody>
      </p:sp>
      <p:sp>
        <p:nvSpPr>
          <p:cNvPr id="6" name="Marcador de posición de número de diapositiva 5"/>
          <p:cNvSpPr>
            <a:spLocks noGrp="1"/>
          </p:cNvSpPr>
          <p:nvPr>
            <p:ph type="sldNum" sz="quarter" idx="12"/>
          </p:nvPr>
        </p:nvSpPr>
        <p:spPr/>
        <p:txBody>
          <a:bodyPr rtlCol="0"/>
          <a:lstStyle/>
          <a:p>
            <a:fld id="{11721F2D-1963-4603-83E6-03243BD4444F}" type="slidenum">
              <a:rPr lang="es-MX" smtClean="0"/>
              <a:t>‹Nº›</a:t>
            </a:fld>
            <a:endParaRPr lang="es-MX"/>
          </a:p>
        </p:txBody>
      </p:sp>
    </p:spTree>
    <p:extLst>
      <p:ext uri="{BB962C8B-B14F-4D97-AF65-F5344CB8AC3E}">
        <p14:creationId xmlns:p14="http://schemas.microsoft.com/office/powerpoint/2010/main" val="146965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lvl5pPr>
              <a:defRPr/>
            </a:lvl5pPr>
            <a:lvl6pPr>
              <a:defRPr baseline="0"/>
            </a:lvl6pPr>
            <a:lvl7pPr>
              <a:defRPr baseline="0"/>
            </a:lvl7pPr>
            <a:lvl8pPr>
              <a:defRPr baseline="0"/>
            </a:lvl8pPr>
            <a:lvl9pP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endParaRPr lang="es-MX"/>
          </a:p>
        </p:txBody>
      </p:sp>
      <p:sp>
        <p:nvSpPr>
          <p:cNvPr id="4" name="Marcador de posición de fecha 3"/>
          <p:cNvSpPr>
            <a:spLocks noGrp="1"/>
          </p:cNvSpPr>
          <p:nvPr>
            <p:ph type="dt" sz="half" idx="10"/>
          </p:nvPr>
        </p:nvSpPr>
        <p:spPr/>
        <p:txBody>
          <a:bodyPr rtlCol="0"/>
          <a:lstStyle/>
          <a:p>
            <a:fld id="{DC7D4390-1104-42E2-8159-1EE887CEA44A}" type="datetimeFigureOut">
              <a:rPr lang="es-MX" smtClean="0"/>
              <a:t>20/10/2020</a:t>
            </a:fld>
            <a:endParaRPr lang="es-MX"/>
          </a:p>
        </p:txBody>
      </p:sp>
      <p:sp>
        <p:nvSpPr>
          <p:cNvPr id="6" name="Marcador de posición de número de diapositiva 5"/>
          <p:cNvSpPr>
            <a:spLocks noGrp="1"/>
          </p:cNvSpPr>
          <p:nvPr>
            <p:ph type="sldNum" sz="quarter" idx="12"/>
          </p:nvPr>
        </p:nvSpPr>
        <p:spPr/>
        <p:txBody>
          <a:bodyPr rtlCol="0"/>
          <a:lstStyle/>
          <a:p>
            <a:fld id="{11721F2D-1963-4603-83E6-03243BD4444F}" type="slidenum">
              <a:rPr lang="es-MX" smtClean="0"/>
              <a:t>‹Nº›</a:t>
            </a:fld>
            <a:endParaRPr lang="es-MX"/>
          </a:p>
        </p:txBody>
      </p:sp>
    </p:spTree>
    <p:extLst>
      <p:ext uri="{BB962C8B-B14F-4D97-AF65-F5344CB8AC3E}">
        <p14:creationId xmlns:p14="http://schemas.microsoft.com/office/powerpoint/2010/main" val="161829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4552" y="533400"/>
            <a:ext cx="1371957" cy="5592764"/>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522808" y="533400"/>
            <a:ext cx="8079305" cy="5592764"/>
          </a:xfrm>
        </p:spPr>
        <p:txBody>
          <a:bodyPr vert="eaVert"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endParaRPr lang="es-MX"/>
          </a:p>
        </p:txBody>
      </p:sp>
      <p:sp>
        <p:nvSpPr>
          <p:cNvPr id="4" name="Marcador de posición de fecha 3"/>
          <p:cNvSpPr>
            <a:spLocks noGrp="1"/>
          </p:cNvSpPr>
          <p:nvPr>
            <p:ph type="dt" sz="half" idx="10"/>
          </p:nvPr>
        </p:nvSpPr>
        <p:spPr/>
        <p:txBody>
          <a:bodyPr rtlCol="0"/>
          <a:lstStyle/>
          <a:p>
            <a:fld id="{DC7D4390-1104-42E2-8159-1EE887CEA44A}" type="datetimeFigureOut">
              <a:rPr lang="es-MX" smtClean="0"/>
              <a:t>20/10/2020</a:t>
            </a:fld>
            <a:endParaRPr lang="es-MX"/>
          </a:p>
        </p:txBody>
      </p:sp>
      <p:sp>
        <p:nvSpPr>
          <p:cNvPr id="6" name="Marcador de posición de número de diapositiva 5"/>
          <p:cNvSpPr>
            <a:spLocks noGrp="1"/>
          </p:cNvSpPr>
          <p:nvPr>
            <p:ph type="sldNum" sz="quarter" idx="12"/>
          </p:nvPr>
        </p:nvSpPr>
        <p:spPr/>
        <p:txBody>
          <a:bodyPr rtlCol="0"/>
          <a:lstStyle/>
          <a:p>
            <a:fld id="{11721F2D-1963-4603-83E6-03243BD4444F}" type="slidenum">
              <a:rPr lang="es-MX" smtClean="0"/>
              <a:t>‹Nº›</a:t>
            </a:fld>
            <a:endParaRPr lang="es-MX"/>
          </a:p>
        </p:txBody>
      </p:sp>
    </p:spTree>
    <p:extLst>
      <p:ext uri="{BB962C8B-B14F-4D97-AF65-F5344CB8AC3E}">
        <p14:creationId xmlns:p14="http://schemas.microsoft.com/office/powerpoint/2010/main" val="416964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endParaRPr lang="es-MX"/>
          </a:p>
        </p:txBody>
      </p:sp>
      <p:sp>
        <p:nvSpPr>
          <p:cNvPr id="4" name="Marcador de posición de fecha 3"/>
          <p:cNvSpPr>
            <a:spLocks noGrp="1"/>
          </p:cNvSpPr>
          <p:nvPr>
            <p:ph type="dt" sz="half" idx="10"/>
          </p:nvPr>
        </p:nvSpPr>
        <p:spPr/>
        <p:txBody>
          <a:bodyPr rtlCol="0"/>
          <a:lstStyle/>
          <a:p>
            <a:fld id="{DC7D4390-1104-42E2-8159-1EE887CEA44A}" type="datetimeFigureOut">
              <a:rPr lang="es-MX" smtClean="0"/>
              <a:t>20/10/2020</a:t>
            </a:fld>
            <a:endParaRPr lang="es-MX"/>
          </a:p>
        </p:txBody>
      </p:sp>
      <p:sp>
        <p:nvSpPr>
          <p:cNvPr id="6" name="Marcador de posición de número de diapositiva 5"/>
          <p:cNvSpPr>
            <a:spLocks noGrp="1"/>
          </p:cNvSpPr>
          <p:nvPr>
            <p:ph type="sldNum" sz="quarter" idx="12"/>
          </p:nvPr>
        </p:nvSpPr>
        <p:spPr/>
        <p:txBody>
          <a:bodyPr rtlCol="0"/>
          <a:lstStyle/>
          <a:p>
            <a:fld id="{11721F2D-1963-4603-83E6-03243BD4444F}" type="slidenum">
              <a:rPr lang="es-MX" smtClean="0"/>
              <a:t>‹Nº›</a:t>
            </a:fld>
            <a:endParaRPr lang="es-MX"/>
          </a:p>
        </p:txBody>
      </p:sp>
    </p:spTree>
    <p:extLst>
      <p:ext uri="{BB962C8B-B14F-4D97-AF65-F5344CB8AC3E}">
        <p14:creationId xmlns:p14="http://schemas.microsoft.com/office/powerpoint/2010/main" val="329183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811" y="2514601"/>
            <a:ext cx="9146382" cy="2819400"/>
          </a:xfrm>
        </p:spPr>
        <p:txBody>
          <a:bodyPr rtlCol="0" anchor="b">
            <a:noAutofit/>
          </a:bodyPr>
          <a:lstStyle>
            <a:lvl1pPr algn="l">
              <a:defRPr sz="6600" b="0" i="0" cap="none" baseline="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522809" y="990600"/>
            <a:ext cx="8231744"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p>
            <a:endParaRPr lang="es-MX"/>
          </a:p>
        </p:txBody>
      </p:sp>
      <p:sp>
        <p:nvSpPr>
          <p:cNvPr id="4" name="Marcador de posición de fecha 3"/>
          <p:cNvSpPr>
            <a:spLocks noGrp="1"/>
          </p:cNvSpPr>
          <p:nvPr>
            <p:ph type="dt" sz="half" idx="10"/>
          </p:nvPr>
        </p:nvSpPr>
        <p:spPr/>
        <p:txBody>
          <a:bodyPr rtlCol="0"/>
          <a:lstStyle/>
          <a:p>
            <a:fld id="{DC7D4390-1104-42E2-8159-1EE887CEA44A}" type="datetimeFigureOut">
              <a:rPr lang="es-MX" smtClean="0"/>
              <a:t>20/10/2020</a:t>
            </a:fld>
            <a:endParaRPr lang="es-MX"/>
          </a:p>
        </p:txBody>
      </p:sp>
      <p:sp>
        <p:nvSpPr>
          <p:cNvPr id="6" name="Marcador de posición de número de diapositiva 5"/>
          <p:cNvSpPr>
            <a:spLocks noGrp="1"/>
          </p:cNvSpPr>
          <p:nvPr>
            <p:ph type="sldNum" sz="quarter" idx="12"/>
          </p:nvPr>
        </p:nvSpPr>
        <p:spPr/>
        <p:txBody>
          <a:bodyPr rtlCol="0"/>
          <a:lstStyle/>
          <a:p>
            <a:fld id="{11721F2D-1963-4603-83E6-03243BD4444F}" type="slidenum">
              <a:rPr lang="es-MX" smtClean="0"/>
              <a:t>‹Nº›</a:t>
            </a:fld>
            <a:endParaRPr lang="es-MX"/>
          </a:p>
        </p:txBody>
      </p:sp>
    </p:spTree>
    <p:extLst>
      <p:ext uri="{BB962C8B-B14F-4D97-AF65-F5344CB8AC3E}">
        <p14:creationId xmlns:p14="http://schemas.microsoft.com/office/powerpoint/2010/main" val="366346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811" y="533400"/>
            <a:ext cx="9603701" cy="1143000"/>
          </a:xfrm>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522811" y="1828800"/>
            <a:ext cx="464636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477099" y="1828800"/>
            <a:ext cx="464941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11"/>
          </p:nvPr>
        </p:nvSpPr>
        <p:spPr/>
        <p:txBody>
          <a:bodyPr rtlCol="0"/>
          <a:lstStyle/>
          <a:p>
            <a:endParaRPr lang="es-MX"/>
          </a:p>
        </p:txBody>
      </p:sp>
      <p:sp>
        <p:nvSpPr>
          <p:cNvPr id="5" name="Marcador de posición de fecha 4"/>
          <p:cNvSpPr>
            <a:spLocks noGrp="1"/>
          </p:cNvSpPr>
          <p:nvPr>
            <p:ph type="dt" sz="half" idx="10"/>
          </p:nvPr>
        </p:nvSpPr>
        <p:spPr/>
        <p:txBody>
          <a:bodyPr rtlCol="0"/>
          <a:lstStyle/>
          <a:p>
            <a:fld id="{DC7D4390-1104-42E2-8159-1EE887CEA44A}" type="datetimeFigureOut">
              <a:rPr lang="es-MX" smtClean="0"/>
              <a:t>20/10/2020</a:t>
            </a:fld>
            <a:endParaRPr lang="es-MX"/>
          </a:p>
        </p:txBody>
      </p:sp>
      <p:sp>
        <p:nvSpPr>
          <p:cNvPr id="7" name="Marcador de posición de número de diapositiva 6"/>
          <p:cNvSpPr>
            <a:spLocks noGrp="1"/>
          </p:cNvSpPr>
          <p:nvPr>
            <p:ph type="sldNum" sz="quarter" idx="12"/>
          </p:nvPr>
        </p:nvSpPr>
        <p:spPr/>
        <p:txBody>
          <a:bodyPr rtlCol="0"/>
          <a:lstStyle/>
          <a:p>
            <a:fld id="{11721F2D-1963-4603-83E6-03243BD4444F}" type="slidenum">
              <a:rPr lang="es-MX" smtClean="0"/>
              <a:t>‹Nº›</a:t>
            </a:fld>
            <a:endParaRPr lang="es-MX"/>
          </a:p>
        </p:txBody>
      </p:sp>
    </p:spTree>
    <p:extLst>
      <p:ext uri="{BB962C8B-B14F-4D97-AF65-F5344CB8AC3E}">
        <p14:creationId xmlns:p14="http://schemas.microsoft.com/office/powerpoint/2010/main" val="326154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811" y="533400"/>
            <a:ext cx="9603701" cy="1143000"/>
          </a:xfrm>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522811" y="1828800"/>
            <a:ext cx="464636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hasCustomPrompt="1"/>
          </p:nvPr>
        </p:nvSpPr>
        <p:spPr>
          <a:xfrm>
            <a:off x="1522811" y="2667000"/>
            <a:ext cx="464636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480150" y="1828800"/>
            <a:ext cx="464636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hasCustomPrompt="1"/>
          </p:nvPr>
        </p:nvSpPr>
        <p:spPr>
          <a:xfrm>
            <a:off x="6480150" y="2667000"/>
            <a:ext cx="464636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osición de pie de página 7"/>
          <p:cNvSpPr>
            <a:spLocks noGrp="1"/>
          </p:cNvSpPr>
          <p:nvPr>
            <p:ph type="ftr" sz="quarter" idx="11"/>
          </p:nvPr>
        </p:nvSpPr>
        <p:spPr/>
        <p:txBody>
          <a:bodyPr rtlCol="0"/>
          <a:lstStyle/>
          <a:p>
            <a:endParaRPr lang="es-MX"/>
          </a:p>
        </p:txBody>
      </p:sp>
      <p:sp>
        <p:nvSpPr>
          <p:cNvPr id="7" name="Marcador de posición de fecha 6"/>
          <p:cNvSpPr>
            <a:spLocks noGrp="1"/>
          </p:cNvSpPr>
          <p:nvPr>
            <p:ph type="dt" sz="half" idx="10"/>
          </p:nvPr>
        </p:nvSpPr>
        <p:spPr/>
        <p:txBody>
          <a:bodyPr rtlCol="0"/>
          <a:lstStyle/>
          <a:p>
            <a:fld id="{DC7D4390-1104-42E2-8159-1EE887CEA44A}" type="datetimeFigureOut">
              <a:rPr lang="es-MX" smtClean="0"/>
              <a:t>20/10/2020</a:t>
            </a:fld>
            <a:endParaRPr lang="es-MX"/>
          </a:p>
        </p:txBody>
      </p:sp>
      <p:sp>
        <p:nvSpPr>
          <p:cNvPr id="9" name="Marcador de posición de número de diapositiva 8"/>
          <p:cNvSpPr>
            <a:spLocks noGrp="1"/>
          </p:cNvSpPr>
          <p:nvPr>
            <p:ph type="sldNum" sz="quarter" idx="12"/>
          </p:nvPr>
        </p:nvSpPr>
        <p:spPr/>
        <p:txBody>
          <a:bodyPr rtlCol="0"/>
          <a:lstStyle/>
          <a:p>
            <a:fld id="{11721F2D-1963-4603-83E6-03243BD4444F}" type="slidenum">
              <a:rPr lang="es-MX" smtClean="0"/>
              <a:t>‹Nº›</a:t>
            </a:fld>
            <a:endParaRPr lang="es-MX"/>
          </a:p>
        </p:txBody>
      </p:sp>
    </p:spTree>
    <p:extLst>
      <p:ext uri="{BB962C8B-B14F-4D97-AF65-F5344CB8AC3E}">
        <p14:creationId xmlns:p14="http://schemas.microsoft.com/office/powerpoint/2010/main" val="181441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4" name="Marcador de posición de pie de página 3"/>
          <p:cNvSpPr>
            <a:spLocks noGrp="1"/>
          </p:cNvSpPr>
          <p:nvPr>
            <p:ph type="ftr" sz="quarter" idx="11"/>
          </p:nvPr>
        </p:nvSpPr>
        <p:spPr/>
        <p:txBody>
          <a:bodyPr rtlCol="0"/>
          <a:lstStyle/>
          <a:p>
            <a:endParaRPr lang="es-MX"/>
          </a:p>
        </p:txBody>
      </p:sp>
      <p:sp>
        <p:nvSpPr>
          <p:cNvPr id="3" name="Marcador de posición de fecha 2"/>
          <p:cNvSpPr>
            <a:spLocks noGrp="1"/>
          </p:cNvSpPr>
          <p:nvPr>
            <p:ph type="dt" sz="half" idx="10"/>
          </p:nvPr>
        </p:nvSpPr>
        <p:spPr/>
        <p:txBody>
          <a:bodyPr rtlCol="0"/>
          <a:lstStyle/>
          <a:p>
            <a:fld id="{DC7D4390-1104-42E2-8159-1EE887CEA44A}" type="datetimeFigureOut">
              <a:rPr lang="es-MX" smtClean="0"/>
              <a:t>20/10/2020</a:t>
            </a:fld>
            <a:endParaRPr lang="es-MX"/>
          </a:p>
        </p:txBody>
      </p:sp>
      <p:sp>
        <p:nvSpPr>
          <p:cNvPr id="5" name="Marcador de posición de número de diapositiva 4"/>
          <p:cNvSpPr>
            <a:spLocks noGrp="1"/>
          </p:cNvSpPr>
          <p:nvPr>
            <p:ph type="sldNum" sz="quarter" idx="12"/>
          </p:nvPr>
        </p:nvSpPr>
        <p:spPr/>
        <p:txBody>
          <a:bodyPr rtlCol="0"/>
          <a:lstStyle/>
          <a:p>
            <a:fld id="{11721F2D-1963-4603-83E6-03243BD4444F}" type="slidenum">
              <a:rPr lang="es-MX" smtClean="0"/>
              <a:t>‹Nº›</a:t>
            </a:fld>
            <a:endParaRPr lang="es-MX"/>
          </a:p>
        </p:txBody>
      </p:sp>
    </p:spTree>
    <p:extLst>
      <p:ext uri="{BB962C8B-B14F-4D97-AF65-F5344CB8AC3E}">
        <p14:creationId xmlns:p14="http://schemas.microsoft.com/office/powerpoint/2010/main" val="178579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endParaRPr lang="es-MX"/>
          </a:p>
        </p:txBody>
      </p:sp>
      <p:sp>
        <p:nvSpPr>
          <p:cNvPr id="2" name="Marcador de posición de fecha 1"/>
          <p:cNvSpPr>
            <a:spLocks noGrp="1"/>
          </p:cNvSpPr>
          <p:nvPr>
            <p:ph type="dt" sz="half" idx="10"/>
          </p:nvPr>
        </p:nvSpPr>
        <p:spPr/>
        <p:txBody>
          <a:bodyPr rtlCol="0"/>
          <a:lstStyle/>
          <a:p>
            <a:fld id="{DC7D4390-1104-42E2-8159-1EE887CEA44A}" type="datetimeFigureOut">
              <a:rPr lang="es-MX" smtClean="0"/>
              <a:t>20/10/2020</a:t>
            </a:fld>
            <a:endParaRPr lang="es-MX"/>
          </a:p>
        </p:txBody>
      </p:sp>
      <p:sp>
        <p:nvSpPr>
          <p:cNvPr id="4" name="Marcador de posición de número de diapositiva 3"/>
          <p:cNvSpPr>
            <a:spLocks noGrp="1"/>
          </p:cNvSpPr>
          <p:nvPr>
            <p:ph type="sldNum" sz="quarter" idx="12"/>
          </p:nvPr>
        </p:nvSpPr>
        <p:spPr/>
        <p:txBody>
          <a:bodyPr rtlCol="0"/>
          <a:lstStyle/>
          <a:p>
            <a:fld id="{11721F2D-1963-4603-83E6-03243BD4444F}" type="slidenum">
              <a:rPr lang="es-MX" smtClean="0"/>
              <a:t>‹Nº›</a:t>
            </a:fld>
            <a:endParaRPr lang="es-MX"/>
          </a:p>
        </p:txBody>
      </p:sp>
    </p:spTree>
    <p:extLst>
      <p:ext uri="{BB962C8B-B14F-4D97-AF65-F5344CB8AC3E}">
        <p14:creationId xmlns:p14="http://schemas.microsoft.com/office/powerpoint/2010/main" val="341926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6831" y="2590800"/>
            <a:ext cx="3277453" cy="1924050"/>
          </a:xfrm>
        </p:spPr>
        <p:txBody>
          <a:bodyPr rtlCol="0" anchor="b">
            <a:normAutofit/>
          </a:bodyPr>
          <a:lstStyle>
            <a:lvl1pPr algn="l">
              <a:defRPr sz="3200" b="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181362" y="838200"/>
            <a:ext cx="6173809"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836831" y="4648200"/>
            <a:ext cx="3277453"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Marcador de posición de pie de página 8"/>
          <p:cNvSpPr>
            <a:spLocks noGrp="1"/>
          </p:cNvSpPr>
          <p:nvPr>
            <p:ph type="ftr" sz="quarter" idx="11"/>
          </p:nvPr>
        </p:nvSpPr>
        <p:spPr/>
        <p:txBody>
          <a:bodyPr rtlCol="0"/>
          <a:lstStyle/>
          <a:p>
            <a:endParaRPr lang="es-MX"/>
          </a:p>
        </p:txBody>
      </p:sp>
      <p:sp>
        <p:nvSpPr>
          <p:cNvPr id="8" name="Marcador de posición de fecha 7"/>
          <p:cNvSpPr>
            <a:spLocks noGrp="1"/>
          </p:cNvSpPr>
          <p:nvPr>
            <p:ph type="dt" sz="half" idx="10"/>
          </p:nvPr>
        </p:nvSpPr>
        <p:spPr/>
        <p:txBody>
          <a:bodyPr rtlCol="0"/>
          <a:lstStyle/>
          <a:p>
            <a:fld id="{DC7D4390-1104-42E2-8159-1EE887CEA44A}" type="datetimeFigureOut">
              <a:rPr lang="es-MX" smtClean="0"/>
              <a:t>20/10/2020</a:t>
            </a:fld>
            <a:endParaRPr lang="es-MX"/>
          </a:p>
        </p:txBody>
      </p:sp>
      <p:sp>
        <p:nvSpPr>
          <p:cNvPr id="10" name="Marcador de posición de número de diapositiva 9"/>
          <p:cNvSpPr>
            <a:spLocks noGrp="1"/>
          </p:cNvSpPr>
          <p:nvPr>
            <p:ph type="sldNum" sz="quarter" idx="12"/>
          </p:nvPr>
        </p:nvSpPr>
        <p:spPr/>
        <p:txBody>
          <a:bodyPr rtlCol="0"/>
          <a:lstStyle/>
          <a:p>
            <a:fld id="{11721F2D-1963-4603-83E6-03243BD4444F}" type="slidenum">
              <a:rPr lang="es-MX" smtClean="0"/>
              <a:t>‹Nº›</a:t>
            </a:fld>
            <a:endParaRPr lang="es-MX"/>
          </a:p>
        </p:txBody>
      </p:sp>
    </p:spTree>
    <p:extLst>
      <p:ext uri="{BB962C8B-B14F-4D97-AF65-F5344CB8AC3E}">
        <p14:creationId xmlns:p14="http://schemas.microsoft.com/office/powerpoint/2010/main" val="24464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36831" y="2590800"/>
            <a:ext cx="3277453" cy="1924050"/>
          </a:xfrm>
        </p:spPr>
        <p:txBody>
          <a:bodyPr rtlCol="0" anchor="b">
            <a:normAutofit/>
          </a:bodyPr>
          <a:lstStyle>
            <a:lvl1pPr algn="l">
              <a:defRPr sz="3200" b="0"/>
            </a:lvl1pPr>
          </a:lstStyle>
          <a:p>
            <a:pPr rtl="0"/>
            <a:r>
              <a:rPr lang="es-ES" noProof="0"/>
              <a:t>Haga clic para modificar el estilo de título del patrón</a:t>
            </a:r>
          </a:p>
        </p:txBody>
      </p:sp>
      <p:sp>
        <p:nvSpPr>
          <p:cNvPr id="5" name="Rectángulo 4"/>
          <p:cNvSpPr/>
          <p:nvPr/>
        </p:nvSpPr>
        <p:spPr>
          <a:xfrm>
            <a:off x="5028922" y="457200"/>
            <a:ext cx="6631127"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410022" y="836610"/>
            <a:ext cx="5868929"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836831" y="4648200"/>
            <a:ext cx="3277453"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Tree>
    <p:extLst>
      <p:ext uri="{BB962C8B-B14F-4D97-AF65-F5344CB8AC3E}">
        <p14:creationId xmlns:p14="http://schemas.microsoft.com/office/powerpoint/2010/main" val="40390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32" name="Grupo 31"/>
          <p:cNvGrpSpPr/>
          <p:nvPr/>
        </p:nvGrpSpPr>
        <p:grpSpPr>
          <a:xfrm>
            <a:off x="-1" y="0"/>
            <a:ext cx="12192000" cy="6858000"/>
            <a:chOff x="-1" y="0"/>
            <a:chExt cx="12188825" cy="6858000"/>
          </a:xfrm>
        </p:grpSpPr>
        <p:sp>
          <p:nvSpPr>
            <p:cNvPr id="8" name="Rectángulo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9" name="Rectángulo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0" name="Rectángulo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1" name="Rectángulo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2" name="Rectángulo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3" name="Rectángulo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4" name="Rectángulo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5" name="Rectángulo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6" name="Rectángulo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7" name="Rectángulo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8" name="Rectángulo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9" name="Línea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sp>
          <p:nvSpPr>
            <p:cNvPr id="20" name="Línea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sp>
          <p:nvSpPr>
            <p:cNvPr id="21" name="Línea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sp>
          <p:nvSpPr>
            <p:cNvPr id="22" name="Línea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sp>
          <p:nvSpPr>
            <p:cNvPr id="23" name="Línea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sp>
          <p:nvSpPr>
            <p:cNvPr id="24" name="Línea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sp>
          <p:nvSpPr>
            <p:cNvPr id="25" name="Línea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sp>
          <p:nvSpPr>
            <p:cNvPr id="26" name="Línea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sp>
          <p:nvSpPr>
            <p:cNvPr id="27" name="Línea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sp>
          <p:nvSpPr>
            <p:cNvPr id="30" name="Línea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sp>
          <p:nvSpPr>
            <p:cNvPr id="31" name="Línea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sz="1800" noProof="0"/>
            </a:p>
          </p:txBody>
        </p:sp>
      </p:grpSp>
      <p:sp>
        <p:nvSpPr>
          <p:cNvPr id="2" name="Marcador de título 1"/>
          <p:cNvSpPr>
            <a:spLocks noGrp="1"/>
          </p:cNvSpPr>
          <p:nvPr>
            <p:ph type="title"/>
          </p:nvPr>
        </p:nvSpPr>
        <p:spPr>
          <a:xfrm>
            <a:off x="1522811" y="533400"/>
            <a:ext cx="9603701" cy="1143000"/>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522811" y="1828800"/>
            <a:ext cx="9603701" cy="419100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3"/>
          </p:nvPr>
        </p:nvSpPr>
        <p:spPr>
          <a:xfrm>
            <a:off x="1518345" y="6172201"/>
            <a:ext cx="6864250" cy="273049"/>
          </a:xfrm>
          <a:prstGeom prst="rect">
            <a:avLst/>
          </a:prstGeom>
        </p:spPr>
        <p:txBody>
          <a:bodyPr vert="horz" lIns="91440" tIns="45720" rIns="91440" bIns="45720" rtlCol="0" anchor="ctr"/>
          <a:lstStyle>
            <a:lvl1pPr algn="l">
              <a:defRPr sz="1100">
                <a:solidFill>
                  <a:schemeClr val="tx1"/>
                </a:solidFill>
              </a:defRPr>
            </a:lvl1pPr>
          </a:lstStyle>
          <a:p>
            <a:endParaRPr lang="es-MX"/>
          </a:p>
        </p:txBody>
      </p:sp>
      <p:sp>
        <p:nvSpPr>
          <p:cNvPr id="4" name="Marcador de posición de fecha 3"/>
          <p:cNvSpPr>
            <a:spLocks noGrp="1"/>
          </p:cNvSpPr>
          <p:nvPr>
            <p:ph type="dt" sz="half" idx="2"/>
          </p:nvPr>
        </p:nvSpPr>
        <p:spPr>
          <a:xfrm>
            <a:off x="8611255" y="6172201"/>
            <a:ext cx="1320403" cy="273049"/>
          </a:xfrm>
          <a:prstGeom prst="rect">
            <a:avLst/>
          </a:prstGeom>
        </p:spPr>
        <p:txBody>
          <a:bodyPr vert="horz" lIns="91440" tIns="45720" rIns="91440" bIns="45720" rtlCol="0" anchor="ctr"/>
          <a:lstStyle>
            <a:lvl1pPr algn="r">
              <a:defRPr sz="1100">
                <a:solidFill>
                  <a:schemeClr val="tx1"/>
                </a:solidFill>
              </a:defRPr>
            </a:lvl1pPr>
          </a:lstStyle>
          <a:p>
            <a:fld id="{DC7D4390-1104-42E2-8159-1EE887CEA44A}" type="datetimeFigureOut">
              <a:rPr lang="es-MX" smtClean="0"/>
              <a:t>20/10/2020</a:t>
            </a:fld>
            <a:endParaRPr lang="es-MX"/>
          </a:p>
        </p:txBody>
      </p:sp>
      <p:sp>
        <p:nvSpPr>
          <p:cNvPr id="6" name="Marcador de posición de número de diapositiva 5"/>
          <p:cNvSpPr>
            <a:spLocks noGrp="1"/>
          </p:cNvSpPr>
          <p:nvPr>
            <p:ph type="sldNum" sz="quarter" idx="4"/>
          </p:nvPr>
        </p:nvSpPr>
        <p:spPr>
          <a:xfrm>
            <a:off x="10135652" y="6172201"/>
            <a:ext cx="990859" cy="273049"/>
          </a:xfrm>
          <a:prstGeom prst="rect">
            <a:avLst/>
          </a:prstGeom>
        </p:spPr>
        <p:txBody>
          <a:bodyPr vert="horz" lIns="91440" tIns="45720" rIns="91440" bIns="45720" rtlCol="0" anchor="ctr"/>
          <a:lstStyle>
            <a:lvl1pPr algn="r">
              <a:defRPr sz="1100">
                <a:solidFill>
                  <a:schemeClr val="tx1"/>
                </a:solidFill>
              </a:defRPr>
            </a:lvl1pPr>
          </a:lstStyle>
          <a:p>
            <a:fld id="{11721F2D-1963-4603-83E6-03243BD4444F}" type="slidenum">
              <a:rPr lang="es-MX" smtClean="0"/>
              <a:t>‹Nº›</a:t>
            </a:fld>
            <a:endParaRPr lang="es-MX"/>
          </a:p>
        </p:txBody>
      </p:sp>
    </p:spTree>
    <p:extLst>
      <p:ext uri="{BB962C8B-B14F-4D97-AF65-F5344CB8AC3E}">
        <p14:creationId xmlns:p14="http://schemas.microsoft.com/office/powerpoint/2010/main" val="21091381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2.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2.jpe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2.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2809" y="1001814"/>
            <a:ext cx="9144000" cy="3025833"/>
          </a:xfrm>
        </p:spPr>
        <p:txBody>
          <a:bodyPr rtlCol="0"/>
          <a:lstStyle/>
          <a:p>
            <a:pPr rtl="0"/>
            <a:r>
              <a:rPr lang="es-ES" dirty="0"/>
              <a:t>Curso en Materia Electoral</a:t>
            </a:r>
          </a:p>
        </p:txBody>
      </p:sp>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2327" y="572261"/>
            <a:ext cx="1700671" cy="1051889"/>
          </a:xfrm>
          <a:prstGeom prst="rect">
            <a:avLst/>
          </a:prstGeom>
        </p:spPr>
      </p:pic>
      <p:pic>
        <p:nvPicPr>
          <p:cNvPr id="7"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79479"/>
            <a:ext cx="1331640" cy="1244670"/>
          </a:xfrm>
          <a:prstGeom prst="rect">
            <a:avLst/>
          </a:prstGeom>
        </p:spPr>
      </p:pic>
      <p:sp>
        <p:nvSpPr>
          <p:cNvPr id="9" name="Subtítulo 8">
            <a:extLst>
              <a:ext uri="{FF2B5EF4-FFF2-40B4-BE49-F238E27FC236}">
                <a16:creationId xmlns:a16="http://schemas.microsoft.com/office/drawing/2014/main" id="{F225BC46-A55C-4A6E-8CA9-E48D20696832}"/>
              </a:ext>
            </a:extLst>
          </p:cNvPr>
          <p:cNvSpPr>
            <a:spLocks noGrp="1"/>
          </p:cNvSpPr>
          <p:nvPr>
            <p:ph type="subTitle" idx="1"/>
          </p:nvPr>
        </p:nvSpPr>
        <p:spPr>
          <a:xfrm>
            <a:off x="1522809" y="4246418"/>
            <a:ext cx="8231744" cy="1066800"/>
          </a:xfrm>
        </p:spPr>
        <p:txBody>
          <a:bodyPr>
            <a:normAutofit lnSpcReduction="10000"/>
          </a:bodyPr>
          <a:lstStyle/>
          <a:p>
            <a:pPr marL="457200" indent="-457200">
              <a:buAutoNum type="arabicPeriod"/>
            </a:pPr>
            <a:r>
              <a:rPr lang="es-MX" dirty="0">
                <a:latin typeface="Gothic720 BT" panose="020C0603020203020204" pitchFamily="34" charset="0"/>
              </a:rPr>
              <a:t>Partidos políticos</a:t>
            </a:r>
          </a:p>
          <a:p>
            <a:pPr marL="457200" indent="-457200">
              <a:buAutoNum type="arabicPeriod"/>
            </a:pPr>
            <a:r>
              <a:rPr lang="es-MX" dirty="0">
                <a:latin typeface="Gothic720 BT" panose="020C0603020203020204" pitchFamily="34" charset="0"/>
              </a:rPr>
              <a:t>Candidaturas independientes </a:t>
            </a:r>
          </a:p>
          <a:p>
            <a:pPr marL="457200" indent="-457200">
              <a:buAutoNum type="arabicPeriod"/>
            </a:pPr>
            <a:r>
              <a:rPr lang="es-MX" dirty="0">
                <a:latin typeface="Gothic720 BT" panose="020C0603020203020204" pitchFamily="34" charset="0"/>
              </a:rPr>
              <a:t>Candidaturas indígenas</a:t>
            </a:r>
          </a:p>
          <a:p>
            <a:endParaRPr lang="es-MX" dirty="0"/>
          </a:p>
        </p:txBody>
      </p:sp>
      <p:sp>
        <p:nvSpPr>
          <p:cNvPr id="3" name="CuadroTexto 2"/>
          <p:cNvSpPr txBox="1"/>
          <p:nvPr/>
        </p:nvSpPr>
        <p:spPr>
          <a:xfrm>
            <a:off x="6209607" y="5385308"/>
            <a:ext cx="4457202" cy="461665"/>
          </a:xfrm>
          <a:prstGeom prst="rect">
            <a:avLst/>
          </a:prstGeom>
          <a:noFill/>
          <a:ln>
            <a:solidFill>
              <a:schemeClr val="bg2"/>
            </a:solidFill>
          </a:ln>
        </p:spPr>
        <p:txBody>
          <a:bodyPr wrap="square" rtlCol="0" anchor="ctr" anchorCtr="1">
            <a:spAutoFit/>
          </a:bodyPr>
          <a:lstStyle/>
          <a:p>
            <a:r>
              <a:rPr lang="es-MX" sz="2400" dirty="0">
                <a:latin typeface="Gothic720 BT" panose="020C0603020203020204" pitchFamily="34" charset="0"/>
              </a:rPr>
              <a:t>María Pérez Cepeda</a:t>
            </a:r>
          </a:p>
        </p:txBody>
      </p:sp>
    </p:spTree>
    <p:extLst>
      <p:ext uri="{BB962C8B-B14F-4D97-AF65-F5344CB8AC3E}">
        <p14:creationId xmlns:p14="http://schemas.microsoft.com/office/powerpoint/2010/main" val="30647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b="1" cap="none" dirty="0">
                <a:latin typeface="Gothic720 BT" panose="020C0603020203020204" pitchFamily="34" charset="0"/>
              </a:rPr>
              <a:t>Candidatura común</a:t>
            </a:r>
          </a:p>
        </p:txBody>
      </p:sp>
      <p:sp>
        <p:nvSpPr>
          <p:cNvPr id="3" name="Marcador de contenido 2"/>
          <p:cNvSpPr>
            <a:spLocks noGrp="1"/>
          </p:cNvSpPr>
          <p:nvPr>
            <p:ph idx="1"/>
          </p:nvPr>
        </p:nvSpPr>
        <p:spPr>
          <a:xfrm>
            <a:off x="838200" y="1715956"/>
            <a:ext cx="10515600" cy="5023262"/>
          </a:xfrm>
        </p:spPr>
        <p:txBody>
          <a:bodyPr>
            <a:normAutofit/>
          </a:bodyPr>
          <a:lstStyle/>
          <a:p>
            <a:pPr marL="0" indent="0" algn="just">
              <a:spcBef>
                <a:spcPts val="1200"/>
              </a:spcBef>
              <a:spcAft>
                <a:spcPts val="1200"/>
              </a:spcAft>
              <a:buNone/>
            </a:pPr>
            <a:endParaRPr lang="es-ES" sz="1600" dirty="0" smtClean="0">
              <a:latin typeface="Gothic720 BT" panose="020C0603020203020204" pitchFamily="34" charset="0"/>
            </a:endParaRPr>
          </a:p>
          <a:p>
            <a:pPr marL="0" indent="0" algn="just">
              <a:spcBef>
                <a:spcPts val="1200"/>
              </a:spcBef>
              <a:spcAft>
                <a:spcPts val="1200"/>
              </a:spcAft>
              <a:buNone/>
            </a:pPr>
            <a:endParaRPr lang="es-ES" sz="1600" dirty="0">
              <a:latin typeface="Gothic720 BT" panose="020C0603020203020204" pitchFamily="34" charset="0"/>
            </a:endParaRPr>
          </a:p>
          <a:p>
            <a:pPr marL="0" indent="0" algn="just">
              <a:spcBef>
                <a:spcPts val="1200"/>
              </a:spcBef>
              <a:spcAft>
                <a:spcPts val="1200"/>
              </a:spcAft>
              <a:buNone/>
            </a:pPr>
            <a:r>
              <a:rPr lang="es-ES" sz="1600" dirty="0" smtClean="0">
                <a:latin typeface="Gothic720 BT" panose="020C0603020203020204" pitchFamily="34" charset="0"/>
              </a:rPr>
              <a:t>Es </a:t>
            </a:r>
            <a:r>
              <a:rPr lang="es-ES" sz="1600" dirty="0">
                <a:latin typeface="Gothic720 BT" panose="020C0603020203020204" pitchFamily="34" charset="0"/>
              </a:rPr>
              <a:t>la unión de dos o más partidos, sin mediar coalición, para postular a la misma candidatura, fórmulas o planillas durante un proceso electoral, una vez concluido el proceso electoral terminará la candidatura común. </a:t>
            </a:r>
          </a:p>
          <a:p>
            <a:pPr marL="0" indent="0" algn="just">
              <a:spcBef>
                <a:spcPts val="1200"/>
              </a:spcBef>
              <a:spcAft>
                <a:spcPts val="1200"/>
              </a:spcAft>
              <a:buNone/>
            </a:pPr>
            <a:r>
              <a:rPr lang="es-ES" sz="1600" dirty="0" smtClean="0">
                <a:latin typeface="Gothic720 BT" panose="020C0603020203020204" pitchFamily="34" charset="0"/>
              </a:rPr>
              <a:t>Los </a:t>
            </a:r>
            <a:r>
              <a:rPr lang="es-ES" sz="1600" dirty="0">
                <a:latin typeface="Gothic720 BT" panose="020C0603020203020204" pitchFamily="34" charset="0"/>
              </a:rPr>
              <a:t>partidos políticos deberán contar con la anuencia del órgano de dirección local y nacional competente. </a:t>
            </a:r>
          </a:p>
          <a:p>
            <a:pPr marL="0" indent="0" algn="just">
              <a:spcBef>
                <a:spcPts val="1200"/>
              </a:spcBef>
              <a:spcAft>
                <a:spcPts val="1200"/>
              </a:spcAft>
              <a:buNone/>
            </a:pPr>
            <a:r>
              <a:rPr lang="es-ES" sz="1600" dirty="0">
                <a:latin typeface="Gothic720 BT" panose="020C0603020203020204" pitchFamily="34" charset="0"/>
              </a:rPr>
              <a:t>En la boleta electoral, los partidos políticos que hayan postulado candidaturas comunes aparecerán por separado, en cuanto al cómputo de los votos, se aplican las mismas reglas que las coaliciones. </a:t>
            </a:r>
          </a:p>
          <a:p>
            <a:pPr marL="0" indent="0" algn="just">
              <a:buNone/>
            </a:pPr>
            <a:r>
              <a:rPr lang="es-ES" sz="1600" dirty="0" smtClean="0">
                <a:latin typeface="Gothic720 BT" panose="020C0603020203020204" pitchFamily="34" charset="0"/>
              </a:rPr>
              <a:t>Cada </a:t>
            </a:r>
            <a:r>
              <a:rPr lang="es-ES" sz="1600" dirty="0">
                <a:latin typeface="Gothic720 BT" panose="020C0603020203020204" pitchFamily="34" charset="0"/>
              </a:rPr>
              <a:t>partido que decida competir bajo la figura de candidatura común, deberá registrar su propia lista de candidaturas a diputaciones o regidurías por el principio de representación proporcional. </a:t>
            </a:r>
            <a:endParaRPr lang="es-MX" sz="1600" dirty="0">
              <a:latin typeface="Gothic720 BT" panose="020C0603020203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22" y="6308436"/>
            <a:ext cx="924155" cy="549564"/>
          </a:xfrm>
          <a:prstGeom prst="rect">
            <a:avLst/>
          </a:prstGeom>
        </p:spPr>
      </p:pic>
    </p:spTree>
    <p:extLst>
      <p:ext uri="{BB962C8B-B14F-4D97-AF65-F5344CB8AC3E}">
        <p14:creationId xmlns:p14="http://schemas.microsoft.com/office/powerpoint/2010/main" val="1748338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529862" y="745760"/>
            <a:ext cx="2379663" cy="1014412"/>
          </a:xfrm>
        </p:spPr>
        <p:txBody>
          <a:bodyPr/>
          <a:lstStyle/>
          <a:p>
            <a:r>
              <a:rPr lang="es-MX" cap="none" dirty="0">
                <a:solidFill>
                  <a:schemeClr val="tx1"/>
                </a:solidFill>
                <a:latin typeface="Gothic720 BT" panose="020C0603020203020204" pitchFamily="34" charset="0"/>
              </a:rPr>
              <a:t>Reglas: </a:t>
            </a:r>
          </a:p>
        </p:txBody>
      </p:sp>
      <p:sp>
        <p:nvSpPr>
          <p:cNvPr id="3" name="Marcador de contenido 2"/>
          <p:cNvSpPr>
            <a:spLocks noGrp="1"/>
          </p:cNvSpPr>
          <p:nvPr>
            <p:ph idx="4294967295"/>
          </p:nvPr>
        </p:nvSpPr>
        <p:spPr>
          <a:xfrm>
            <a:off x="1529862" y="2027238"/>
            <a:ext cx="9500088" cy="3678237"/>
          </a:xfrm>
        </p:spPr>
        <p:txBody>
          <a:bodyPr>
            <a:normAutofit fontScale="85000" lnSpcReduction="20000"/>
          </a:bodyPr>
          <a:lstStyle/>
          <a:p>
            <a:pPr algn="just">
              <a:spcBef>
                <a:spcPts val="1200"/>
              </a:spcBef>
              <a:spcAft>
                <a:spcPts val="1200"/>
              </a:spcAft>
            </a:pPr>
            <a:r>
              <a:rPr lang="es-MX" sz="1600" dirty="0">
                <a:latin typeface="Gothic720 BT" panose="020C0603020203020204" pitchFamily="34" charset="0"/>
              </a:rPr>
              <a:t>Los </a:t>
            </a:r>
            <a:r>
              <a:rPr lang="es-ES" sz="1600" dirty="0">
                <a:latin typeface="Gothic720 BT" panose="020C0603020203020204" pitchFamily="34" charset="0"/>
              </a:rPr>
              <a:t>partidos deberán suscribir, por medio de su órgano de dirección estatal, una carta de intención a la que se adjuntarán las anuencias emitidas por el órgano interno competente en cada partido para la postulación de candidaturas, a más tardar en la fecha indicada para el registro de candidaturas.</a:t>
            </a:r>
          </a:p>
          <a:p>
            <a:pPr algn="just">
              <a:spcBef>
                <a:spcPts val="1200"/>
              </a:spcBef>
              <a:spcAft>
                <a:spcPts val="1200"/>
              </a:spcAft>
            </a:pPr>
            <a:r>
              <a:rPr lang="es-ES" sz="1600" dirty="0">
                <a:latin typeface="Gothic720 BT" panose="020C0603020203020204" pitchFamily="34" charset="0"/>
              </a:rPr>
              <a:t>En el caso de candidaturas comunes a diputaciones, la solicitud de registro deberá señalar el partido político al que pertenecerá en caso de ser electa.</a:t>
            </a:r>
          </a:p>
          <a:p>
            <a:pPr algn="just">
              <a:spcBef>
                <a:spcPts val="1200"/>
              </a:spcBef>
              <a:spcAft>
                <a:spcPts val="1200"/>
              </a:spcAft>
            </a:pPr>
            <a:r>
              <a:rPr lang="es-ES" sz="1600" dirty="0">
                <a:latin typeface="Gothic720 BT" panose="020C0603020203020204" pitchFamily="34" charset="0"/>
              </a:rPr>
              <a:t>Cada partido conservará sus derechos, obligaciones y prerrogativas, además conservarán su propia representación ante los órganos del Instituto. </a:t>
            </a:r>
          </a:p>
          <a:p>
            <a:pPr algn="just">
              <a:spcBef>
                <a:spcPts val="1200"/>
              </a:spcBef>
              <a:spcAft>
                <a:spcPts val="1200"/>
              </a:spcAft>
            </a:pPr>
            <a:r>
              <a:rPr lang="es-ES" sz="1600" dirty="0">
                <a:latin typeface="Gothic720 BT" panose="020C0603020203020204" pitchFamily="34" charset="0"/>
              </a:rPr>
              <a:t>Cada partido deberá aparecer con su propio emblema en la propaganda.</a:t>
            </a:r>
          </a:p>
          <a:p>
            <a:pPr algn="just">
              <a:spcBef>
                <a:spcPts val="1200"/>
              </a:spcBef>
              <a:spcAft>
                <a:spcPts val="1200"/>
              </a:spcAft>
            </a:pPr>
            <a:r>
              <a:rPr lang="es-ES" sz="1600" dirty="0">
                <a:latin typeface="Gothic720 BT" panose="020C0603020203020204" pitchFamily="34" charset="0"/>
              </a:rPr>
              <a:t>En la propaganda electoral sus logotipos podrán aparecer de manera separada o conjunta, en el último de los casos será pagada de manera equitativa. </a:t>
            </a:r>
          </a:p>
          <a:p>
            <a:pPr algn="just">
              <a:spcBef>
                <a:spcPts val="1200"/>
              </a:spcBef>
              <a:spcAft>
                <a:spcPts val="1200"/>
              </a:spcAft>
            </a:pPr>
            <a:r>
              <a:rPr lang="es-ES" sz="1600" dirty="0">
                <a:latin typeface="Gothic720 BT" panose="020C0603020203020204" pitchFamily="34" charset="0"/>
              </a:rPr>
              <a:t>En cuanto a gastos de campaña, las aportaciones que cada partido haga a la candidatura serán acumulativas y no deberán exceder el tope de gastos de campaña que para cada elección se establezca como si fuera un sólo partido político.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6944" y="6148330"/>
            <a:ext cx="924155" cy="549564"/>
          </a:xfrm>
          <a:prstGeom prst="rect">
            <a:avLst/>
          </a:prstGeom>
        </p:spPr>
      </p:pic>
    </p:spTree>
    <p:extLst>
      <p:ext uri="{BB962C8B-B14F-4D97-AF65-F5344CB8AC3E}">
        <p14:creationId xmlns:p14="http://schemas.microsoft.com/office/powerpoint/2010/main" val="290036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es-MX" b="1" dirty="0">
                <a:latin typeface="Gothic720 BT" panose="020C0603020203020204" pitchFamily="34" charset="0"/>
              </a:rPr>
              <a:t>CANDIDATURAS INDEPENDIENTES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386" y="3861110"/>
            <a:ext cx="2981202" cy="276782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559" y="1977969"/>
            <a:ext cx="2975106" cy="2767824"/>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635" y="3906171"/>
            <a:ext cx="2975106" cy="2767824"/>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557" y="1855078"/>
            <a:ext cx="2950720" cy="2737341"/>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0085" y="1604258"/>
            <a:ext cx="2975106" cy="2767824"/>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9995" y="6079370"/>
            <a:ext cx="924155" cy="549564"/>
          </a:xfrm>
          <a:prstGeom prst="rect">
            <a:avLst/>
          </a:prstGeom>
        </p:spPr>
      </p:pic>
    </p:spTree>
    <p:extLst>
      <p:ext uri="{BB962C8B-B14F-4D97-AF65-F5344CB8AC3E}">
        <p14:creationId xmlns:p14="http://schemas.microsoft.com/office/powerpoint/2010/main" val="203392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2065233" y="1442410"/>
            <a:ext cx="8913080" cy="1600048"/>
          </a:xfrm>
        </p:spPr>
        <p:txBody>
          <a:bodyPr>
            <a:normAutofit fontScale="70000" lnSpcReduction="20000"/>
          </a:bodyPr>
          <a:lstStyle/>
          <a:p>
            <a:pPr marL="0" indent="0" algn="just">
              <a:spcBef>
                <a:spcPts val="1200"/>
              </a:spcBef>
              <a:spcAft>
                <a:spcPts val="1200"/>
              </a:spcAft>
              <a:buNone/>
            </a:pPr>
            <a:r>
              <a:rPr lang="es-MX" sz="2300" dirty="0">
                <a:latin typeface="Gothic720 BT" panose="020C0603020203020204" pitchFamily="34" charset="0"/>
              </a:rPr>
              <a:t>En  el año 2012 se reconoció en el articulo 35, fracción II de la CPEUM, el derecho de la ciudadanía a registrar candidaturas a cargos de elección popular de manera independiente a los partidos políticos, siempre que se cumplan con los requisitos constitucional y legalmente previstos. </a:t>
            </a:r>
          </a:p>
          <a:p>
            <a:pPr marL="0" indent="0" algn="just">
              <a:spcBef>
                <a:spcPts val="1200"/>
              </a:spcBef>
              <a:spcAft>
                <a:spcPts val="1200"/>
              </a:spcAft>
              <a:buNone/>
            </a:pPr>
            <a:r>
              <a:rPr lang="es-MX" sz="2300" dirty="0">
                <a:latin typeface="Gothic720 BT" panose="020C0603020203020204" pitchFamily="34" charset="0"/>
              </a:rPr>
              <a:t>La ciudadanía tiene derecho a ser registrada en candidatura independiente dentro del proceso electoral local para ocupar los cargos de elección popular siguientes:</a:t>
            </a:r>
          </a:p>
          <a:p>
            <a:pPr marL="0" indent="0">
              <a:buNone/>
            </a:pPr>
            <a:endParaRPr lang="es-MX" sz="2600" dirty="0">
              <a:latin typeface="Gothic720 BT" panose="020C0603020203020204" pitchFamily="34" charset="0"/>
            </a:endParaRPr>
          </a:p>
          <a:p>
            <a:pPr marL="0" indent="0">
              <a:buNone/>
            </a:pPr>
            <a:endParaRPr lang="es-MX" sz="1500" dirty="0">
              <a:latin typeface="Gothic720 BT" panose="020C0603020203020204" pitchFamily="34" charset="0"/>
            </a:endParaRPr>
          </a:p>
          <a:p>
            <a:pPr marL="0" indent="0">
              <a:buNone/>
            </a:pPr>
            <a:endParaRPr lang="es-MX" sz="1500" dirty="0">
              <a:latin typeface="Gothic720 BT" panose="020C0603020203020204" pitchFamily="34" charset="0"/>
            </a:endParaRPr>
          </a:p>
          <a:p>
            <a:pPr marL="0" indent="0">
              <a:buNone/>
            </a:pPr>
            <a:endParaRPr lang="es-MX" sz="1500" dirty="0">
              <a:latin typeface="Gothic720 BT" panose="020C0603020203020204" pitchFamily="34" charset="0"/>
            </a:endParaRPr>
          </a:p>
          <a:p>
            <a:pPr marL="0" indent="0">
              <a:buNone/>
            </a:pPr>
            <a:endParaRPr lang="es-MX" sz="1500" dirty="0">
              <a:latin typeface="Gothic720 BT" panose="020C0603020203020204" pitchFamily="34" charset="0"/>
            </a:endParaRPr>
          </a:p>
          <a:p>
            <a:pPr marL="0" indent="0">
              <a:buNone/>
            </a:pPr>
            <a:endParaRPr lang="es-MX" sz="1500" dirty="0">
              <a:latin typeface="Gothic720 BT" panose="020C0603020203020204" pitchFamily="34" charset="0"/>
            </a:endParaRPr>
          </a:p>
          <a:p>
            <a:pPr marL="0" indent="0" algn="just">
              <a:buNone/>
            </a:pPr>
            <a:endParaRPr lang="es-MX" sz="1500" dirty="0">
              <a:latin typeface="Gothic720 BT" panose="020C0603020203020204" pitchFamily="34" charset="0"/>
            </a:endParaRPr>
          </a:p>
          <a:p>
            <a:pPr marL="0" indent="0" algn="just">
              <a:buNone/>
            </a:pPr>
            <a:endParaRPr lang="es-MX" sz="1500" dirty="0">
              <a:latin typeface="Gothic720 BT" panose="020C0603020203020204" pitchFamily="34" charset="0"/>
            </a:endParaRPr>
          </a:p>
          <a:p>
            <a:pPr marL="0" indent="0" algn="just">
              <a:buNone/>
            </a:pPr>
            <a:endParaRPr lang="es-MX" sz="1500" dirty="0">
              <a:latin typeface="Gothic720 BT" panose="020C0603020203020204" pitchFamily="34" charset="0"/>
            </a:endParaRPr>
          </a:p>
          <a:p>
            <a:pPr marL="0" indent="0">
              <a:buNone/>
            </a:pPr>
            <a:endParaRPr lang="es-MX" sz="5600" dirty="0">
              <a:latin typeface="Gothic720 BT" panose="020C0603020203020204" pitchFamily="34" charset="0"/>
            </a:endParaRPr>
          </a:p>
        </p:txBody>
      </p:sp>
      <p:graphicFrame>
        <p:nvGraphicFramePr>
          <p:cNvPr id="4" name="Diagrama 3"/>
          <p:cNvGraphicFramePr/>
          <p:nvPr>
            <p:extLst>
              <p:ext uri="{D42A27DB-BD31-4B8C-83A1-F6EECF244321}">
                <p14:modId xmlns:p14="http://schemas.microsoft.com/office/powerpoint/2010/main" val="630708465"/>
              </p:ext>
            </p:extLst>
          </p:nvPr>
        </p:nvGraphicFramePr>
        <p:xfrm>
          <a:off x="2302575" y="2124053"/>
          <a:ext cx="8034322" cy="405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3600" y="6308436"/>
            <a:ext cx="924155" cy="549564"/>
          </a:xfrm>
          <a:prstGeom prst="rect">
            <a:avLst/>
          </a:prstGeom>
        </p:spPr>
      </p:pic>
      <p:sp>
        <p:nvSpPr>
          <p:cNvPr id="2" name="Rectángulo 1"/>
          <p:cNvSpPr/>
          <p:nvPr/>
        </p:nvSpPr>
        <p:spPr>
          <a:xfrm>
            <a:off x="4108919" y="907911"/>
            <a:ext cx="3763146" cy="369332"/>
          </a:xfrm>
          <a:prstGeom prst="rect">
            <a:avLst/>
          </a:prstGeom>
        </p:spPr>
        <p:txBody>
          <a:bodyPr wrap="none">
            <a:spAutoFit/>
          </a:bodyPr>
          <a:lstStyle/>
          <a:p>
            <a:r>
              <a:rPr lang="es-MX" b="1" dirty="0">
                <a:latin typeface="Gothic720 BT" panose="020C0603020203020204" pitchFamily="34" charset="0"/>
              </a:rPr>
              <a:t>CANDIDATURAS INDEPENDIENTES </a:t>
            </a:r>
            <a:endParaRPr lang="es-MX" dirty="0"/>
          </a:p>
        </p:txBody>
      </p:sp>
    </p:spTree>
    <p:extLst>
      <p:ext uri="{BB962C8B-B14F-4D97-AF65-F5344CB8AC3E}">
        <p14:creationId xmlns:p14="http://schemas.microsoft.com/office/powerpoint/2010/main" val="858456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cap="none" dirty="0">
                <a:latin typeface="Gothic720 BT" panose="020C0603020203020204" pitchFamily="34" charset="0"/>
              </a:rPr>
              <a:t>Etapas de registro: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60114751"/>
              </p:ext>
            </p:extLst>
          </p:nvPr>
        </p:nvGraphicFramePr>
        <p:xfrm>
          <a:off x="3726423" y="1281262"/>
          <a:ext cx="4989722" cy="510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9995" y="6203776"/>
            <a:ext cx="924155" cy="549564"/>
          </a:xfrm>
          <a:prstGeom prst="rect">
            <a:avLst/>
          </a:prstGeom>
        </p:spPr>
      </p:pic>
    </p:spTree>
    <p:extLst>
      <p:ext uri="{BB962C8B-B14F-4D97-AF65-F5344CB8AC3E}">
        <p14:creationId xmlns:p14="http://schemas.microsoft.com/office/powerpoint/2010/main" val="2491167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161320328"/>
              </p:ext>
            </p:extLst>
          </p:nvPr>
        </p:nvGraphicFramePr>
        <p:xfrm>
          <a:off x="0" y="274638"/>
          <a:ext cx="11744325" cy="620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6096" y="6204350"/>
            <a:ext cx="924155" cy="549564"/>
          </a:xfrm>
          <a:prstGeom prst="rect">
            <a:avLst/>
          </a:prstGeom>
        </p:spPr>
      </p:pic>
    </p:spTree>
    <p:extLst>
      <p:ext uri="{BB962C8B-B14F-4D97-AF65-F5344CB8AC3E}">
        <p14:creationId xmlns:p14="http://schemas.microsoft.com/office/powerpoint/2010/main" val="158530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2008451152"/>
              </p:ext>
            </p:extLst>
          </p:nvPr>
        </p:nvGraphicFramePr>
        <p:xfrm>
          <a:off x="0" y="430213"/>
          <a:ext cx="11093450" cy="594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3046" y="6226442"/>
            <a:ext cx="924155" cy="549564"/>
          </a:xfrm>
          <a:prstGeom prst="rect">
            <a:avLst/>
          </a:prstGeom>
        </p:spPr>
      </p:pic>
    </p:spTree>
    <p:extLst>
      <p:ext uri="{BB962C8B-B14F-4D97-AF65-F5344CB8AC3E}">
        <p14:creationId xmlns:p14="http://schemas.microsoft.com/office/powerpoint/2010/main" val="3262438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1273538692"/>
              </p:ext>
            </p:extLst>
          </p:nvPr>
        </p:nvGraphicFramePr>
        <p:xfrm>
          <a:off x="0" y="341313"/>
          <a:ext cx="11534775" cy="661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37339" y="6121150"/>
            <a:ext cx="924155" cy="549564"/>
          </a:xfrm>
          <a:prstGeom prst="rect">
            <a:avLst/>
          </a:prstGeom>
        </p:spPr>
      </p:pic>
    </p:spTree>
    <p:extLst>
      <p:ext uri="{BB962C8B-B14F-4D97-AF65-F5344CB8AC3E}">
        <p14:creationId xmlns:p14="http://schemas.microsoft.com/office/powerpoint/2010/main" val="3531340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8" y="3918744"/>
            <a:ext cx="817608" cy="817608"/>
          </a:xfrm>
          <a:prstGeom prst="rect">
            <a:avLst/>
          </a:prstGeom>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19" y="1281884"/>
            <a:ext cx="817608" cy="817608"/>
          </a:xfrm>
          <a:prstGeom prst="rect">
            <a:avLst/>
          </a:prstGeom>
        </p:spPr>
      </p:pic>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19" y="2193809"/>
            <a:ext cx="817608" cy="817608"/>
          </a:xfrm>
          <a:prstGeom prst="rect">
            <a:avLst/>
          </a:prstGeom>
        </p:spPr>
      </p:pic>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8" y="3059746"/>
            <a:ext cx="817608" cy="817608"/>
          </a:xfrm>
          <a:prstGeom prst="rect">
            <a:avLst/>
          </a:prstGeom>
        </p:spPr>
      </p:pic>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8" y="5636741"/>
            <a:ext cx="817608" cy="817608"/>
          </a:xfrm>
          <a:prstGeom prst="rect">
            <a:avLst/>
          </a:prstGeom>
        </p:spPr>
      </p:pic>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2" y="4791739"/>
            <a:ext cx="817608" cy="817608"/>
          </a:xfrm>
          <a:prstGeom prst="rect">
            <a:avLst/>
          </a:prstGeom>
        </p:spPr>
      </p:pic>
      <p:sp>
        <p:nvSpPr>
          <p:cNvPr id="2" name="Título 1"/>
          <p:cNvSpPr>
            <a:spLocks noGrp="1"/>
          </p:cNvSpPr>
          <p:nvPr>
            <p:ph type="title" idx="4294967295"/>
          </p:nvPr>
        </p:nvSpPr>
        <p:spPr>
          <a:xfrm>
            <a:off x="0" y="666750"/>
            <a:ext cx="11029950" cy="614363"/>
          </a:xfrm>
        </p:spPr>
        <p:txBody>
          <a:bodyPr/>
          <a:lstStyle/>
          <a:p>
            <a:r>
              <a:rPr lang="es-MX" cap="none" dirty="0">
                <a:solidFill>
                  <a:schemeClr val="tx1"/>
                </a:solidFill>
                <a:latin typeface="Gothic720 BT" panose="020C0603020203020204" pitchFamily="34" charset="0"/>
              </a:rPr>
              <a:t>Manifestaciones nulas: </a:t>
            </a:r>
          </a:p>
        </p:txBody>
      </p:sp>
      <p:sp>
        <p:nvSpPr>
          <p:cNvPr id="3" name="Marcador de contenido 2"/>
          <p:cNvSpPr>
            <a:spLocks noGrp="1"/>
          </p:cNvSpPr>
          <p:nvPr>
            <p:ph idx="4294967295"/>
          </p:nvPr>
        </p:nvSpPr>
        <p:spPr>
          <a:xfrm>
            <a:off x="1676400" y="1484313"/>
            <a:ext cx="10515600" cy="5127625"/>
          </a:xfrm>
        </p:spPr>
        <p:txBody>
          <a:bodyPr>
            <a:normAutofit fontScale="70000" lnSpcReduction="20000"/>
          </a:bodyPr>
          <a:lstStyle/>
          <a:p>
            <a:pPr marL="0" lvl="0" indent="0" algn="just">
              <a:buNone/>
            </a:pPr>
            <a:r>
              <a:rPr lang="es-MX" dirty="0">
                <a:latin typeface="Gothic720 BT" panose="020C0603020203020204" pitchFamily="34" charset="0"/>
              </a:rPr>
              <a:t>Cuando se haya presentado, por la misma persona, más de una manifestación a favor de la persona aspirante, debiendo </a:t>
            </a:r>
            <a:r>
              <a:rPr lang="es-MX" dirty="0">
                <a:solidFill>
                  <a:schemeClr val="tx1"/>
                </a:solidFill>
                <a:latin typeface="Gothic720 BT" panose="020C0603020203020204" pitchFamily="34" charset="0"/>
              </a:rPr>
              <a:t>prevalecer únicamente la primera que haya sido registrada</a:t>
            </a:r>
            <a:r>
              <a:rPr lang="es-MX" dirty="0">
                <a:latin typeface="Gothic720 BT" panose="020C0603020203020204" pitchFamily="34" charset="0"/>
              </a:rPr>
              <a:t>.</a:t>
            </a:r>
          </a:p>
          <a:p>
            <a:pPr marL="0" indent="0" algn="just">
              <a:buNone/>
            </a:pPr>
            <a:endParaRPr lang="es-MX" dirty="0">
              <a:latin typeface="Gothic720 BT" panose="020C0603020203020204" pitchFamily="34" charset="0"/>
            </a:endParaRPr>
          </a:p>
          <a:p>
            <a:pPr marL="0" lvl="0" indent="0" algn="just">
              <a:buNone/>
            </a:pPr>
            <a:r>
              <a:rPr lang="es-MX" dirty="0">
                <a:latin typeface="Gothic720 BT" panose="020C0603020203020204" pitchFamily="34" charset="0"/>
              </a:rPr>
              <a:t>Cuando se haya presentado, por la misma persona, más de una manifestación a favor de dos o más personas aspirantes al mismo cargo de elección popular, debiendo prevalecer únicamente la última de las manifestaciones que haya sido registrada, sin importar el medio por el que se obtuvo.</a:t>
            </a:r>
          </a:p>
          <a:p>
            <a:pPr marL="0" indent="0" algn="just">
              <a:buNone/>
            </a:pPr>
            <a:endParaRPr lang="es-MX" dirty="0">
              <a:latin typeface="Gothic720 BT" panose="020C0603020203020204" pitchFamily="34" charset="0"/>
            </a:endParaRPr>
          </a:p>
          <a:p>
            <a:pPr marL="0" lvl="0" indent="0" algn="just">
              <a:buNone/>
            </a:pPr>
            <a:r>
              <a:rPr lang="es-MX" dirty="0">
                <a:latin typeface="Gothic720 BT" panose="020C0603020203020204" pitchFamily="34" charset="0"/>
              </a:rPr>
              <a:t>Cuando carezcan de la firma o, en su caso, huella o datos de identificación o bien, cuando tales datos no sean localizados en el listado nominal.</a:t>
            </a:r>
          </a:p>
          <a:p>
            <a:pPr marL="0" indent="0" algn="just">
              <a:buNone/>
            </a:pPr>
            <a:endParaRPr lang="es-MX" dirty="0">
              <a:latin typeface="Gothic720 BT" panose="020C0603020203020204" pitchFamily="34" charset="0"/>
            </a:endParaRPr>
          </a:p>
          <a:p>
            <a:pPr marL="0" lvl="0" indent="0" algn="just">
              <a:buNone/>
            </a:pPr>
            <a:r>
              <a:rPr lang="es-MX" dirty="0">
                <a:latin typeface="Gothic720 BT" panose="020C0603020203020204" pitchFamily="34" charset="0"/>
              </a:rPr>
              <a:t>Cuando la ciudadanía que las expida haya sido dada de baja del padrón electoral por encontrarse en alguno de los supuestos señalados en la legislación aplicable.</a:t>
            </a:r>
          </a:p>
          <a:p>
            <a:pPr marL="0" indent="0" algn="just">
              <a:buNone/>
            </a:pPr>
            <a:endParaRPr lang="es-MX" dirty="0">
              <a:latin typeface="Gothic720 BT" panose="020C0603020203020204" pitchFamily="34" charset="0"/>
            </a:endParaRPr>
          </a:p>
          <a:p>
            <a:pPr marL="0" lvl="0" indent="0" algn="just">
              <a:buNone/>
            </a:pPr>
            <a:r>
              <a:rPr lang="es-MX" dirty="0">
                <a:latin typeface="Gothic720 BT" panose="020C0603020203020204" pitchFamily="34" charset="0"/>
              </a:rPr>
              <a:t>Cuando la ciudadanía que las expida no corresponda al ámbito estatal, distrital o municipal por el que la persona aspirante pretenda competir.</a:t>
            </a:r>
          </a:p>
          <a:p>
            <a:pPr marL="0" indent="0" algn="just">
              <a:buNone/>
            </a:pPr>
            <a:endParaRPr lang="es-MX" dirty="0">
              <a:latin typeface="Gothic720 BT" panose="020C0603020203020204" pitchFamily="34" charset="0"/>
            </a:endParaRPr>
          </a:p>
          <a:p>
            <a:pPr marL="0" lvl="0" indent="0" algn="just">
              <a:buNone/>
            </a:pPr>
            <a:r>
              <a:rPr lang="es-MX" dirty="0">
                <a:latin typeface="Gothic720 BT" panose="020C0603020203020204" pitchFamily="34" charset="0"/>
              </a:rPr>
              <a:t>Cuando la información recabada no corresponda o sea inconsistente con la contenida en el Registro Federal de Electores.</a:t>
            </a:r>
          </a:p>
          <a:p>
            <a:pPr algn="just"/>
            <a:endParaRPr lang="es-MX" dirty="0"/>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945" y="6179567"/>
            <a:ext cx="924155" cy="549564"/>
          </a:xfrm>
          <a:prstGeom prst="rect">
            <a:avLst/>
          </a:prstGeom>
        </p:spPr>
      </p:pic>
    </p:spTree>
    <p:extLst>
      <p:ext uri="{BB962C8B-B14F-4D97-AF65-F5344CB8AC3E}">
        <p14:creationId xmlns:p14="http://schemas.microsoft.com/office/powerpoint/2010/main" val="4084157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4294967295"/>
          </p:nvPr>
        </p:nvSpPr>
        <p:spPr>
          <a:xfrm>
            <a:off x="0" y="414338"/>
            <a:ext cx="5157788" cy="823912"/>
          </a:xfrm>
        </p:spPr>
        <p:txBody>
          <a:bodyPr/>
          <a:lstStyle/>
          <a:p>
            <a:pPr algn="ctr"/>
            <a:r>
              <a:rPr lang="es-MX" dirty="0">
                <a:latin typeface="Gothic720 BT" panose="020C0603020203020204" pitchFamily="34" charset="0"/>
              </a:rPr>
              <a:t>Derechos </a:t>
            </a:r>
          </a:p>
        </p:txBody>
      </p:sp>
      <p:sp>
        <p:nvSpPr>
          <p:cNvPr id="4" name="Marcador de contenido 3"/>
          <p:cNvSpPr>
            <a:spLocks noGrp="1"/>
          </p:cNvSpPr>
          <p:nvPr>
            <p:ph sz="half" idx="4294967295"/>
          </p:nvPr>
        </p:nvSpPr>
        <p:spPr>
          <a:xfrm>
            <a:off x="812580" y="1271588"/>
            <a:ext cx="5157788" cy="5608637"/>
          </a:xfrm>
        </p:spPr>
        <p:txBody>
          <a:bodyPr>
            <a:normAutofit/>
          </a:bodyPr>
          <a:lstStyle/>
          <a:p>
            <a:pPr algn="just">
              <a:spcBef>
                <a:spcPts val="1200"/>
              </a:spcBef>
              <a:spcAft>
                <a:spcPts val="1200"/>
              </a:spcAft>
            </a:pPr>
            <a:r>
              <a:rPr lang="es-MX" sz="1600" dirty="0">
                <a:latin typeface="Gothic720 BT" panose="020C0603020203020204" pitchFamily="34" charset="0"/>
              </a:rPr>
              <a:t>Participar en </a:t>
            </a:r>
            <a:r>
              <a:rPr lang="es-MX" sz="1600" dirty="0" smtClean="0">
                <a:latin typeface="Gothic720 BT" panose="020C0603020203020204" pitchFamily="34" charset="0"/>
              </a:rPr>
              <a:t>el </a:t>
            </a:r>
            <a:r>
              <a:rPr lang="es-MX" sz="1600" dirty="0">
                <a:latin typeface="Gothic720 BT" panose="020C0603020203020204" pitchFamily="34" charset="0"/>
              </a:rPr>
              <a:t>proceso electoral.</a:t>
            </a:r>
          </a:p>
          <a:p>
            <a:pPr algn="just">
              <a:spcBef>
                <a:spcPts val="1200"/>
              </a:spcBef>
              <a:spcAft>
                <a:spcPts val="1200"/>
              </a:spcAft>
            </a:pPr>
            <a:r>
              <a:rPr lang="es-MX" sz="1600" dirty="0" smtClean="0">
                <a:latin typeface="Gothic720 BT" panose="020C0603020203020204" pitchFamily="34" charset="0"/>
              </a:rPr>
              <a:t>Ejercer </a:t>
            </a:r>
            <a:r>
              <a:rPr lang="es-MX" sz="1600" dirty="0">
                <a:latin typeface="Gothic720 BT" panose="020C0603020203020204" pitchFamily="34" charset="0"/>
              </a:rPr>
              <a:t>las prerrogativas y recibir el financiamiento público. </a:t>
            </a:r>
            <a:endParaRPr lang="es-ES" sz="1600" dirty="0">
              <a:latin typeface="Gothic720 BT" panose="020C0603020203020204" pitchFamily="34" charset="0"/>
            </a:endParaRPr>
          </a:p>
          <a:p>
            <a:pPr algn="just">
              <a:spcBef>
                <a:spcPts val="1200"/>
              </a:spcBef>
              <a:spcAft>
                <a:spcPts val="1200"/>
              </a:spcAft>
            </a:pPr>
            <a:r>
              <a:rPr lang="es-MX" sz="1600" dirty="0">
                <a:latin typeface="Gothic720 BT" panose="020C0603020203020204" pitchFamily="34" charset="0"/>
              </a:rPr>
              <a:t>Formar parte de los órganos electorales, a través de la acreditación de representantes.</a:t>
            </a:r>
          </a:p>
          <a:p>
            <a:pPr algn="just">
              <a:spcBef>
                <a:spcPts val="1200"/>
              </a:spcBef>
              <a:spcAft>
                <a:spcPts val="1200"/>
              </a:spcAft>
            </a:pPr>
            <a:r>
              <a:rPr lang="es-MX" sz="1600" dirty="0">
                <a:latin typeface="Gothic720 BT" panose="020C0603020203020204" pitchFamily="34" charset="0"/>
              </a:rPr>
              <a:t>Las candidaturas independientes que hayan participado en una elección ordinaria que haya sido anulada, tendrán derecho a participar en las elecciones extraordinarias correspondientes, excepto cuando sean los causantes de la anulación.</a:t>
            </a:r>
          </a:p>
          <a:p>
            <a:pPr algn="just"/>
            <a:endParaRPr lang="es-MX" sz="1600" dirty="0">
              <a:latin typeface="Gothic720 BT" panose="020C0603020203020204" pitchFamily="34" charset="0"/>
            </a:endParaRPr>
          </a:p>
          <a:p>
            <a:pPr algn="just"/>
            <a:endParaRPr lang="es-MX" sz="1600" dirty="0">
              <a:latin typeface="Gothic720 BT" panose="020C0603020203020204" pitchFamily="34" charset="0"/>
            </a:endParaRPr>
          </a:p>
        </p:txBody>
      </p:sp>
      <p:sp>
        <p:nvSpPr>
          <p:cNvPr id="5" name="Marcador de texto 4"/>
          <p:cNvSpPr>
            <a:spLocks noGrp="1"/>
          </p:cNvSpPr>
          <p:nvPr>
            <p:ph type="body" sz="quarter" idx="4294967295"/>
          </p:nvPr>
        </p:nvSpPr>
        <p:spPr>
          <a:xfrm>
            <a:off x="7908925" y="447675"/>
            <a:ext cx="4283075" cy="823913"/>
          </a:xfrm>
        </p:spPr>
        <p:txBody>
          <a:bodyPr/>
          <a:lstStyle/>
          <a:p>
            <a:r>
              <a:rPr lang="es-MX" dirty="0">
                <a:latin typeface="Gothic720 BT" panose="020C0603020203020204" pitchFamily="34" charset="0"/>
              </a:rPr>
              <a:t>Obligaciones </a:t>
            </a:r>
          </a:p>
        </p:txBody>
      </p:sp>
      <p:sp>
        <p:nvSpPr>
          <p:cNvPr id="6" name="Marcador de contenido 5"/>
          <p:cNvSpPr>
            <a:spLocks noGrp="1"/>
          </p:cNvSpPr>
          <p:nvPr>
            <p:ph sz="quarter" idx="4294967295"/>
          </p:nvPr>
        </p:nvSpPr>
        <p:spPr>
          <a:xfrm>
            <a:off x="6399213" y="1271588"/>
            <a:ext cx="5183187" cy="5608638"/>
          </a:xfrm>
        </p:spPr>
        <p:txBody>
          <a:bodyPr>
            <a:normAutofit/>
          </a:bodyPr>
          <a:lstStyle/>
          <a:p>
            <a:pPr algn="just">
              <a:spcBef>
                <a:spcPts val="1200"/>
              </a:spcBef>
              <a:spcAft>
                <a:spcPts val="1200"/>
              </a:spcAft>
            </a:pPr>
            <a:r>
              <a:rPr lang="es-MX" sz="1600" dirty="0">
                <a:latin typeface="Gothic720 BT" panose="020C0603020203020204" pitchFamily="34" charset="0"/>
              </a:rPr>
              <a:t>Conducir sus actividades dentro del marco de la ley.</a:t>
            </a:r>
          </a:p>
          <a:p>
            <a:pPr algn="just">
              <a:spcBef>
                <a:spcPts val="1200"/>
              </a:spcBef>
              <a:spcAft>
                <a:spcPts val="1200"/>
              </a:spcAft>
            </a:pPr>
            <a:r>
              <a:rPr lang="es-MX" sz="1600" dirty="0">
                <a:latin typeface="Gothic720 BT" panose="020C0603020203020204" pitchFamily="34" charset="0"/>
              </a:rPr>
              <a:t>Abstenerse de cualquier expresión que calumnie a las personas o implique violencia política de género.</a:t>
            </a:r>
          </a:p>
          <a:p>
            <a:pPr algn="just">
              <a:spcBef>
                <a:spcPts val="1200"/>
              </a:spcBef>
              <a:spcAft>
                <a:spcPts val="1200"/>
              </a:spcAft>
            </a:pPr>
            <a:r>
              <a:rPr lang="es-MX" sz="1600" dirty="0">
                <a:latin typeface="Gothic720 BT" panose="020C0603020203020204" pitchFamily="34" charset="0"/>
              </a:rPr>
              <a:t>Utilizar el emblema, color o colores que tengan registrados.</a:t>
            </a:r>
          </a:p>
          <a:p>
            <a:pPr algn="just">
              <a:spcBef>
                <a:spcPts val="1200"/>
              </a:spcBef>
              <a:spcAft>
                <a:spcPts val="1200"/>
              </a:spcAft>
            </a:pPr>
            <a:r>
              <a:rPr lang="es-MX" sz="1600" dirty="0" smtClean="0">
                <a:latin typeface="Gothic720 BT" panose="020C0603020203020204" pitchFamily="34" charset="0"/>
              </a:rPr>
              <a:t>No tener vínculos </a:t>
            </a:r>
            <a:r>
              <a:rPr lang="es-MX" sz="1600" dirty="0">
                <a:latin typeface="Gothic720 BT" panose="020C0603020203020204" pitchFamily="34" charset="0"/>
              </a:rPr>
              <a:t>de injerencia política o económica con partidos políticos, organismos o entidades extranjeras, religiosas y de ministras o ministros de culto.</a:t>
            </a:r>
          </a:p>
          <a:p>
            <a:pPr algn="just">
              <a:spcBef>
                <a:spcPts val="1200"/>
              </a:spcBef>
              <a:spcAft>
                <a:spcPts val="1200"/>
              </a:spcAft>
            </a:pPr>
            <a:r>
              <a:rPr lang="es-MX" sz="1600" dirty="0">
                <a:latin typeface="Gothic720 BT" panose="020C0603020203020204" pitchFamily="34" charset="0"/>
              </a:rPr>
              <a:t>Presentar los estados financieros </a:t>
            </a:r>
            <a:endParaRPr lang="es-MX" sz="1600" dirty="0" smtClean="0">
              <a:latin typeface="Gothic720 BT" panose="020C0603020203020204" pitchFamily="34" charset="0"/>
            </a:endParaRPr>
          </a:p>
          <a:p>
            <a:pPr algn="just">
              <a:spcBef>
                <a:spcPts val="1200"/>
              </a:spcBef>
              <a:spcAft>
                <a:spcPts val="1200"/>
              </a:spcAft>
            </a:pPr>
            <a:r>
              <a:rPr lang="es-MX" sz="1600" dirty="0" smtClean="0">
                <a:latin typeface="Gothic720 BT" panose="020C0603020203020204" pitchFamily="34" charset="0"/>
              </a:rPr>
              <a:t>Cumplir </a:t>
            </a:r>
            <a:r>
              <a:rPr lang="es-MX" sz="1600" dirty="0">
                <a:latin typeface="Gothic720 BT" panose="020C0603020203020204" pitchFamily="34" charset="0"/>
              </a:rPr>
              <a:t>los acuerdos que tomen los órganos electorales.</a:t>
            </a:r>
          </a:p>
          <a:p>
            <a:endParaRPr lang="es-ES" sz="1600" dirty="0">
              <a:latin typeface="Gothic720 BT" panose="020C0603020203020204" pitchFamily="34" charset="0"/>
            </a:endParaRPr>
          </a:p>
          <a:p>
            <a:endParaRPr lang="es-MX" sz="1600" dirty="0">
              <a:latin typeface="Gothic720 BT" panose="020C0603020203020204" pitchFamily="34" charset="0"/>
            </a:endParaRPr>
          </a:p>
          <a:p>
            <a:endParaRPr lang="es-MX" sz="1600" dirty="0">
              <a:latin typeface="Gothic720 BT" panose="020C060302020302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5928" y="6204350"/>
            <a:ext cx="924155" cy="549564"/>
          </a:xfrm>
          <a:prstGeom prst="rect">
            <a:avLst/>
          </a:prstGeom>
        </p:spPr>
      </p:pic>
    </p:spTree>
    <p:extLst>
      <p:ext uri="{BB962C8B-B14F-4D97-AF65-F5344CB8AC3E}">
        <p14:creationId xmlns:p14="http://schemas.microsoft.com/office/powerpoint/2010/main" val="2534068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a:spLocks noGrp="1"/>
          </p:cNvSpPr>
          <p:nvPr>
            <p:ph type="title"/>
          </p:nvPr>
        </p:nvSpPr>
        <p:spPr>
          <a:xfrm>
            <a:off x="795952" y="192334"/>
            <a:ext cx="10515600" cy="1325563"/>
          </a:xfrm>
        </p:spPr>
        <p:txBody>
          <a:bodyPr/>
          <a:lstStyle/>
          <a:p>
            <a:pPr algn="ctr"/>
            <a:r>
              <a:rPr lang="es-MX" b="1" dirty="0">
                <a:latin typeface="Gothic720 BT" panose="020C0603020203020204" pitchFamily="34" charset="0"/>
              </a:rPr>
              <a:t>PARTIDOS POLÍTICOS </a:t>
            </a:r>
          </a:p>
        </p:txBody>
      </p:sp>
      <p:pic>
        <p:nvPicPr>
          <p:cNvPr id="6" name="Marcador de contenido 5" descr="Partido Acción Nacional - Wikipedia, la enciclopedia libr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2631" y="2007318"/>
            <a:ext cx="1224343" cy="1224343"/>
          </a:xfrm>
        </p:spPr>
      </p:pic>
      <p:pic>
        <p:nvPicPr>
          <p:cNvPr id="7" name="Imagen 6" descr="Institutional Revolutionary Party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280" y="2015410"/>
            <a:ext cx="1213218" cy="1216251"/>
          </a:xfrm>
          <a:prstGeom prst="rect">
            <a:avLst/>
          </a:prstGeom>
        </p:spPr>
      </p:pic>
      <p:pic>
        <p:nvPicPr>
          <p:cNvPr id="8" name="Imagen 7" descr="Party of the Democratic Revolution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1264" y="2002379"/>
            <a:ext cx="1222678" cy="1222678"/>
          </a:xfrm>
          <a:prstGeom prst="rect">
            <a:avLst/>
          </a:prstGeom>
        </p:spPr>
      </p:pic>
      <p:pic>
        <p:nvPicPr>
          <p:cNvPr id="9" name="Imagen 8" descr="Partido Verde Ecologista de México - Wikipedia, la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0975" y="2015410"/>
            <a:ext cx="1245091" cy="1245091"/>
          </a:xfrm>
          <a:prstGeom prst="rect">
            <a:avLst/>
          </a:prstGeom>
        </p:spPr>
      </p:pic>
      <p:pic>
        <p:nvPicPr>
          <p:cNvPr id="10" name="Imagen 9" descr="File:Morena logo (Mexico).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943" y="3709537"/>
            <a:ext cx="1263375" cy="1263375"/>
          </a:xfrm>
          <a:prstGeom prst="rect">
            <a:avLst/>
          </a:prstGeom>
        </p:spPr>
      </p:pic>
      <p:pic>
        <p:nvPicPr>
          <p:cNvPr id="11" name="Imagen 10" descr="Movimiento Ciudadano (partido político) - Wikipedia, la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57011" y="1998715"/>
            <a:ext cx="1261786" cy="1261786"/>
          </a:xfrm>
          <a:prstGeom prst="rect">
            <a:avLst/>
          </a:prstGeom>
        </p:spPr>
      </p:pic>
      <p:pic>
        <p:nvPicPr>
          <p:cNvPr id="12" name="Imagen 11" descr="Partido del Trabajo (México) - Wikipedia, la enciclopedia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0550" y="3749767"/>
            <a:ext cx="1220094" cy="1223145"/>
          </a:xfrm>
          <a:prstGeom prst="rect">
            <a:avLst/>
          </a:prstGeom>
        </p:spPr>
      </p:pic>
      <p:pic>
        <p:nvPicPr>
          <p:cNvPr id="13" name="Imagen 12" descr="QUERÉTARO INDEPENDIENTE VA POR DIPUTACIÓN PLURINOMINAL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60974" y="3942313"/>
            <a:ext cx="1948646" cy="1317218"/>
          </a:xfrm>
          <a:prstGeom prst="rect">
            <a:avLst/>
          </a:prstGeom>
        </p:spPr>
      </p:pic>
      <p:pic>
        <p:nvPicPr>
          <p:cNvPr id="14" name="Imagen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80974" y="3752557"/>
            <a:ext cx="1285163" cy="1195915"/>
          </a:xfrm>
          <a:prstGeom prst="rect">
            <a:avLst/>
          </a:prstGeom>
        </p:spPr>
      </p:pic>
      <p:pic>
        <p:nvPicPr>
          <p:cNvPr id="16" name="Imagen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322" y="6138248"/>
            <a:ext cx="924155" cy="549564"/>
          </a:xfrm>
          <a:prstGeom prst="rect">
            <a:avLst/>
          </a:prstGeom>
        </p:spPr>
      </p:pic>
      <p:pic>
        <p:nvPicPr>
          <p:cNvPr id="3" name="Imagen 2" descr="Logotipo, nombre de la empresa&#10;&#10;Descripción generada automáticamente">
            <a:extLst>
              <a:ext uri="{FF2B5EF4-FFF2-40B4-BE49-F238E27FC236}">
                <a16:creationId xmlns:a16="http://schemas.microsoft.com/office/drawing/2014/main" id="{8E699B0A-1C88-4065-9172-788297C870C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18968" y="3677621"/>
            <a:ext cx="1706514" cy="1447191"/>
          </a:xfrm>
          <a:prstGeom prst="rect">
            <a:avLst/>
          </a:prstGeom>
        </p:spPr>
      </p:pic>
      <p:pic>
        <p:nvPicPr>
          <p:cNvPr id="5" name="Imagen 4" descr="Icono&#10;&#10;Descripción generada automáticamente">
            <a:extLst>
              <a:ext uri="{FF2B5EF4-FFF2-40B4-BE49-F238E27FC236}">
                <a16:creationId xmlns:a16="http://schemas.microsoft.com/office/drawing/2014/main" id="{F6E34465-AA34-4026-B5A1-E38EBC1E562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83181" y="3791169"/>
            <a:ext cx="1220094" cy="1220094"/>
          </a:xfrm>
          <a:prstGeom prst="rect">
            <a:avLst/>
          </a:prstGeom>
        </p:spPr>
      </p:pic>
    </p:spTree>
    <p:extLst>
      <p:ext uri="{BB962C8B-B14F-4D97-AF65-F5344CB8AC3E}">
        <p14:creationId xmlns:p14="http://schemas.microsoft.com/office/powerpoint/2010/main" val="2312016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par>
                                <p:cTn id="47" presetID="3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0233" y="870332"/>
            <a:ext cx="10515600" cy="721204"/>
          </a:xfrm>
        </p:spPr>
        <p:txBody>
          <a:bodyPr/>
          <a:lstStyle/>
          <a:p>
            <a:pPr algn="ctr"/>
            <a:r>
              <a:rPr lang="es-MX" b="1" dirty="0">
                <a:latin typeface="Gothic720 BT" panose="020C0603020203020204" pitchFamily="34" charset="0"/>
              </a:rPr>
              <a:t>CANDIDATURAS INDÍGENAS</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55" y="6171300"/>
            <a:ext cx="924155" cy="549564"/>
          </a:xfrm>
          <a:prstGeom prst="rect">
            <a:avLst/>
          </a:prstGeom>
        </p:spPr>
      </p:pic>
      <p:sp>
        <p:nvSpPr>
          <p:cNvPr id="3" name="AutoShape 2" descr="Marichuy : la candidata indígena a la presidencia 2018 | Publimetro Méx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a:blip r:embed="rId3"/>
          <a:stretch>
            <a:fillRect/>
          </a:stretch>
        </p:blipFill>
        <p:spPr>
          <a:xfrm>
            <a:off x="4011930" y="2835910"/>
            <a:ext cx="4472940" cy="2981960"/>
          </a:xfrm>
          <a:prstGeom prst="rect">
            <a:avLst/>
          </a:prstGeom>
        </p:spPr>
      </p:pic>
    </p:spTree>
    <p:extLst>
      <p:ext uri="{BB962C8B-B14F-4D97-AF65-F5344CB8AC3E}">
        <p14:creationId xmlns:p14="http://schemas.microsoft.com/office/powerpoint/2010/main" val="329385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218574" y="577537"/>
            <a:ext cx="10515600" cy="1493838"/>
          </a:xfrm>
        </p:spPr>
        <p:txBody>
          <a:bodyPr>
            <a:normAutofit/>
          </a:bodyPr>
          <a:lstStyle/>
          <a:p>
            <a:pPr marL="0" indent="0" algn="just">
              <a:spcBef>
                <a:spcPts val="1200"/>
              </a:spcBef>
              <a:spcAft>
                <a:spcPts val="1200"/>
              </a:spcAft>
              <a:buNone/>
            </a:pPr>
            <a:r>
              <a:rPr lang="es-MX" sz="1600" dirty="0">
                <a:latin typeface="Gothic720 BT" panose="020C0603020203020204" pitchFamily="34" charset="0"/>
              </a:rPr>
              <a:t>Las leyes en el Estado reconocen el derecho de los pueblos y comunidades indígenas a participar, si lo desean, en los asuntos públicos del Estado. </a:t>
            </a:r>
          </a:p>
          <a:p>
            <a:pPr marL="0" indent="0" algn="just">
              <a:spcBef>
                <a:spcPts val="1200"/>
              </a:spcBef>
              <a:spcAft>
                <a:spcPts val="1200"/>
              </a:spcAft>
              <a:buNone/>
            </a:pPr>
            <a:r>
              <a:rPr lang="es-MX" sz="1600" dirty="0">
                <a:latin typeface="Gothic720 BT" panose="020C0603020203020204" pitchFamily="34" charset="0"/>
              </a:rPr>
              <a:t>Atendiendo a la histórica situación de vulneración de este grupo, la LEEQ, ha establecido como obligación de los partidos políticos, el registrar candidaturas a:</a:t>
            </a:r>
          </a:p>
          <a:p>
            <a:pPr marL="0" indent="0" algn="just">
              <a:buNone/>
            </a:pPr>
            <a:endParaRPr lang="es-MX" dirty="0">
              <a:latin typeface="Gothic720 BT" panose="020C0603020203020204" pitchFamily="34" charset="0"/>
            </a:endParaRPr>
          </a:p>
        </p:txBody>
      </p:sp>
      <p:graphicFrame>
        <p:nvGraphicFramePr>
          <p:cNvPr id="2" name="Diagrama 1">
            <a:extLst>
              <a:ext uri="{FF2B5EF4-FFF2-40B4-BE49-F238E27FC236}">
                <a16:creationId xmlns:a16="http://schemas.microsoft.com/office/drawing/2014/main" id="{D3C09318-201D-4633-A3C6-9513F621952B}"/>
              </a:ext>
            </a:extLst>
          </p:cNvPr>
          <p:cNvGraphicFramePr/>
          <p:nvPr>
            <p:extLst>
              <p:ext uri="{D42A27DB-BD31-4B8C-83A1-F6EECF244321}">
                <p14:modId xmlns:p14="http://schemas.microsoft.com/office/powerpoint/2010/main" val="1016150556"/>
              </p:ext>
            </p:extLst>
          </p:nvPr>
        </p:nvGraphicFramePr>
        <p:xfrm>
          <a:off x="2585014" y="2387415"/>
          <a:ext cx="778272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lamada ovalada 4"/>
          <p:cNvSpPr/>
          <p:nvPr/>
        </p:nvSpPr>
        <p:spPr>
          <a:xfrm rot="19329147">
            <a:off x="149578" y="2231733"/>
            <a:ext cx="2317651" cy="2230660"/>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500" dirty="0">
                <a:latin typeface="Gothic720 Lt BT" panose="020C0403020203020204" pitchFamily="34" charset="0"/>
              </a:rPr>
              <a:t>La lista será utilizada para dar representatividad indígena en el la Legislatura</a:t>
            </a:r>
          </a:p>
        </p:txBody>
      </p:sp>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5928" y="6138249"/>
            <a:ext cx="924155" cy="549564"/>
          </a:xfrm>
          <a:prstGeom prst="rect">
            <a:avLst/>
          </a:prstGeom>
        </p:spPr>
      </p:pic>
    </p:spTree>
    <p:extLst>
      <p:ext uri="{BB962C8B-B14F-4D97-AF65-F5344CB8AC3E}">
        <p14:creationId xmlns:p14="http://schemas.microsoft.com/office/powerpoint/2010/main" val="93933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E3C15-DBA7-4FB2-A35B-6DE279D280FF}"/>
              </a:ext>
            </a:extLst>
          </p:cNvPr>
          <p:cNvSpPr>
            <a:spLocks noGrp="1"/>
          </p:cNvSpPr>
          <p:nvPr>
            <p:ph type="title"/>
          </p:nvPr>
        </p:nvSpPr>
        <p:spPr>
          <a:xfrm>
            <a:off x="1522811" y="533400"/>
            <a:ext cx="9603701" cy="800100"/>
          </a:xfrm>
        </p:spPr>
        <p:txBody>
          <a:bodyPr>
            <a:normAutofit fontScale="90000"/>
          </a:bodyPr>
          <a:lstStyle/>
          <a:p>
            <a:r>
              <a:rPr lang="es-MX" sz="3600" cap="none" dirty="0">
                <a:latin typeface="Gothic720 BT" panose="020C0603020203020204" pitchFamily="34" charset="0"/>
              </a:rPr>
              <a:t>Municipios con población mayoritariamente indígena </a:t>
            </a:r>
          </a:p>
        </p:txBody>
      </p:sp>
      <p:graphicFrame>
        <p:nvGraphicFramePr>
          <p:cNvPr id="4" name="Marcador de contenido 3">
            <a:extLst>
              <a:ext uri="{FF2B5EF4-FFF2-40B4-BE49-F238E27FC236}">
                <a16:creationId xmlns:a16="http://schemas.microsoft.com/office/drawing/2014/main" id="{48A802FB-7D76-4650-B309-FBC240A08703}"/>
              </a:ext>
            </a:extLst>
          </p:cNvPr>
          <p:cNvGraphicFramePr>
            <a:graphicFrameLocks noGrp="1"/>
          </p:cNvGraphicFramePr>
          <p:nvPr>
            <p:ph idx="1"/>
            <p:extLst>
              <p:ext uri="{D42A27DB-BD31-4B8C-83A1-F6EECF244321}">
                <p14:modId xmlns:p14="http://schemas.microsoft.com/office/powerpoint/2010/main" val="1215214062"/>
              </p:ext>
            </p:extLst>
          </p:nvPr>
        </p:nvGraphicFramePr>
        <p:xfrm>
          <a:off x="2150757" y="2507540"/>
          <a:ext cx="7505700" cy="3800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4063" y="6149266"/>
            <a:ext cx="924155" cy="549564"/>
          </a:xfrm>
          <a:prstGeom prst="rect">
            <a:avLst/>
          </a:prstGeom>
        </p:spPr>
      </p:pic>
    </p:spTree>
    <p:extLst>
      <p:ext uri="{BB962C8B-B14F-4D97-AF65-F5344CB8AC3E}">
        <p14:creationId xmlns:p14="http://schemas.microsoft.com/office/powerpoint/2010/main" val="1459632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1162050" y="712788"/>
            <a:ext cx="11029950" cy="1014412"/>
          </a:xfrm>
        </p:spPr>
        <p:txBody>
          <a:bodyPr>
            <a:normAutofit/>
          </a:bodyPr>
          <a:lstStyle/>
          <a:p>
            <a:r>
              <a:rPr lang="es-MX" sz="3200" cap="none" dirty="0" err="1">
                <a:solidFill>
                  <a:schemeClr val="tx1"/>
                </a:solidFill>
                <a:latin typeface="Gothic720 BT" panose="020C0603020203020204" pitchFamily="34" charset="0"/>
              </a:rPr>
              <a:t>Autoadscripción</a:t>
            </a:r>
            <a:r>
              <a:rPr lang="es-MX" sz="3200" cap="none" dirty="0">
                <a:solidFill>
                  <a:schemeClr val="tx1"/>
                </a:solidFill>
                <a:latin typeface="Gothic720 BT" panose="020C0603020203020204" pitchFamily="34" charset="0"/>
              </a:rPr>
              <a:t>:</a:t>
            </a:r>
          </a:p>
        </p:txBody>
      </p:sp>
      <p:sp>
        <p:nvSpPr>
          <p:cNvPr id="5" name="Marcador de contenido 4"/>
          <p:cNvSpPr>
            <a:spLocks noGrp="1"/>
          </p:cNvSpPr>
          <p:nvPr>
            <p:ph idx="4294967295"/>
          </p:nvPr>
        </p:nvSpPr>
        <p:spPr>
          <a:xfrm>
            <a:off x="3205526" y="2014661"/>
            <a:ext cx="8164512" cy="3736975"/>
          </a:xfrm>
        </p:spPr>
        <p:txBody>
          <a:bodyPr>
            <a:noAutofit/>
          </a:bodyPr>
          <a:lstStyle/>
          <a:p>
            <a:pPr algn="just"/>
            <a:r>
              <a:rPr lang="es-MX" b="1" dirty="0" err="1">
                <a:latin typeface="Gothic720 BT" panose="020C0603020203020204" pitchFamily="34" charset="0"/>
                <a:cs typeface="Arial" panose="020B0604020202020204" pitchFamily="34" charset="0"/>
              </a:rPr>
              <a:t>Autoadscripción</a:t>
            </a:r>
            <a:r>
              <a:rPr lang="es-MX" b="1" dirty="0">
                <a:latin typeface="Gothic720 BT" panose="020C0603020203020204" pitchFamily="34" charset="0"/>
                <a:cs typeface="Arial" panose="020B0604020202020204" pitchFamily="34" charset="0"/>
              </a:rPr>
              <a:t> simple</a:t>
            </a:r>
            <a:r>
              <a:rPr lang="es-MX" sz="1600" b="1" dirty="0">
                <a:latin typeface="Gothic720 BT" panose="020C0603020203020204" pitchFamily="34" charset="0"/>
                <a:cs typeface="Arial" panose="020B0604020202020204" pitchFamily="34" charset="0"/>
              </a:rPr>
              <a:t>. </a:t>
            </a:r>
            <a:r>
              <a:rPr lang="es-MX" sz="1600" dirty="0">
                <a:latin typeface="Gothic720 BT" panose="020C0603020203020204" pitchFamily="34" charset="0"/>
                <a:cs typeface="Arial" panose="020B0604020202020204" pitchFamily="34" charset="0"/>
              </a:rPr>
              <a:t>Es el criterio para definir a las personas indígenas el cual implica que </a:t>
            </a:r>
            <a:r>
              <a:rPr lang="es-MX" sz="1600" b="1" dirty="0">
                <a:latin typeface="Gothic720 BT" panose="020C0603020203020204" pitchFamily="34" charset="0"/>
                <a:cs typeface="Arial" panose="020B0604020202020204" pitchFamily="34" charset="0"/>
              </a:rPr>
              <a:t>la sola manifestación o reconocimiento como indígena es suficiente para otorgarle tal calidad. </a:t>
            </a:r>
          </a:p>
          <a:p>
            <a:endParaRPr lang="es-MX" sz="1600" b="1" dirty="0">
              <a:latin typeface="Gothic720 BT" panose="020C0603020203020204" pitchFamily="34" charset="0"/>
              <a:cs typeface="Arial" panose="020B0604020202020204" pitchFamily="34" charset="0"/>
            </a:endParaRPr>
          </a:p>
          <a:p>
            <a:pPr algn="just"/>
            <a:r>
              <a:rPr lang="es-MX" b="1" dirty="0" err="1">
                <a:latin typeface="Gothic720 BT" panose="020C0603020203020204" pitchFamily="34" charset="0"/>
                <a:cs typeface="Arial" panose="020B0604020202020204" pitchFamily="34" charset="0"/>
              </a:rPr>
              <a:t>Autoadscripción</a:t>
            </a:r>
            <a:r>
              <a:rPr lang="es-MX" b="1" dirty="0">
                <a:latin typeface="Gothic720 BT" panose="020C0603020203020204" pitchFamily="34" charset="0"/>
                <a:cs typeface="Arial" panose="020B0604020202020204" pitchFamily="34" charset="0"/>
              </a:rPr>
              <a:t> calificada</a:t>
            </a:r>
            <a:r>
              <a:rPr lang="es-MX" sz="1600" b="1" dirty="0">
                <a:effectLst>
                  <a:outerShdw blurRad="38100" dist="38100" dir="2700000" algn="tl">
                    <a:srgbClr val="000000">
                      <a:alpha val="43137"/>
                    </a:srgbClr>
                  </a:outerShdw>
                </a:effectLst>
                <a:latin typeface="Gothic720 BT" panose="020C0603020203020204" pitchFamily="34" charset="0"/>
                <a:cs typeface="Arial" panose="020B0604020202020204" pitchFamily="34" charset="0"/>
              </a:rPr>
              <a:t>. </a:t>
            </a:r>
            <a:r>
              <a:rPr lang="es-ES" sz="1600" dirty="0">
                <a:latin typeface="Gothic720 BT" panose="020C0603020203020204" pitchFamily="34" charset="0"/>
                <a:cs typeface="Arial" panose="020B0604020202020204" pitchFamily="34" charset="0"/>
              </a:rPr>
              <a:t>Acreditación del vínculo de pertenencia de una persona a una comunidad indígena, que resulta exigible a quienes aspiren a ocupar alguna de las fórmulas reservadas para personas indígenas, la cual deberá ser comprobada por los partidos políticos, coaliciones, candidaturas comunes o candidaturas independientes, a través de documentos idóneos.</a:t>
            </a:r>
            <a:r>
              <a:rPr lang="es-MX" sz="1600" dirty="0">
                <a:latin typeface="Gothic720 BT" panose="020C0603020203020204" pitchFamily="34" charset="0"/>
                <a:cs typeface="Arial" panose="020B0604020202020204" pitchFamily="34" charset="0"/>
              </a:rPr>
              <a:t> </a:t>
            </a:r>
          </a:p>
          <a:p>
            <a:endParaRPr lang="es-MX" sz="16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7961" y="6039097"/>
            <a:ext cx="924155" cy="549564"/>
          </a:xfrm>
          <a:prstGeom prst="rect">
            <a:avLst/>
          </a:prstGeom>
        </p:spPr>
      </p:pic>
    </p:spTree>
    <p:extLst>
      <p:ext uri="{BB962C8B-B14F-4D97-AF65-F5344CB8AC3E}">
        <p14:creationId xmlns:p14="http://schemas.microsoft.com/office/powerpoint/2010/main" val="2837855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76B1AF-3CE0-4842-909D-D65B879D391D}"/>
              </a:ext>
            </a:extLst>
          </p:cNvPr>
          <p:cNvSpPr>
            <a:spLocks noGrp="1"/>
          </p:cNvSpPr>
          <p:nvPr>
            <p:ph type="title" idx="4294967295"/>
          </p:nvPr>
        </p:nvSpPr>
        <p:spPr>
          <a:xfrm>
            <a:off x="0" y="565150"/>
            <a:ext cx="10515600" cy="1325563"/>
          </a:xfrm>
        </p:spPr>
        <p:txBody>
          <a:bodyPr>
            <a:normAutofit/>
          </a:bodyPr>
          <a:lstStyle/>
          <a:p>
            <a:pPr algn="just"/>
            <a:r>
              <a:rPr lang="es-MX" sz="3200" cap="none" dirty="0">
                <a:solidFill>
                  <a:schemeClr val="tx1"/>
                </a:solidFill>
                <a:latin typeface="Gothic720 BT" panose="020C0603020203020204" pitchFamily="34" charset="0"/>
              </a:rPr>
              <a:t>Requisitos para que una persona pueda ser postulada como candidata indígena</a:t>
            </a:r>
          </a:p>
        </p:txBody>
      </p:sp>
      <p:sp>
        <p:nvSpPr>
          <p:cNvPr id="5" name="Rectángulo: esquinas diagonales cortadas 4">
            <a:extLst>
              <a:ext uri="{FF2B5EF4-FFF2-40B4-BE49-F238E27FC236}">
                <a16:creationId xmlns:a16="http://schemas.microsoft.com/office/drawing/2014/main" id="{16DCA71A-3A25-493A-85DB-13299064EFC2}"/>
              </a:ext>
            </a:extLst>
          </p:cNvPr>
          <p:cNvSpPr/>
          <p:nvPr/>
        </p:nvSpPr>
        <p:spPr>
          <a:xfrm>
            <a:off x="3007834" y="2407394"/>
            <a:ext cx="5967414" cy="865186"/>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just"/>
            <a:r>
              <a:rPr lang="es-MX" dirty="0">
                <a:latin typeface="Gothic720 BT" panose="020C0603020203020204" pitchFamily="34" charset="0"/>
              </a:rPr>
              <a:t>Manifestar su auto</a:t>
            </a:r>
            <a:r>
              <a:rPr lang="es-419" dirty="0">
                <a:latin typeface="Gothic720 BT" panose="020C0603020203020204" pitchFamily="34" charset="0"/>
              </a:rPr>
              <a:t>adscripción a un pueblo o comunidad indígena.</a:t>
            </a:r>
            <a:endParaRPr lang="es-MX" dirty="0">
              <a:latin typeface="Gothic720 BT" panose="020C0603020203020204" pitchFamily="34" charset="0"/>
            </a:endParaRPr>
          </a:p>
        </p:txBody>
      </p:sp>
      <p:sp>
        <p:nvSpPr>
          <p:cNvPr id="7" name="Rectángulo: esquinas diagonales cortadas 6">
            <a:extLst>
              <a:ext uri="{FF2B5EF4-FFF2-40B4-BE49-F238E27FC236}">
                <a16:creationId xmlns:a16="http://schemas.microsoft.com/office/drawing/2014/main" id="{D0463EB2-41CE-42B3-AB55-AD71517228AE}"/>
              </a:ext>
            </a:extLst>
          </p:cNvPr>
          <p:cNvSpPr/>
          <p:nvPr/>
        </p:nvSpPr>
        <p:spPr>
          <a:xfrm>
            <a:off x="3831746" y="3761532"/>
            <a:ext cx="5967414" cy="865186"/>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just"/>
            <a:r>
              <a:rPr lang="es-419" dirty="0">
                <a:latin typeface="Gothic720 BT" panose="020C0603020203020204" pitchFamily="34" charset="0"/>
              </a:rPr>
              <a:t>Pertenecer a un pueblo o comunidad indígena en la entidad.</a:t>
            </a:r>
            <a:endParaRPr lang="es-MX" dirty="0">
              <a:latin typeface="Gothic720 BT" panose="020C0603020203020204" pitchFamily="34" charset="0"/>
            </a:endParaRPr>
          </a:p>
        </p:txBody>
      </p:sp>
      <p:sp>
        <p:nvSpPr>
          <p:cNvPr id="9" name="Rectángulo: esquinas diagonales cortadas 8">
            <a:extLst>
              <a:ext uri="{FF2B5EF4-FFF2-40B4-BE49-F238E27FC236}">
                <a16:creationId xmlns:a16="http://schemas.microsoft.com/office/drawing/2014/main" id="{65DEC0D9-8711-4402-A641-700571F3A42D}"/>
              </a:ext>
            </a:extLst>
          </p:cNvPr>
          <p:cNvSpPr/>
          <p:nvPr/>
        </p:nvSpPr>
        <p:spPr>
          <a:xfrm>
            <a:off x="4455633" y="5115670"/>
            <a:ext cx="5967414" cy="865186"/>
          </a:xfrm>
          <a:prstGeom prst="snip2DiagRect">
            <a:avLst/>
          </a:prstGeom>
        </p:spPr>
        <p:style>
          <a:lnRef idx="3">
            <a:schemeClr val="lt1"/>
          </a:lnRef>
          <a:fillRef idx="1">
            <a:schemeClr val="accent2"/>
          </a:fillRef>
          <a:effectRef idx="1">
            <a:schemeClr val="accent2"/>
          </a:effectRef>
          <a:fontRef idx="minor">
            <a:schemeClr val="lt1"/>
          </a:fontRef>
        </p:style>
        <p:txBody>
          <a:bodyPr rtlCol="0" anchor="ctr"/>
          <a:lstStyle/>
          <a:p>
            <a:pPr lvl="0" algn="just"/>
            <a:r>
              <a:rPr lang="es-419" dirty="0">
                <a:latin typeface="Gothic720 BT" panose="020C0603020203020204" pitchFamily="34" charset="0"/>
              </a:rPr>
              <a:t>El cumplimiento de los requisitos constitucionales y legales para ser titular de una candidatura.</a:t>
            </a:r>
            <a:endParaRPr lang="es-MX" dirty="0">
              <a:latin typeface="Gothic720 BT" panose="020C0603020203020204" pitchFamily="34" charset="0"/>
            </a:endParaRPr>
          </a:p>
        </p:txBody>
      </p:sp>
      <p:sp>
        <p:nvSpPr>
          <p:cNvPr id="12" name="Flecha: a la derecha con bandas 11">
            <a:extLst>
              <a:ext uri="{FF2B5EF4-FFF2-40B4-BE49-F238E27FC236}">
                <a16:creationId xmlns:a16="http://schemas.microsoft.com/office/drawing/2014/main" id="{ACC758AB-3E8D-4F04-90D1-42E303F6E28F}"/>
              </a:ext>
            </a:extLst>
          </p:cNvPr>
          <p:cNvSpPr/>
          <p:nvPr/>
        </p:nvSpPr>
        <p:spPr>
          <a:xfrm rot="5400000">
            <a:off x="7684609" y="3272580"/>
            <a:ext cx="657225" cy="619128"/>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14" name="Flecha: a la derecha con bandas 13">
            <a:extLst>
              <a:ext uri="{FF2B5EF4-FFF2-40B4-BE49-F238E27FC236}">
                <a16:creationId xmlns:a16="http://schemas.microsoft.com/office/drawing/2014/main" id="{C6059AD2-9D03-49A3-90DF-BF2886E5EEBA}"/>
              </a:ext>
            </a:extLst>
          </p:cNvPr>
          <p:cNvSpPr/>
          <p:nvPr/>
        </p:nvSpPr>
        <p:spPr>
          <a:xfrm rot="5400000">
            <a:off x="8456137" y="4645767"/>
            <a:ext cx="657225" cy="619128"/>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911" y="6072148"/>
            <a:ext cx="924155" cy="549564"/>
          </a:xfrm>
          <a:prstGeom prst="rect">
            <a:avLst/>
          </a:prstGeom>
        </p:spPr>
      </p:pic>
    </p:spTree>
    <p:extLst>
      <p:ext uri="{BB962C8B-B14F-4D97-AF65-F5344CB8AC3E}">
        <p14:creationId xmlns:p14="http://schemas.microsoft.com/office/powerpoint/2010/main" val="2992042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FF365-63FB-49F7-991B-6EA52084218F}"/>
              </a:ext>
            </a:extLst>
          </p:cNvPr>
          <p:cNvSpPr>
            <a:spLocks noGrp="1"/>
          </p:cNvSpPr>
          <p:nvPr>
            <p:ph type="title" idx="4294967295"/>
          </p:nvPr>
        </p:nvSpPr>
        <p:spPr>
          <a:xfrm>
            <a:off x="0" y="912813"/>
            <a:ext cx="9717088" cy="987425"/>
          </a:xfrm>
        </p:spPr>
        <p:txBody>
          <a:bodyPr>
            <a:normAutofit fontScale="90000"/>
          </a:bodyPr>
          <a:lstStyle/>
          <a:p>
            <a:pPr algn="just"/>
            <a:r>
              <a:rPr lang="es-MX" sz="4000" cap="none" dirty="0">
                <a:solidFill>
                  <a:schemeClr val="tx1"/>
                </a:solidFill>
                <a:latin typeface="Gothic720 BT" panose="020C0603020203020204" pitchFamily="34" charset="0"/>
              </a:rPr>
              <a:t>Criterios generales para acreditar el vínculo de una persona indígena:</a:t>
            </a:r>
          </a:p>
        </p:txBody>
      </p:sp>
      <p:graphicFrame>
        <p:nvGraphicFramePr>
          <p:cNvPr id="3" name="Diagrama 2">
            <a:extLst>
              <a:ext uri="{FF2B5EF4-FFF2-40B4-BE49-F238E27FC236}">
                <a16:creationId xmlns:a16="http://schemas.microsoft.com/office/drawing/2014/main" id="{C6F0CD57-26C7-41A3-BE72-A62A3B68328A}"/>
              </a:ext>
            </a:extLst>
          </p:cNvPr>
          <p:cNvGraphicFramePr/>
          <p:nvPr>
            <p:extLst>
              <p:ext uri="{D42A27DB-BD31-4B8C-83A1-F6EECF244321}">
                <p14:modId xmlns:p14="http://schemas.microsoft.com/office/powerpoint/2010/main" val="2975938432"/>
              </p:ext>
            </p:extLst>
          </p:nvPr>
        </p:nvGraphicFramePr>
        <p:xfrm>
          <a:off x="100072" y="2082188"/>
          <a:ext cx="8955794" cy="5986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lamada ovalada 3"/>
          <p:cNvSpPr/>
          <p:nvPr/>
        </p:nvSpPr>
        <p:spPr>
          <a:xfrm rot="164449">
            <a:off x="8526229" y="1806564"/>
            <a:ext cx="3783723" cy="330693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500" dirty="0">
                <a:latin typeface="Gothic720 Lt BT" panose="020C0403020203020204" pitchFamily="34" charset="0"/>
              </a:rPr>
              <a:t>Para acreditar el vínculo comunitario se atenderá a una perspectiva intercultural, por lo que las pruebas que se presenten podrán derivar de cualquier documento o constancia a través de la cual se pueda acreditar la pertenencia y reconocimiento de la persona indígena a las instituciones de la comunidad indígena.</a:t>
            </a:r>
            <a:endParaRPr lang="es-MX" sz="1500" dirty="0">
              <a:latin typeface="Gothic720 Lt BT" panose="020C0403020203020204" pitchFamily="34" charset="0"/>
            </a:endParaRPr>
          </a:p>
        </p:txBody>
      </p:sp>
    </p:spTree>
    <p:extLst>
      <p:ext uri="{BB962C8B-B14F-4D97-AF65-F5344CB8AC3E}">
        <p14:creationId xmlns:p14="http://schemas.microsoft.com/office/powerpoint/2010/main" val="147605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466850" y="507205"/>
            <a:ext cx="4308475" cy="1014413"/>
          </a:xfrm>
        </p:spPr>
        <p:txBody>
          <a:bodyPr>
            <a:normAutofit/>
          </a:bodyPr>
          <a:lstStyle/>
          <a:p>
            <a:r>
              <a:rPr lang="es-MX" sz="3200" cap="none" dirty="0">
                <a:solidFill>
                  <a:schemeClr val="tx1"/>
                </a:solidFill>
                <a:latin typeface="Gothic720 BT" panose="020C0603020203020204" pitchFamily="34" charset="0"/>
              </a:rPr>
              <a:t>El registro:</a:t>
            </a:r>
          </a:p>
        </p:txBody>
      </p:sp>
      <p:sp>
        <p:nvSpPr>
          <p:cNvPr id="3" name="Marcador de contenido 2"/>
          <p:cNvSpPr>
            <a:spLocks noGrp="1"/>
          </p:cNvSpPr>
          <p:nvPr>
            <p:ph idx="4294967295"/>
          </p:nvPr>
        </p:nvSpPr>
        <p:spPr>
          <a:xfrm>
            <a:off x="1165589" y="1612900"/>
            <a:ext cx="10204450" cy="4230688"/>
          </a:xfrm>
        </p:spPr>
        <p:txBody>
          <a:bodyPr>
            <a:normAutofit lnSpcReduction="10000"/>
          </a:bodyPr>
          <a:lstStyle/>
          <a:p>
            <a:pPr algn="just"/>
            <a:r>
              <a:rPr lang="es-MX" sz="1600" dirty="0">
                <a:latin typeface="Gothic720 BT" panose="020C0603020203020204" pitchFamily="34" charset="0"/>
              </a:rPr>
              <a:t>La postulación que se realice deberá atender: </a:t>
            </a:r>
          </a:p>
          <a:p>
            <a:pPr algn="just"/>
            <a:endParaRPr lang="es-MX" sz="1600" dirty="0">
              <a:latin typeface="Gothic720 BT" panose="020C0603020203020204" pitchFamily="34" charset="0"/>
            </a:endParaRPr>
          </a:p>
          <a:p>
            <a:pPr marL="981075" indent="-514350" algn="just">
              <a:buAutoNum type="arabicParenR"/>
            </a:pPr>
            <a:r>
              <a:rPr lang="es-MX" sz="1600" dirty="0">
                <a:latin typeface="Gothic720 BT" panose="020C0603020203020204" pitchFamily="34" charset="0"/>
              </a:rPr>
              <a:t>El principio de paridad de género.</a:t>
            </a:r>
          </a:p>
          <a:p>
            <a:pPr marL="981075" indent="-514350" algn="just">
              <a:buAutoNum type="arabicParenR"/>
            </a:pPr>
            <a:r>
              <a:rPr lang="es-419" sz="1600" dirty="0">
                <a:latin typeface="Gothic720 BT" panose="020C0603020203020204" pitchFamily="34" charset="0"/>
              </a:rPr>
              <a:t>Las fórmulas indígenas que se presenten en el caso de que sea encabezada por mujer, la candidatura suplente deberá ser mujer, en el caso de que la candidatura en propiedad sea hombre, la suplente podrá ser hombre o mujer.  </a:t>
            </a:r>
          </a:p>
          <a:p>
            <a:pPr marL="981075" indent="-514350" algn="just">
              <a:buAutoNum type="arabicParenR"/>
            </a:pPr>
            <a:r>
              <a:rPr lang="es-419" sz="1600" dirty="0">
                <a:latin typeface="Gothic720 BT" panose="020C0603020203020204" pitchFamily="34" charset="0"/>
              </a:rPr>
              <a:t>El partido político, coalición, candidatura común o independiente, que pretenda registrar la candidatura indígena tendrá la obligación de </a:t>
            </a:r>
            <a:r>
              <a:rPr lang="es-419" sz="1600" dirty="0" smtClean="0">
                <a:latin typeface="Gothic720 BT" panose="020C0603020203020204" pitchFamily="34" charset="0"/>
              </a:rPr>
              <a:t>acreditar </a:t>
            </a:r>
            <a:r>
              <a:rPr lang="es-419" sz="1600" dirty="0">
                <a:latin typeface="Gothic720 BT" panose="020C0603020203020204" pitchFamily="34" charset="0"/>
              </a:rPr>
              <a:t>la autoadscripción calificada de las personas indígenas. </a:t>
            </a:r>
          </a:p>
          <a:p>
            <a:pPr marL="981075" indent="-514350" algn="just">
              <a:buAutoNum type="arabicParenR"/>
            </a:pPr>
            <a:r>
              <a:rPr lang="es-419" sz="1600" dirty="0">
                <a:latin typeface="Gothic720 BT" panose="020C0603020203020204" pitchFamily="34" charset="0"/>
              </a:rPr>
              <a:t>En el caso de la lista de personas indígenas para la Legislatura, l</a:t>
            </a:r>
            <a:r>
              <a:rPr lang="es-ES" sz="1600" dirty="0">
                <a:latin typeface="Gothic720 BT" panose="020C0603020203020204" pitchFamily="34" charset="0"/>
              </a:rPr>
              <a:t>as personas postuladas podrán pertenecer a cualquier distrito de la entidad.</a:t>
            </a:r>
          </a:p>
          <a:p>
            <a:pPr marL="981075" indent="-514350" algn="just">
              <a:buAutoNum type="arabicParenR"/>
            </a:pPr>
            <a:r>
              <a:rPr lang="es-ES" sz="1600" dirty="0">
                <a:latin typeface="Gothic720 BT" panose="020C0603020203020204" pitchFamily="34" charset="0"/>
              </a:rPr>
              <a:t>Tratándose de postulaciones a algún ayuntamiento, las personas que pretendan ser postuladas como candidatas integrantes de la formula indígena, deberán pertenecer a las comunidades indígenas del municipio de que se trate, además de acreditar su residencia</a:t>
            </a:r>
            <a:r>
              <a:rPr lang="es-ES" sz="1600" dirty="0" smtClean="0">
                <a:latin typeface="Gothic720 BT" panose="020C0603020203020204" pitchFamily="34" charset="0"/>
              </a:rPr>
              <a:t>.</a:t>
            </a:r>
            <a:endParaRPr lang="es-ES" sz="1600" dirty="0">
              <a:latin typeface="Gothic720 BT" panose="020C0603020203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7962" y="6083164"/>
            <a:ext cx="924155" cy="549564"/>
          </a:xfrm>
          <a:prstGeom prst="rect">
            <a:avLst/>
          </a:prstGeom>
        </p:spPr>
      </p:pic>
    </p:spTree>
    <p:extLst>
      <p:ext uri="{BB962C8B-B14F-4D97-AF65-F5344CB8AC3E}">
        <p14:creationId xmlns:p14="http://schemas.microsoft.com/office/powerpoint/2010/main" val="1884358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397881" y="693737"/>
            <a:ext cx="10515600" cy="500063"/>
          </a:xfrm>
        </p:spPr>
        <p:txBody>
          <a:bodyPr>
            <a:normAutofit fontScale="90000"/>
          </a:bodyPr>
          <a:lstStyle/>
          <a:p>
            <a:r>
              <a:rPr lang="es-MX" cap="none" dirty="0">
                <a:solidFill>
                  <a:schemeClr val="tx1"/>
                </a:solidFill>
                <a:latin typeface="Gothic720 BT" panose="020C0603020203020204" pitchFamily="34" charset="0"/>
              </a:rPr>
              <a:t>Incumplimiento de la postulación indígena </a:t>
            </a:r>
          </a:p>
        </p:txBody>
      </p:sp>
      <p:graphicFrame>
        <p:nvGraphicFramePr>
          <p:cNvPr id="5" name="Marcador de contenido 4"/>
          <p:cNvGraphicFramePr>
            <a:graphicFrameLocks noGrp="1"/>
          </p:cNvGraphicFramePr>
          <p:nvPr>
            <p:ph idx="4294967295"/>
            <p:extLst>
              <p:ext uri="{D42A27DB-BD31-4B8C-83A1-F6EECF244321}">
                <p14:modId xmlns:p14="http://schemas.microsoft.com/office/powerpoint/2010/main" val="1287619937"/>
              </p:ext>
            </p:extLst>
          </p:nvPr>
        </p:nvGraphicFramePr>
        <p:xfrm>
          <a:off x="0" y="1562100"/>
          <a:ext cx="12380913"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89326" y="6308436"/>
            <a:ext cx="924155" cy="549564"/>
          </a:xfrm>
          <a:prstGeom prst="rect">
            <a:avLst/>
          </a:prstGeom>
        </p:spPr>
      </p:pic>
    </p:spTree>
    <p:extLst>
      <p:ext uri="{BB962C8B-B14F-4D97-AF65-F5344CB8AC3E}">
        <p14:creationId xmlns:p14="http://schemas.microsoft.com/office/powerpoint/2010/main" val="3502006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162050" y="925513"/>
            <a:ext cx="11029950" cy="785812"/>
          </a:xfrm>
        </p:spPr>
        <p:txBody>
          <a:bodyPr>
            <a:normAutofit fontScale="90000"/>
          </a:bodyPr>
          <a:lstStyle/>
          <a:p>
            <a:r>
              <a:rPr lang="es-MX" sz="3600" cap="none" dirty="0">
                <a:solidFill>
                  <a:schemeClr val="tx1"/>
                </a:solidFill>
                <a:latin typeface="Gothic720 BT" panose="020C0603020203020204" pitchFamily="34" charset="0"/>
              </a:rPr>
              <a:t>Sustitución y/o renuncia</a:t>
            </a:r>
            <a:r>
              <a:rPr lang="es-MX" dirty="0">
                <a:solidFill>
                  <a:schemeClr val="tx1"/>
                </a:solidFill>
                <a:latin typeface="Gothic720 BT" panose="020C0603020203020204" pitchFamily="34" charset="0"/>
              </a:rPr>
              <a:t/>
            </a:r>
            <a:br>
              <a:rPr lang="es-MX" dirty="0">
                <a:solidFill>
                  <a:schemeClr val="tx1"/>
                </a:solidFill>
                <a:latin typeface="Gothic720 BT" panose="020C0603020203020204" pitchFamily="34" charset="0"/>
              </a:rPr>
            </a:br>
            <a:endParaRPr lang="es-MX" dirty="0">
              <a:solidFill>
                <a:schemeClr val="tx1"/>
              </a:solidFill>
              <a:latin typeface="Gothic720 BT" panose="020C0603020203020204" pitchFamily="34" charset="0"/>
            </a:endParaRPr>
          </a:p>
        </p:txBody>
      </p:sp>
      <p:sp>
        <p:nvSpPr>
          <p:cNvPr id="3" name="Marcador de contenido 2"/>
          <p:cNvSpPr>
            <a:spLocks noGrp="1"/>
          </p:cNvSpPr>
          <p:nvPr>
            <p:ph idx="4294967295"/>
          </p:nvPr>
        </p:nvSpPr>
        <p:spPr>
          <a:xfrm>
            <a:off x="0" y="2181225"/>
            <a:ext cx="11029950" cy="3678238"/>
          </a:xfrm>
        </p:spPr>
        <p:txBody>
          <a:bodyPr>
            <a:normAutofit/>
          </a:bodyPr>
          <a:lstStyle/>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p:txBody>
      </p:sp>
      <p:graphicFrame>
        <p:nvGraphicFramePr>
          <p:cNvPr id="5" name="Diagrama 4"/>
          <p:cNvGraphicFramePr/>
          <p:nvPr>
            <p:extLst>
              <p:ext uri="{D42A27DB-BD31-4B8C-83A1-F6EECF244321}">
                <p14:modId xmlns:p14="http://schemas.microsoft.com/office/powerpoint/2010/main" val="2787808922"/>
              </p:ext>
            </p:extLst>
          </p:nvPr>
        </p:nvGraphicFramePr>
        <p:xfrm>
          <a:off x="845656" y="1054053"/>
          <a:ext cx="10604349" cy="5932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4911" y="6148267"/>
            <a:ext cx="924155" cy="549564"/>
          </a:xfrm>
          <a:prstGeom prst="rect">
            <a:avLst/>
          </a:prstGeom>
        </p:spPr>
      </p:pic>
    </p:spTree>
    <p:extLst>
      <p:ext uri="{BB962C8B-B14F-4D97-AF65-F5344CB8AC3E}">
        <p14:creationId xmlns:p14="http://schemas.microsoft.com/office/powerpoint/2010/main" val="181823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0" y="2181225"/>
            <a:ext cx="11029950" cy="3678238"/>
          </a:xfrm>
        </p:spPr>
        <p:txBody>
          <a:bodyPr>
            <a:normAutofit/>
          </a:bodyPr>
          <a:lstStyle/>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911" y="6148267"/>
            <a:ext cx="924155" cy="549564"/>
          </a:xfrm>
          <a:prstGeom prst="rect">
            <a:avLst/>
          </a:prstGeom>
        </p:spPr>
      </p:pic>
      <p:graphicFrame>
        <p:nvGraphicFramePr>
          <p:cNvPr id="7" name="Diagrama 6"/>
          <p:cNvGraphicFramePr/>
          <p:nvPr>
            <p:extLst>
              <p:ext uri="{D42A27DB-BD31-4B8C-83A1-F6EECF244321}">
                <p14:modId xmlns:p14="http://schemas.microsoft.com/office/powerpoint/2010/main" val="785723445"/>
              </p:ext>
            </p:extLst>
          </p:nvPr>
        </p:nvGraphicFramePr>
        <p:xfrm>
          <a:off x="2419087" y="2225396"/>
          <a:ext cx="7410713" cy="419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contenido 2"/>
          <p:cNvSpPr txBox="1">
            <a:spLocks/>
          </p:cNvSpPr>
          <p:nvPr/>
        </p:nvSpPr>
        <p:spPr>
          <a:xfrm>
            <a:off x="640080" y="1249118"/>
            <a:ext cx="10515600" cy="1575411"/>
          </a:xfrm>
          <a:prstGeom prst="rect">
            <a:avLst/>
          </a:prstGeom>
        </p:spPr>
        <p:txBody>
          <a:bodyPr vert="horz" lIns="91440" tIns="45720" rIns="91440" bIns="45720" rtlCol="0" anchor="ctr">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endParaRPr lang="es-MX" sz="1600" dirty="0">
              <a:latin typeface="Gothic720 BT" panose="020C0603020203020204" pitchFamily="34" charset="0"/>
            </a:endParaRPr>
          </a:p>
          <a:p>
            <a:pPr algn="just"/>
            <a:endParaRPr lang="es-MX" sz="1600" dirty="0">
              <a:latin typeface="Gothic720 BT" panose="020C0603020203020204" pitchFamily="34" charset="0"/>
            </a:endParaRPr>
          </a:p>
          <a:p>
            <a:pPr algn="just"/>
            <a:r>
              <a:rPr lang="es-MX" sz="1600" dirty="0">
                <a:latin typeface="Gothic720 BT" panose="020C0603020203020204" pitchFamily="34" charset="0"/>
              </a:rPr>
              <a:t>Si al término de la asignación de diputaciones por el principio de representación proporcional y realizadas las sustituciones necesarias derivadas del cumplimiento del principio de paridad, se advierte el incumplimiento de la representación indígena en la conformación final de la Legislatura, el Consejo General procederá a:</a:t>
            </a:r>
          </a:p>
          <a:p>
            <a:pPr algn="just"/>
            <a:endParaRPr lang="es-MX" sz="1600" dirty="0">
              <a:latin typeface="Gothic720 BT" panose="020C0603020203020204" pitchFamily="34" charset="0"/>
            </a:endParaRPr>
          </a:p>
          <a:p>
            <a:pPr algn="just"/>
            <a:endParaRPr lang="es-MX" sz="1600" dirty="0">
              <a:latin typeface="Gothic720 BT" panose="020C0603020203020204" pitchFamily="34" charset="0"/>
            </a:endParaRPr>
          </a:p>
          <a:p>
            <a:endParaRPr lang="es-MX" dirty="0"/>
          </a:p>
        </p:txBody>
      </p:sp>
    </p:spTree>
    <p:extLst>
      <p:ext uri="{BB962C8B-B14F-4D97-AF65-F5344CB8AC3E}">
        <p14:creationId xmlns:p14="http://schemas.microsoft.com/office/powerpoint/2010/main" val="3808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4294967295"/>
          </p:nvPr>
        </p:nvSpPr>
        <p:spPr>
          <a:xfrm>
            <a:off x="1607740" y="1220911"/>
            <a:ext cx="8449408" cy="4024945"/>
          </a:xfrm>
        </p:spPr>
        <p:txBody>
          <a:bodyPr>
            <a:normAutofit fontScale="77500" lnSpcReduction="20000"/>
          </a:bodyPr>
          <a:lstStyle/>
          <a:p>
            <a:pPr marL="0" indent="0" algn="just">
              <a:buNone/>
            </a:pPr>
            <a:endParaRPr lang="es-MX" sz="2000" dirty="0">
              <a:latin typeface="Gothic720 BT" panose="020C0603020203020204" pitchFamily="34" charset="0"/>
            </a:endParaRPr>
          </a:p>
          <a:p>
            <a:pPr marL="0" indent="0" algn="just">
              <a:buNone/>
            </a:pPr>
            <a:endParaRPr lang="es-MX" sz="2000" dirty="0">
              <a:latin typeface="Gothic720 BT" panose="020C0603020203020204" pitchFamily="34" charset="0"/>
            </a:endParaRPr>
          </a:p>
          <a:p>
            <a:pPr marL="0" indent="0" algn="just">
              <a:buNone/>
            </a:pPr>
            <a:endParaRPr lang="es-MX" sz="2000" dirty="0">
              <a:latin typeface="Gothic720 BT" panose="020C0603020203020204" pitchFamily="34" charset="0"/>
            </a:endParaRPr>
          </a:p>
          <a:p>
            <a:pPr marL="0" indent="0" algn="just">
              <a:buNone/>
            </a:pPr>
            <a:r>
              <a:rPr lang="es-MX" sz="2200" dirty="0">
                <a:latin typeface="Gothic720 BT" panose="020C0603020203020204" pitchFamily="34" charset="0"/>
              </a:rPr>
              <a:t>Entidades permanentes de interés público que agrupan a personas con ideologías e intereses semejantes cuyo objetivo es </a:t>
            </a:r>
            <a:r>
              <a:rPr lang="es-ES" sz="2200" dirty="0">
                <a:latin typeface="Gothic720 BT" panose="020C0603020203020204" pitchFamily="34" charset="0"/>
              </a:rPr>
              <a:t>participar en el poder político a través de competir en los procesos electorales.</a:t>
            </a:r>
          </a:p>
          <a:p>
            <a:pPr marL="0" indent="0" algn="just">
              <a:buNone/>
            </a:pPr>
            <a:endParaRPr lang="es-ES" sz="2200" dirty="0">
              <a:latin typeface="Gothic720 BT" panose="020C0603020203020204" pitchFamily="34" charset="0"/>
            </a:endParaRPr>
          </a:p>
          <a:p>
            <a:pPr marL="0" indent="0" algn="just">
              <a:buNone/>
            </a:pPr>
            <a:r>
              <a:rPr lang="es-ES" sz="2200" dirty="0">
                <a:latin typeface="Gothic720 BT" panose="020C0603020203020204" pitchFamily="34" charset="0"/>
              </a:rPr>
              <a:t>Para su constitución es necesario el cumplimiento de los siguientes requisitos:</a:t>
            </a:r>
          </a:p>
          <a:p>
            <a:pPr marL="514350" indent="-514350" algn="just">
              <a:buFont typeface="+mj-lt"/>
              <a:buAutoNum type="arabicPeriod"/>
            </a:pPr>
            <a:r>
              <a:rPr lang="es-ES" sz="2200" dirty="0">
                <a:latin typeface="Gothic720 BT" panose="020C0603020203020204" pitchFamily="34" charset="0"/>
              </a:rPr>
              <a:t>Declaración de principios, programa de acción y estatutos.</a:t>
            </a:r>
          </a:p>
          <a:p>
            <a:pPr marL="514350" indent="-514350" algn="just">
              <a:buFont typeface="+mj-lt"/>
              <a:buAutoNum type="arabicPeriod"/>
            </a:pPr>
            <a:r>
              <a:rPr lang="es-ES" sz="2200" dirty="0">
                <a:latin typeface="Gothic720 BT" panose="020C0603020203020204" pitchFamily="34" charset="0"/>
              </a:rPr>
              <a:t>Contar con un número determinado de militantes distribuidos en la República Mexicana, el cual no podrá ser inferior al 0.26% del padrón </a:t>
            </a:r>
            <a:r>
              <a:rPr lang="es-ES" sz="2200" dirty="0" smtClean="0">
                <a:latin typeface="Gothic720 BT" panose="020C0603020203020204" pitchFamily="34" charset="0"/>
              </a:rPr>
              <a:t>electoral.</a:t>
            </a:r>
            <a:endParaRPr lang="es-ES" sz="2200" dirty="0">
              <a:latin typeface="Gothic720 BT" panose="020C0603020203020204" pitchFamily="34" charset="0"/>
            </a:endParaRPr>
          </a:p>
          <a:p>
            <a:pPr marL="0" indent="0" algn="just">
              <a:buNone/>
            </a:pPr>
            <a:endParaRPr lang="es-ES" sz="2200" dirty="0">
              <a:latin typeface="Gothic720 BT" panose="020C0603020203020204" pitchFamily="34" charset="0"/>
            </a:endParaRPr>
          </a:p>
          <a:p>
            <a:pPr marL="0" indent="0" algn="just">
              <a:buNone/>
            </a:pPr>
            <a:endParaRPr lang="es-ES" sz="2000" dirty="0">
              <a:latin typeface="Gothic720 BT" panose="020C0603020203020204" pitchFamily="34" charset="0"/>
            </a:endParaRPr>
          </a:p>
          <a:p>
            <a:pPr marL="0" indent="0" algn="just">
              <a:buNone/>
            </a:pPr>
            <a:endParaRPr lang="es-ES" sz="2000" dirty="0">
              <a:latin typeface="Gothic720 BT" panose="020C0603020203020204" pitchFamily="34" charset="0"/>
            </a:endParaRPr>
          </a:p>
          <a:p>
            <a:pPr marL="0" indent="0" algn="just">
              <a:buNone/>
            </a:pPr>
            <a:endParaRPr lang="es-ES" sz="2000" dirty="0">
              <a:latin typeface="Gothic720 BT" panose="020C0603020203020204" pitchFamily="34" charset="0"/>
            </a:endParaRPr>
          </a:p>
          <a:p>
            <a:pPr marL="0" indent="0" algn="just">
              <a:buNone/>
            </a:pPr>
            <a:endParaRPr lang="es-MX" sz="2000" dirty="0">
              <a:latin typeface="Gothic720 BT" panose="020C0603020203020204" pitchFamily="34" charset="0"/>
            </a:endParaRPr>
          </a:p>
          <a:p>
            <a:pPr marL="0" indent="0" algn="just">
              <a:buNone/>
            </a:pPr>
            <a:endParaRPr lang="es-MX" sz="2000" dirty="0">
              <a:latin typeface="Gothic720 BT" panose="020C0603020203020204" pitchFamily="34" charset="0"/>
            </a:endParaRPr>
          </a:p>
        </p:txBody>
      </p:sp>
      <p:sp>
        <p:nvSpPr>
          <p:cNvPr id="2" name="Título 1"/>
          <p:cNvSpPr>
            <a:spLocks noGrp="1"/>
          </p:cNvSpPr>
          <p:nvPr>
            <p:ph type="title" idx="4294967295"/>
          </p:nvPr>
        </p:nvSpPr>
        <p:spPr>
          <a:xfrm>
            <a:off x="1607740" y="923193"/>
            <a:ext cx="3667125" cy="615950"/>
          </a:xfrm>
        </p:spPr>
        <p:txBody>
          <a:bodyPr/>
          <a:lstStyle/>
          <a:p>
            <a:r>
              <a:rPr lang="es-MX" b="1" dirty="0">
                <a:solidFill>
                  <a:schemeClr val="tx1"/>
                </a:solidFill>
                <a:latin typeface="Gothic720 BT" panose="020C0603020203020204" pitchFamily="34" charset="0"/>
              </a:rPr>
              <a:t>¿Qué son?</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59" y="5862827"/>
            <a:ext cx="924155" cy="549564"/>
          </a:xfrm>
          <a:prstGeom prst="rect">
            <a:avLst/>
          </a:prstGeom>
        </p:spPr>
      </p:pic>
    </p:spTree>
    <p:extLst>
      <p:ext uri="{BB962C8B-B14F-4D97-AF65-F5344CB8AC3E}">
        <p14:creationId xmlns:p14="http://schemas.microsoft.com/office/powerpoint/2010/main" val="1126358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idx="4294967295"/>
          </p:nvPr>
        </p:nvSpPr>
        <p:spPr>
          <a:xfrm>
            <a:off x="938212" y="340700"/>
            <a:ext cx="5157788" cy="823913"/>
          </a:xfrm>
        </p:spPr>
        <p:txBody>
          <a:bodyPr>
            <a:normAutofit lnSpcReduction="10000"/>
          </a:bodyPr>
          <a:lstStyle/>
          <a:p>
            <a:pPr algn="ctr"/>
            <a:r>
              <a:rPr lang="es-MX" b="1" dirty="0">
                <a:latin typeface="Gothic720 BT" panose="020C0603020203020204" pitchFamily="34" charset="0"/>
              </a:rPr>
              <a:t>Partidos políticos con registro nacional </a:t>
            </a:r>
          </a:p>
          <a:p>
            <a:pPr algn="ctr"/>
            <a:r>
              <a:rPr lang="es-MX" dirty="0">
                <a:latin typeface="Gothic720 BT" panose="020C0603020203020204" pitchFamily="34" charset="0"/>
              </a:rPr>
              <a:t>(10)</a:t>
            </a:r>
          </a:p>
        </p:txBody>
      </p:sp>
      <p:graphicFrame>
        <p:nvGraphicFramePr>
          <p:cNvPr id="13" name="Marcador de contenido 12"/>
          <p:cNvGraphicFramePr>
            <a:graphicFrameLocks noGrp="1"/>
          </p:cNvGraphicFramePr>
          <p:nvPr>
            <p:ph sz="half" idx="4294967295"/>
            <p:extLst>
              <p:ext uri="{D42A27DB-BD31-4B8C-83A1-F6EECF244321}">
                <p14:modId xmlns:p14="http://schemas.microsoft.com/office/powerpoint/2010/main" val="4082755153"/>
              </p:ext>
            </p:extLst>
          </p:nvPr>
        </p:nvGraphicFramePr>
        <p:xfrm>
          <a:off x="1011116" y="1150237"/>
          <a:ext cx="5157788" cy="5133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Marcador de texto 10"/>
          <p:cNvSpPr>
            <a:spLocks noGrp="1"/>
          </p:cNvSpPr>
          <p:nvPr>
            <p:ph type="body" sz="quarter" idx="4294967295"/>
          </p:nvPr>
        </p:nvSpPr>
        <p:spPr>
          <a:xfrm>
            <a:off x="7008813" y="504725"/>
            <a:ext cx="5183187" cy="823913"/>
          </a:xfrm>
        </p:spPr>
        <p:txBody>
          <a:bodyPr>
            <a:normAutofit lnSpcReduction="10000"/>
          </a:bodyPr>
          <a:lstStyle/>
          <a:p>
            <a:pPr algn="ctr"/>
            <a:r>
              <a:rPr lang="es-MX" b="1" dirty="0">
                <a:latin typeface="Gothic720 BT" panose="020C0603020203020204" pitchFamily="34" charset="0"/>
              </a:rPr>
              <a:t>Partidos políticos con registro local </a:t>
            </a:r>
          </a:p>
          <a:p>
            <a:pPr algn="ctr"/>
            <a:r>
              <a:rPr lang="es-MX" dirty="0">
                <a:latin typeface="Gothic720 BT" panose="020C0603020203020204" pitchFamily="34" charset="0"/>
              </a:rPr>
              <a:t>(1)</a:t>
            </a:r>
          </a:p>
        </p:txBody>
      </p:sp>
      <p:graphicFrame>
        <p:nvGraphicFramePr>
          <p:cNvPr id="14" name="Marcador de contenido 13"/>
          <p:cNvGraphicFramePr>
            <a:graphicFrameLocks noGrp="1"/>
          </p:cNvGraphicFramePr>
          <p:nvPr>
            <p:ph sz="quarter" idx="4294967295"/>
            <p:extLst>
              <p:ext uri="{D42A27DB-BD31-4B8C-83A1-F6EECF244321}">
                <p14:modId xmlns:p14="http://schemas.microsoft.com/office/powerpoint/2010/main" val="3427955787"/>
              </p:ext>
            </p:extLst>
          </p:nvPr>
        </p:nvGraphicFramePr>
        <p:xfrm>
          <a:off x="6168904" y="1470392"/>
          <a:ext cx="5183187" cy="4779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60220" y="5840793"/>
            <a:ext cx="924155" cy="549564"/>
          </a:xfrm>
          <a:prstGeom prst="rect">
            <a:avLst/>
          </a:prstGeom>
        </p:spPr>
      </p:pic>
    </p:spTree>
    <p:extLst>
      <p:ext uri="{BB962C8B-B14F-4D97-AF65-F5344CB8AC3E}">
        <p14:creationId xmlns:p14="http://schemas.microsoft.com/office/powerpoint/2010/main" val="2190962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3966343582"/>
              </p:ext>
            </p:extLst>
          </p:nvPr>
        </p:nvGraphicFramePr>
        <p:xfrm>
          <a:off x="1956930" y="1453481"/>
          <a:ext cx="8962048"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idx="4294967295"/>
          </p:nvPr>
        </p:nvSpPr>
        <p:spPr>
          <a:xfrm>
            <a:off x="1663212" y="439068"/>
            <a:ext cx="11029950" cy="1014413"/>
          </a:xfrm>
        </p:spPr>
        <p:txBody>
          <a:bodyPr>
            <a:normAutofit/>
          </a:bodyPr>
          <a:lstStyle/>
          <a:p>
            <a:r>
              <a:rPr lang="es-MX" sz="3600" b="1" cap="none" dirty="0">
                <a:solidFill>
                  <a:schemeClr val="tx1"/>
                </a:solidFill>
                <a:latin typeface="Gothic720 BT" panose="020C0603020203020204" pitchFamily="34" charset="0"/>
              </a:rPr>
              <a:t>Principales fines </a:t>
            </a:r>
          </a:p>
        </p:txBody>
      </p:sp>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8978" y="6006142"/>
            <a:ext cx="924155" cy="549564"/>
          </a:xfrm>
          <a:prstGeom prst="rect">
            <a:avLst/>
          </a:prstGeom>
        </p:spPr>
      </p:pic>
    </p:spTree>
    <p:extLst>
      <p:ext uri="{BB962C8B-B14F-4D97-AF65-F5344CB8AC3E}">
        <p14:creationId xmlns:p14="http://schemas.microsoft.com/office/powerpoint/2010/main" val="1673870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4294967295"/>
          </p:nvPr>
        </p:nvSpPr>
        <p:spPr>
          <a:xfrm>
            <a:off x="0" y="676275"/>
            <a:ext cx="5086350" cy="534988"/>
          </a:xfrm>
        </p:spPr>
        <p:txBody>
          <a:bodyPr>
            <a:normAutofit/>
          </a:bodyPr>
          <a:lstStyle/>
          <a:p>
            <a:pPr algn="ctr"/>
            <a:r>
              <a:rPr lang="es-MX" b="1" dirty="0">
                <a:solidFill>
                  <a:schemeClr val="tx1"/>
                </a:solidFill>
                <a:latin typeface="Gothic720 BT" panose="020C0603020203020204" pitchFamily="34" charset="0"/>
              </a:rPr>
              <a:t>Derechos</a:t>
            </a:r>
            <a:r>
              <a:rPr lang="es-MX" sz="2000" b="1" dirty="0">
                <a:solidFill>
                  <a:schemeClr val="tx1"/>
                </a:solidFill>
                <a:latin typeface="Gothic720 BT" panose="020C0603020203020204" pitchFamily="34" charset="0"/>
              </a:rPr>
              <a:t> </a:t>
            </a:r>
          </a:p>
        </p:txBody>
      </p:sp>
      <p:sp>
        <p:nvSpPr>
          <p:cNvPr id="6" name="Marcador de contenido 5"/>
          <p:cNvSpPr>
            <a:spLocks noGrp="1"/>
          </p:cNvSpPr>
          <p:nvPr>
            <p:ph sz="half" idx="4294967295"/>
          </p:nvPr>
        </p:nvSpPr>
        <p:spPr>
          <a:xfrm>
            <a:off x="1705708" y="1235319"/>
            <a:ext cx="4365624" cy="5386392"/>
          </a:xfrm>
        </p:spPr>
        <p:txBody>
          <a:bodyPr>
            <a:noAutofit/>
          </a:bodyPr>
          <a:lstStyle/>
          <a:p>
            <a:pPr algn="just">
              <a:spcBef>
                <a:spcPts val="1200"/>
              </a:spcBef>
              <a:spcAft>
                <a:spcPts val="1200"/>
              </a:spcAft>
            </a:pPr>
            <a:r>
              <a:rPr lang="es-MX" sz="1800" dirty="0">
                <a:latin typeface="Gothic720 BT" panose="020C0603020203020204" pitchFamily="34" charset="0"/>
              </a:rPr>
              <a:t>Participar en </a:t>
            </a:r>
            <a:r>
              <a:rPr lang="es-MX" sz="1800" dirty="0" smtClean="0">
                <a:latin typeface="Gothic720 BT" panose="020C0603020203020204" pitchFamily="34" charset="0"/>
              </a:rPr>
              <a:t>los </a:t>
            </a:r>
            <a:r>
              <a:rPr lang="es-MX" sz="1800" dirty="0">
                <a:latin typeface="Gothic720 BT" panose="020C0603020203020204" pitchFamily="34" charset="0"/>
              </a:rPr>
              <a:t>procesos electorales. </a:t>
            </a:r>
          </a:p>
          <a:p>
            <a:pPr algn="just">
              <a:spcBef>
                <a:spcPts val="1200"/>
              </a:spcBef>
              <a:spcAft>
                <a:spcPts val="1200"/>
              </a:spcAft>
            </a:pPr>
            <a:r>
              <a:rPr lang="es-MX" sz="1800" dirty="0">
                <a:latin typeface="Gothic720 BT" panose="020C0603020203020204" pitchFamily="34" charset="0"/>
              </a:rPr>
              <a:t>Acceder a las prerrogativas y recibir financiamiento público.</a:t>
            </a:r>
          </a:p>
          <a:p>
            <a:pPr algn="just">
              <a:spcBef>
                <a:spcPts val="1200"/>
              </a:spcBef>
              <a:spcAft>
                <a:spcPts val="1200"/>
              </a:spcAft>
            </a:pPr>
            <a:r>
              <a:rPr lang="es-MX" sz="1800" dirty="0">
                <a:latin typeface="Gothic720 BT" panose="020C0603020203020204" pitchFamily="34" charset="0"/>
              </a:rPr>
              <a:t>Organizar procesos internos para seleccionar y postular </a:t>
            </a:r>
            <a:r>
              <a:rPr lang="es-MX" sz="1800" dirty="0" smtClean="0">
                <a:latin typeface="Gothic720 BT" panose="020C0603020203020204" pitchFamily="34" charset="0"/>
              </a:rPr>
              <a:t>candidaturas.</a:t>
            </a:r>
          </a:p>
          <a:p>
            <a:pPr algn="just">
              <a:spcBef>
                <a:spcPts val="1200"/>
              </a:spcBef>
              <a:spcAft>
                <a:spcPts val="1200"/>
              </a:spcAft>
            </a:pPr>
            <a:r>
              <a:rPr lang="es-MX" sz="1800" dirty="0" smtClean="0">
                <a:latin typeface="Gothic720 BT" panose="020C0603020203020204" pitchFamily="34" charset="0"/>
              </a:rPr>
              <a:t>Nombrar </a:t>
            </a:r>
            <a:r>
              <a:rPr lang="es-MX" sz="1800" dirty="0">
                <a:latin typeface="Gothic720 BT" panose="020C0603020203020204" pitchFamily="34" charset="0"/>
              </a:rPr>
              <a:t>representantes ante los órganos del Instituto Electoral del Estado de Querétaro. </a:t>
            </a:r>
          </a:p>
          <a:p>
            <a:pPr algn="just">
              <a:spcBef>
                <a:spcPts val="1200"/>
              </a:spcBef>
              <a:spcAft>
                <a:spcPts val="1200"/>
              </a:spcAft>
            </a:pPr>
            <a:r>
              <a:rPr lang="es-MX" sz="1800" dirty="0">
                <a:latin typeface="Gothic720 BT" panose="020C0603020203020204" pitchFamily="34" charset="0"/>
              </a:rPr>
              <a:t>Formar frentes, </a:t>
            </a:r>
            <a:r>
              <a:rPr lang="es-MX" sz="1800" b="1" dirty="0">
                <a:latin typeface="Gothic720 BT" panose="020C0603020203020204" pitchFamily="34" charset="0"/>
              </a:rPr>
              <a:t>coaliciones, candidaturas comunes</a:t>
            </a:r>
            <a:r>
              <a:rPr lang="es-MX" sz="1800" dirty="0">
                <a:latin typeface="Gothic720 BT" panose="020C0603020203020204" pitchFamily="34" charset="0"/>
              </a:rPr>
              <a:t> y fusiones. </a:t>
            </a:r>
          </a:p>
          <a:p>
            <a:pPr algn="just">
              <a:spcBef>
                <a:spcPts val="1200"/>
              </a:spcBef>
              <a:spcAft>
                <a:spcPts val="1200"/>
              </a:spcAft>
            </a:pPr>
            <a:r>
              <a:rPr lang="es-MX" sz="1800" dirty="0">
                <a:latin typeface="Gothic720 BT" panose="020C0603020203020204" pitchFamily="34" charset="0"/>
              </a:rPr>
              <a:t>Acceder </a:t>
            </a:r>
            <a:r>
              <a:rPr lang="es-MX" sz="1800" dirty="0" smtClean="0">
                <a:latin typeface="Gothic720 BT" panose="020C0603020203020204" pitchFamily="34" charset="0"/>
              </a:rPr>
              <a:t>al </a:t>
            </a:r>
            <a:r>
              <a:rPr lang="es-MX" sz="1800" dirty="0">
                <a:latin typeface="Gothic720 BT" panose="020C0603020203020204" pitchFamily="34" charset="0"/>
              </a:rPr>
              <a:t>sistema de justicia electoral. </a:t>
            </a:r>
          </a:p>
          <a:p>
            <a:pPr algn="just"/>
            <a:endParaRPr lang="es-MX" sz="1800" dirty="0">
              <a:latin typeface="Gothic720 BT" panose="020C0603020203020204" pitchFamily="34" charset="0"/>
            </a:endParaRPr>
          </a:p>
        </p:txBody>
      </p:sp>
      <p:sp>
        <p:nvSpPr>
          <p:cNvPr id="7" name="Marcador de texto 6"/>
          <p:cNvSpPr>
            <a:spLocks noGrp="1"/>
          </p:cNvSpPr>
          <p:nvPr>
            <p:ph type="body" sz="quarter" idx="4294967295"/>
          </p:nvPr>
        </p:nvSpPr>
        <p:spPr>
          <a:xfrm>
            <a:off x="6645397" y="658813"/>
            <a:ext cx="2294914" cy="552450"/>
          </a:xfrm>
        </p:spPr>
        <p:txBody>
          <a:bodyPr>
            <a:normAutofit/>
          </a:bodyPr>
          <a:lstStyle/>
          <a:p>
            <a:pPr algn="ctr"/>
            <a:r>
              <a:rPr lang="es-MX" b="1" dirty="0">
                <a:solidFill>
                  <a:schemeClr val="tx1"/>
                </a:solidFill>
                <a:latin typeface="Gothic720 BT" panose="020C0603020203020204" pitchFamily="34" charset="0"/>
              </a:rPr>
              <a:t>Obligaciones </a:t>
            </a:r>
          </a:p>
        </p:txBody>
      </p:sp>
      <p:sp>
        <p:nvSpPr>
          <p:cNvPr id="8" name="Marcador de contenido 7"/>
          <p:cNvSpPr>
            <a:spLocks noGrp="1"/>
          </p:cNvSpPr>
          <p:nvPr>
            <p:ph sz="quarter" idx="4294967295"/>
          </p:nvPr>
        </p:nvSpPr>
        <p:spPr>
          <a:xfrm>
            <a:off x="6840415" y="1254125"/>
            <a:ext cx="4035669" cy="2795832"/>
          </a:xfrm>
        </p:spPr>
        <p:txBody>
          <a:bodyPr>
            <a:noAutofit/>
          </a:bodyPr>
          <a:lstStyle/>
          <a:p>
            <a:pPr algn="just">
              <a:spcBef>
                <a:spcPts val="1200"/>
              </a:spcBef>
              <a:spcAft>
                <a:spcPts val="1200"/>
              </a:spcAft>
            </a:pPr>
            <a:r>
              <a:rPr lang="es-MX" sz="1800" dirty="0">
                <a:latin typeface="Gothic720 BT" panose="020C0603020203020204" pitchFamily="34" charset="0"/>
              </a:rPr>
              <a:t>Conducir sus actividades dentro del marco legal. </a:t>
            </a:r>
          </a:p>
          <a:p>
            <a:pPr algn="just">
              <a:spcBef>
                <a:spcPts val="1200"/>
              </a:spcBef>
              <a:spcAft>
                <a:spcPts val="1200"/>
              </a:spcAft>
            </a:pPr>
            <a:r>
              <a:rPr lang="es-MX" sz="1800" dirty="0">
                <a:latin typeface="Gothic720 BT" panose="020C0603020203020204" pitchFamily="34" charset="0"/>
              </a:rPr>
              <a:t>Mantener el mínimo de militantes. </a:t>
            </a:r>
          </a:p>
          <a:p>
            <a:pPr algn="just">
              <a:spcBef>
                <a:spcPts val="1200"/>
              </a:spcBef>
              <a:spcAft>
                <a:spcPts val="1200"/>
              </a:spcAft>
            </a:pPr>
            <a:r>
              <a:rPr lang="es-MX" sz="1800" dirty="0">
                <a:latin typeface="Gothic720 BT" panose="020C0603020203020204" pitchFamily="34" charset="0"/>
              </a:rPr>
              <a:t>Abstenerse de ejercer </a:t>
            </a:r>
            <a:r>
              <a:rPr lang="es-MX" sz="1800" dirty="0" smtClean="0">
                <a:latin typeface="Gothic720 BT" panose="020C0603020203020204" pitchFamily="34" charset="0"/>
              </a:rPr>
              <a:t>violencia </a:t>
            </a:r>
            <a:r>
              <a:rPr lang="es-MX" sz="1800" dirty="0">
                <a:latin typeface="Gothic720 BT" panose="020C0603020203020204" pitchFamily="34" charset="0"/>
              </a:rPr>
              <a:t>política de género.</a:t>
            </a:r>
          </a:p>
          <a:p>
            <a:pPr algn="just">
              <a:spcBef>
                <a:spcPts val="1200"/>
              </a:spcBef>
              <a:spcAft>
                <a:spcPts val="1200"/>
              </a:spcAft>
            </a:pPr>
            <a:r>
              <a:rPr lang="es-MX" sz="1800" dirty="0">
                <a:latin typeface="Gothic720 BT" panose="020C0603020203020204" pitchFamily="34" charset="0"/>
              </a:rPr>
              <a:t>Ejercer el financiamiento público para los fines otorgados.</a:t>
            </a:r>
          </a:p>
          <a:p>
            <a:pPr algn="just">
              <a:spcBef>
                <a:spcPts val="1200"/>
              </a:spcBef>
              <a:spcAft>
                <a:spcPts val="1200"/>
              </a:spcAft>
            </a:pPr>
            <a:r>
              <a:rPr lang="es-MX" sz="1800" dirty="0">
                <a:latin typeface="Gothic720 BT" panose="020C0603020203020204" pitchFamily="34" charset="0"/>
              </a:rPr>
              <a:t>Garantizar la paridad de género. </a:t>
            </a:r>
          </a:p>
          <a:p>
            <a:pPr algn="just">
              <a:spcBef>
                <a:spcPts val="1200"/>
              </a:spcBef>
              <a:spcAft>
                <a:spcPts val="1200"/>
              </a:spcAft>
            </a:pPr>
            <a:r>
              <a:rPr lang="es-MX" sz="1800" dirty="0">
                <a:latin typeface="Gothic720 BT" panose="020C0603020203020204" pitchFamily="34" charset="0"/>
              </a:rPr>
              <a:t>Registrar a sus candidaturas. </a:t>
            </a:r>
          </a:p>
          <a:p>
            <a:pPr algn="just">
              <a:spcBef>
                <a:spcPts val="1200"/>
              </a:spcBef>
              <a:spcAft>
                <a:spcPts val="1200"/>
              </a:spcAft>
            </a:pPr>
            <a:r>
              <a:rPr lang="es-MX" sz="1800" dirty="0">
                <a:latin typeface="Gothic720 BT" panose="020C0603020203020204" pitchFamily="34" charset="0"/>
              </a:rPr>
              <a:t>Cumplir con los acuerdos y resoluciones que tomen los órganos electorales. </a:t>
            </a:r>
          </a:p>
          <a:p>
            <a:endParaRPr lang="es-MX" sz="1800" dirty="0">
              <a:latin typeface="Gothic720 BT" panose="020C0603020203020204" pitchFamily="34"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2029" y="6072147"/>
            <a:ext cx="924155" cy="549564"/>
          </a:xfrm>
          <a:prstGeom prst="rect">
            <a:avLst/>
          </a:prstGeom>
        </p:spPr>
      </p:pic>
    </p:spTree>
    <p:extLst>
      <p:ext uri="{BB962C8B-B14F-4D97-AF65-F5344CB8AC3E}">
        <p14:creationId xmlns:p14="http://schemas.microsoft.com/office/powerpoint/2010/main" val="808123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b="1" cap="none" dirty="0">
                <a:latin typeface="Gothic720 BT" panose="020C0603020203020204" pitchFamily="34" charset="0"/>
              </a:rPr>
              <a:t>Coalición </a:t>
            </a:r>
          </a:p>
        </p:txBody>
      </p:sp>
      <p:sp>
        <p:nvSpPr>
          <p:cNvPr id="8" name="Marcador de contenido 7"/>
          <p:cNvSpPr>
            <a:spLocks noGrp="1"/>
          </p:cNvSpPr>
          <p:nvPr>
            <p:ph idx="1"/>
          </p:nvPr>
        </p:nvSpPr>
        <p:spPr>
          <a:xfrm>
            <a:off x="1661748" y="1853910"/>
            <a:ext cx="9184130" cy="4590852"/>
          </a:xfrm>
        </p:spPr>
        <p:txBody>
          <a:bodyPr>
            <a:noAutofit/>
          </a:bodyPr>
          <a:lstStyle/>
          <a:p>
            <a:pPr marL="0" indent="0" algn="just">
              <a:spcBef>
                <a:spcPts val="1200"/>
              </a:spcBef>
              <a:spcAft>
                <a:spcPts val="1200"/>
              </a:spcAft>
              <a:buNone/>
            </a:pPr>
            <a:r>
              <a:rPr lang="es-MX" sz="1600" dirty="0">
                <a:latin typeface="Gothic720 BT" panose="020C0603020203020204" pitchFamily="34" charset="0"/>
              </a:rPr>
              <a:t>Alianza o unión transitoria de dos o más partidos políticos, su finalidad es la postulación durante el proceso electoral de las mismas personas candidatas; </a:t>
            </a:r>
            <a:r>
              <a:rPr lang="es-ES" sz="1600" dirty="0">
                <a:latin typeface="Gothic720 BT" panose="020C0603020203020204" pitchFamily="34" charset="0"/>
              </a:rPr>
              <a:t>concluida la etapa de resultados y de declaraciones de validez de las elecciones termina automáticamente la coalición.</a:t>
            </a:r>
          </a:p>
          <a:p>
            <a:pPr marL="0" indent="0" algn="just">
              <a:spcBef>
                <a:spcPts val="1200"/>
              </a:spcBef>
              <a:spcAft>
                <a:spcPts val="1200"/>
              </a:spcAft>
              <a:buNone/>
            </a:pPr>
            <a:r>
              <a:rPr lang="es-ES" sz="1600" dirty="0">
                <a:latin typeface="Gothic720 BT" panose="020C0603020203020204" pitchFamily="34" charset="0"/>
              </a:rPr>
              <a:t>Para el registro de la coalición debe:</a:t>
            </a:r>
          </a:p>
          <a:p>
            <a:pPr marL="628650" indent="-166688" algn="just">
              <a:spcBef>
                <a:spcPts val="1200"/>
              </a:spcBef>
              <a:spcAft>
                <a:spcPts val="1200"/>
              </a:spcAft>
              <a:buFont typeface="+mj-lt"/>
              <a:buAutoNum type="arabicPeriod"/>
              <a:tabLst>
                <a:tab pos="715963" algn="l"/>
              </a:tabLst>
            </a:pPr>
            <a:r>
              <a:rPr lang="es-ES" sz="1600" dirty="0">
                <a:latin typeface="Gothic720 BT" panose="020C0603020203020204" pitchFamily="34" charset="0"/>
              </a:rPr>
              <a:t>Existir un convenio de </a:t>
            </a:r>
            <a:r>
              <a:rPr lang="es-ES" sz="1600" dirty="0" smtClean="0">
                <a:latin typeface="Gothic720 BT" panose="020C0603020203020204" pitchFamily="34" charset="0"/>
              </a:rPr>
              <a:t>coalición.</a:t>
            </a:r>
            <a:endParaRPr lang="es-ES" sz="1600" dirty="0">
              <a:latin typeface="Gothic720 BT" panose="020C0603020203020204" pitchFamily="34" charset="0"/>
            </a:endParaRPr>
          </a:p>
          <a:p>
            <a:pPr marL="628650" indent="-166688" algn="just">
              <a:spcBef>
                <a:spcPts val="1200"/>
              </a:spcBef>
              <a:spcAft>
                <a:spcPts val="1200"/>
              </a:spcAft>
              <a:buFont typeface="+mj-lt"/>
              <a:buAutoNum type="arabicPeriod"/>
              <a:tabLst>
                <a:tab pos="715963" algn="l"/>
              </a:tabLst>
            </a:pPr>
            <a:r>
              <a:rPr lang="es-ES" sz="1600" dirty="0">
                <a:latin typeface="Gothic720 BT" panose="020C0603020203020204" pitchFamily="34" charset="0"/>
              </a:rPr>
              <a:t>La aprobación </a:t>
            </a:r>
            <a:r>
              <a:rPr lang="es-ES" sz="1600" dirty="0" smtClean="0">
                <a:latin typeface="Gothic720 BT" panose="020C0603020203020204" pitchFamily="34" charset="0"/>
              </a:rPr>
              <a:t>de </a:t>
            </a:r>
            <a:r>
              <a:rPr lang="es-ES" sz="1600" dirty="0">
                <a:latin typeface="Gothic720 BT" panose="020C0603020203020204" pitchFamily="34" charset="0"/>
              </a:rPr>
              <a:t>la plataforma </a:t>
            </a:r>
            <a:r>
              <a:rPr lang="es-ES" sz="1600" dirty="0" smtClean="0">
                <a:latin typeface="Gothic720 BT" panose="020C0603020203020204" pitchFamily="34" charset="0"/>
              </a:rPr>
              <a:t>electoral </a:t>
            </a:r>
            <a:r>
              <a:rPr lang="es-ES" sz="1600" dirty="0">
                <a:latin typeface="Gothic720 BT" panose="020C0603020203020204" pitchFamily="34" charset="0"/>
              </a:rPr>
              <a:t>y del programa de gobierno de la coalición o de uno de los partidos coaligados.</a:t>
            </a:r>
          </a:p>
          <a:p>
            <a:pPr marL="628650" indent="-166688" algn="just">
              <a:spcBef>
                <a:spcPts val="1200"/>
              </a:spcBef>
              <a:spcAft>
                <a:spcPts val="1200"/>
              </a:spcAft>
              <a:buFont typeface="+mj-lt"/>
              <a:buAutoNum type="arabicPeriod"/>
              <a:tabLst>
                <a:tab pos="715963" algn="l"/>
              </a:tabLst>
            </a:pPr>
            <a:r>
              <a:rPr lang="es-ES" sz="1600" dirty="0">
                <a:latin typeface="Gothic720 BT" panose="020C0603020203020204" pitchFamily="34" charset="0"/>
              </a:rPr>
              <a:t>Comprobar que los órganos partidistas aprobaron la postulación y el registro de candidaturas.</a:t>
            </a:r>
          </a:p>
          <a:p>
            <a:pPr marL="0" indent="0" algn="just">
              <a:spcBef>
                <a:spcPts val="1200"/>
              </a:spcBef>
              <a:spcAft>
                <a:spcPts val="1200"/>
              </a:spcAft>
              <a:buNone/>
              <a:tabLst>
                <a:tab pos="715963" algn="l"/>
              </a:tabLst>
            </a:pPr>
            <a:r>
              <a:rPr lang="es-ES" sz="1600" dirty="0">
                <a:latin typeface="Gothic720 BT" panose="020C0603020203020204" pitchFamily="34" charset="0"/>
              </a:rPr>
              <a:t>La solicitud de registro del convenio de coalición, se presenta al presidente del Consejo General del Instituto Electoral del Estado de </a:t>
            </a:r>
            <a:r>
              <a:rPr lang="es-ES" sz="1600" dirty="0" smtClean="0">
                <a:latin typeface="Gothic720 BT" panose="020C0603020203020204" pitchFamily="34" charset="0"/>
              </a:rPr>
              <a:t>Querétaro, a </a:t>
            </a:r>
            <a:r>
              <a:rPr lang="es-ES" sz="1600" dirty="0">
                <a:latin typeface="Gothic720 BT" panose="020C0603020203020204" pitchFamily="34" charset="0"/>
              </a:rPr>
              <a:t>más tardar 30 días antes de que se inicie el periodo de </a:t>
            </a:r>
            <a:r>
              <a:rPr lang="es-ES" sz="1600" dirty="0" smtClean="0">
                <a:latin typeface="Gothic720 BT" panose="020C0603020203020204" pitchFamily="34" charset="0"/>
              </a:rPr>
              <a:t>precampaña.</a:t>
            </a:r>
            <a:endParaRPr lang="es-MX" sz="1600" dirty="0">
              <a:latin typeface="Gothic720 BT" panose="020C0603020203020204" pitchFamily="34" charset="0"/>
            </a:endParaRPr>
          </a:p>
          <a:p>
            <a:pPr marL="0" indent="0" algn="just">
              <a:spcBef>
                <a:spcPts val="1200"/>
              </a:spcBef>
              <a:spcAft>
                <a:spcPts val="1200"/>
              </a:spcAft>
              <a:buNone/>
              <a:tabLst>
                <a:tab pos="715963" algn="l"/>
              </a:tabLst>
            </a:pPr>
            <a:endParaRPr lang="es-ES" sz="1600" dirty="0">
              <a:latin typeface="Gothic720 BT" panose="020C0603020203020204" pitchFamily="34" charset="0"/>
            </a:endParaRPr>
          </a:p>
          <a:p>
            <a:pPr marL="0" indent="0" algn="just">
              <a:spcBef>
                <a:spcPts val="1200"/>
              </a:spcBef>
              <a:spcAft>
                <a:spcPts val="1200"/>
              </a:spcAft>
              <a:buNone/>
              <a:tabLst>
                <a:tab pos="0" algn="l"/>
                <a:tab pos="715963" algn="l"/>
              </a:tabLst>
            </a:pPr>
            <a:endParaRPr lang="es-ES" sz="1600" dirty="0">
              <a:latin typeface="Gothic720 BT" panose="020C0603020203020204" pitchFamily="34" charset="0"/>
            </a:endParaRPr>
          </a:p>
          <a:p>
            <a:pPr marL="0" indent="0" algn="just">
              <a:spcBef>
                <a:spcPts val="1200"/>
              </a:spcBef>
              <a:spcAft>
                <a:spcPts val="1200"/>
              </a:spcAft>
              <a:buNone/>
              <a:tabLst>
                <a:tab pos="0" algn="l"/>
                <a:tab pos="715963" algn="l"/>
              </a:tabLst>
            </a:pPr>
            <a:endParaRPr lang="es-ES" sz="1600" dirty="0">
              <a:latin typeface="Gothic720 BT" panose="020C0603020203020204" pitchFamily="34" charset="0"/>
            </a:endParaRPr>
          </a:p>
          <a:p>
            <a:pPr marL="0" indent="0" algn="just">
              <a:spcBef>
                <a:spcPts val="1200"/>
              </a:spcBef>
              <a:spcAft>
                <a:spcPts val="1200"/>
              </a:spcAft>
              <a:buNone/>
              <a:tabLst>
                <a:tab pos="0" algn="l"/>
                <a:tab pos="715963" algn="l"/>
              </a:tabLst>
            </a:pPr>
            <a:endParaRPr lang="es-ES" sz="1600" dirty="0">
              <a:latin typeface="Gothic720 BT" panose="020C0603020203020204" pitchFamily="34" charset="0"/>
            </a:endParaRPr>
          </a:p>
          <a:p>
            <a:pPr marL="0" indent="0" algn="just">
              <a:spcBef>
                <a:spcPts val="1200"/>
              </a:spcBef>
              <a:spcAft>
                <a:spcPts val="1200"/>
              </a:spcAft>
              <a:buNone/>
              <a:tabLst>
                <a:tab pos="0" algn="l"/>
                <a:tab pos="715963" algn="l"/>
              </a:tabLst>
            </a:pPr>
            <a:endParaRPr lang="es-ES" sz="1600" dirty="0">
              <a:latin typeface="Gothic720 BT" panose="020C0603020203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7961" y="6244389"/>
            <a:ext cx="924155" cy="549564"/>
          </a:xfrm>
          <a:prstGeom prst="rect">
            <a:avLst/>
          </a:prstGeom>
        </p:spPr>
      </p:pic>
    </p:spTree>
    <p:extLst>
      <p:ext uri="{BB962C8B-B14F-4D97-AF65-F5344CB8AC3E}">
        <p14:creationId xmlns:p14="http://schemas.microsoft.com/office/powerpoint/2010/main" val="2427508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634909004"/>
              </p:ext>
            </p:extLst>
          </p:nvPr>
        </p:nvGraphicFramePr>
        <p:xfrm>
          <a:off x="672028" y="1059043"/>
          <a:ext cx="10763479" cy="539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672028" y="720489"/>
            <a:ext cx="4766871" cy="677108"/>
          </a:xfrm>
          <a:prstGeom prst="rect">
            <a:avLst/>
          </a:prstGeom>
          <a:noFill/>
        </p:spPr>
        <p:txBody>
          <a:bodyPr wrap="square" rtlCol="0">
            <a:spAutoFit/>
          </a:bodyPr>
          <a:lstStyle/>
          <a:p>
            <a:r>
              <a:rPr lang="es-ES" sz="2000" dirty="0">
                <a:latin typeface="Gothic720 BT" panose="020C0603020203020204" pitchFamily="34" charset="0"/>
              </a:rPr>
              <a:t>El convenio de coalición debe contener:</a:t>
            </a:r>
          </a:p>
          <a:p>
            <a:endParaRPr lang="es-MX" dirty="0"/>
          </a:p>
        </p:txBody>
      </p:sp>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8809" y="6094181"/>
            <a:ext cx="924155" cy="549564"/>
          </a:xfrm>
          <a:prstGeom prst="rect">
            <a:avLst/>
          </a:prstGeom>
        </p:spPr>
      </p:pic>
    </p:spTree>
    <p:extLst>
      <p:ext uri="{BB962C8B-B14F-4D97-AF65-F5344CB8AC3E}">
        <p14:creationId xmlns:p14="http://schemas.microsoft.com/office/powerpoint/2010/main" val="716650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056904" y="2749135"/>
            <a:ext cx="2660073" cy="1383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a:latin typeface="Gothic720 BT" panose="020C0603020203020204" pitchFamily="34" charset="0"/>
              </a:rPr>
              <a:t>Coaliciones</a:t>
            </a:r>
            <a:r>
              <a:rPr lang="es-MX" sz="2200" dirty="0">
                <a:latin typeface="Gothic720 BT" panose="020C0603020203020204" pitchFamily="34" charset="0"/>
              </a:rPr>
              <a:t> </a:t>
            </a:r>
          </a:p>
          <a:p>
            <a:pPr algn="ctr"/>
            <a:r>
              <a:rPr lang="es-MX" sz="2200" dirty="0">
                <a:latin typeface="Gothic720 BT" panose="020C0603020203020204" pitchFamily="34" charset="0"/>
              </a:rPr>
              <a:t>(Tipos)</a:t>
            </a:r>
          </a:p>
        </p:txBody>
      </p:sp>
      <p:cxnSp>
        <p:nvCxnSpPr>
          <p:cNvPr id="4" name="Conector recto 3"/>
          <p:cNvCxnSpPr>
            <a:stCxn id="2" idx="3"/>
          </p:cNvCxnSpPr>
          <p:nvPr/>
        </p:nvCxnSpPr>
        <p:spPr>
          <a:xfrm flipV="1">
            <a:off x="3716977" y="1674421"/>
            <a:ext cx="1389413" cy="1766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p:cNvCxnSpPr>
            <a:endCxn id="15" idx="1"/>
          </p:cNvCxnSpPr>
          <p:nvPr/>
        </p:nvCxnSpPr>
        <p:spPr>
          <a:xfrm>
            <a:off x="3716977" y="3470565"/>
            <a:ext cx="1341912" cy="184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3716977" y="3455719"/>
            <a:ext cx="155764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5106390" y="1086593"/>
            <a:ext cx="2660073" cy="106878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200" dirty="0">
                <a:latin typeface="Gothic720 BT" panose="020C0603020203020204" pitchFamily="34" charset="0"/>
              </a:rPr>
              <a:t>Total </a:t>
            </a:r>
          </a:p>
        </p:txBody>
      </p:sp>
      <p:sp>
        <p:nvSpPr>
          <p:cNvPr id="14" name="Rectángulo redondeado 13"/>
          <p:cNvSpPr/>
          <p:nvPr/>
        </p:nvSpPr>
        <p:spPr>
          <a:xfrm>
            <a:off x="5106390" y="2913906"/>
            <a:ext cx="2660073" cy="106878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200" dirty="0">
                <a:latin typeface="Gothic720 BT" panose="020C0603020203020204" pitchFamily="34" charset="0"/>
              </a:rPr>
              <a:t> Parcial</a:t>
            </a:r>
          </a:p>
        </p:txBody>
      </p:sp>
      <p:sp>
        <p:nvSpPr>
          <p:cNvPr id="15" name="Rectángulo redondeado 14"/>
          <p:cNvSpPr/>
          <p:nvPr/>
        </p:nvSpPr>
        <p:spPr>
          <a:xfrm>
            <a:off x="5058889" y="4785755"/>
            <a:ext cx="2707574" cy="106878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200" dirty="0">
                <a:latin typeface="Gothic720 BT" panose="020C0603020203020204" pitchFamily="34" charset="0"/>
              </a:rPr>
              <a:t>Flexible  </a:t>
            </a:r>
          </a:p>
        </p:txBody>
      </p:sp>
      <p:sp>
        <p:nvSpPr>
          <p:cNvPr id="20" name="Rectángulo redondeado 19"/>
          <p:cNvSpPr/>
          <p:nvPr/>
        </p:nvSpPr>
        <p:spPr>
          <a:xfrm>
            <a:off x="8631381" y="1086593"/>
            <a:ext cx="2660073" cy="106878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atin typeface="Gothic720 BT" panose="020C0603020203020204" pitchFamily="34" charset="0"/>
              </a:rPr>
              <a:t>Totalidad de las candidaturas</a:t>
            </a:r>
          </a:p>
        </p:txBody>
      </p:sp>
      <p:cxnSp>
        <p:nvCxnSpPr>
          <p:cNvPr id="25" name="Conector recto 24"/>
          <p:cNvCxnSpPr>
            <a:stCxn id="12" idx="3"/>
            <a:endCxn id="20" idx="1"/>
          </p:cNvCxnSpPr>
          <p:nvPr/>
        </p:nvCxnSpPr>
        <p:spPr>
          <a:xfrm>
            <a:off x="7766463" y="1620984"/>
            <a:ext cx="86491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ángulo redondeado 26"/>
          <p:cNvSpPr/>
          <p:nvPr/>
        </p:nvSpPr>
        <p:spPr>
          <a:xfrm>
            <a:off x="8631380" y="2941627"/>
            <a:ext cx="2660073" cy="106878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atin typeface="Gothic720 BT" panose="020C0603020203020204" pitchFamily="34" charset="0"/>
              </a:rPr>
              <a:t>Al menos el 50% de las candidaturas</a:t>
            </a:r>
          </a:p>
        </p:txBody>
      </p:sp>
      <p:cxnSp>
        <p:nvCxnSpPr>
          <p:cNvPr id="28" name="Conector recto 27"/>
          <p:cNvCxnSpPr/>
          <p:nvPr/>
        </p:nvCxnSpPr>
        <p:spPr>
          <a:xfrm>
            <a:off x="7766462" y="3432958"/>
            <a:ext cx="86491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ángulo redondeado 28"/>
          <p:cNvSpPr/>
          <p:nvPr/>
        </p:nvSpPr>
        <p:spPr>
          <a:xfrm>
            <a:off x="8631379" y="4785755"/>
            <a:ext cx="2660073" cy="106878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atin typeface="Gothic720 BT" panose="020C0603020203020204" pitchFamily="34" charset="0"/>
              </a:rPr>
              <a:t>Al menos el 25% de las candidaturas</a:t>
            </a:r>
          </a:p>
        </p:txBody>
      </p:sp>
      <p:cxnSp>
        <p:nvCxnSpPr>
          <p:cNvPr id="30" name="Conector recto 29"/>
          <p:cNvCxnSpPr/>
          <p:nvPr/>
        </p:nvCxnSpPr>
        <p:spPr>
          <a:xfrm>
            <a:off x="7766462" y="5320145"/>
            <a:ext cx="864918"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9374" y="6080319"/>
            <a:ext cx="924155" cy="549564"/>
          </a:xfrm>
          <a:prstGeom prst="rect">
            <a:avLst/>
          </a:prstGeom>
        </p:spPr>
      </p:pic>
    </p:spTree>
    <p:extLst>
      <p:ext uri="{BB962C8B-B14F-4D97-AF65-F5344CB8AC3E}">
        <p14:creationId xmlns:p14="http://schemas.microsoft.com/office/powerpoint/2010/main" val="4136384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5" grpId="0" animBg="1"/>
      <p:bldP spid="20" grpId="0" animBg="1"/>
      <p:bldP spid="27" grpId="0" animBg="1"/>
      <p:bldP spid="29" grpId="0" animBg="1"/>
    </p:bldLst>
  </p:timing>
</p:sld>
</file>

<file path=ppt/theme/theme1.xml><?xml version="1.0" encoding="utf-8"?>
<a:theme xmlns:a="http://schemas.openxmlformats.org/drawingml/2006/main" name="Tema1">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ema1" id="{4395A44F-2EBF-44D9-8EF2-ED294322B1AA}" vid="{4376D96C-BB04-4D8A-A447-56D68ADDBF2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1399</TotalTime>
  <Words>2874</Words>
  <Application>Microsoft Office PowerPoint</Application>
  <PresentationFormat>Panorámica</PresentationFormat>
  <Paragraphs>230</Paragraphs>
  <Slides>29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Calibri</vt:lpstr>
      <vt:lpstr>Century Gothic</vt:lpstr>
      <vt:lpstr>Gothic720 BT</vt:lpstr>
      <vt:lpstr>Gothic720 Lt BT</vt:lpstr>
      <vt:lpstr>굴림</vt:lpstr>
      <vt:lpstr>Wingdings 2</vt:lpstr>
      <vt:lpstr>Tema1</vt:lpstr>
      <vt:lpstr>Curso en Materia Electoral</vt:lpstr>
      <vt:lpstr>PARTIDOS POLÍTICOS </vt:lpstr>
      <vt:lpstr>¿Qué son?</vt:lpstr>
      <vt:lpstr>Presentación de PowerPoint</vt:lpstr>
      <vt:lpstr>Principales fines </vt:lpstr>
      <vt:lpstr>Presentación de PowerPoint</vt:lpstr>
      <vt:lpstr>Coalición </vt:lpstr>
      <vt:lpstr>Presentación de PowerPoint</vt:lpstr>
      <vt:lpstr>Presentación de PowerPoint</vt:lpstr>
      <vt:lpstr>Candidatura común</vt:lpstr>
      <vt:lpstr>Reglas: </vt:lpstr>
      <vt:lpstr>CANDIDATURAS INDEPENDIENTES </vt:lpstr>
      <vt:lpstr>Presentación de PowerPoint</vt:lpstr>
      <vt:lpstr>Etapas de registro:</vt:lpstr>
      <vt:lpstr>Presentación de PowerPoint</vt:lpstr>
      <vt:lpstr>Presentación de PowerPoint</vt:lpstr>
      <vt:lpstr>Presentación de PowerPoint</vt:lpstr>
      <vt:lpstr>Manifestaciones nulas: </vt:lpstr>
      <vt:lpstr>Presentación de PowerPoint</vt:lpstr>
      <vt:lpstr>CANDIDATURAS INDÍGENAS</vt:lpstr>
      <vt:lpstr>Presentación de PowerPoint</vt:lpstr>
      <vt:lpstr>Municipios con población mayoritariamente indígena </vt:lpstr>
      <vt:lpstr>Autoadscripción:</vt:lpstr>
      <vt:lpstr>Requisitos para que una persona pueda ser postulada como candidata indígena</vt:lpstr>
      <vt:lpstr>Criterios generales para acreditar el vínculo de una persona indígena:</vt:lpstr>
      <vt:lpstr>El registro:</vt:lpstr>
      <vt:lpstr>Incumplimiento de la postulación indígena </vt:lpstr>
      <vt:lpstr>Sustitución y/o renuncia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Partidos Políticos</dc:title>
  <dc:creator>Rocio.Verboonen</dc:creator>
  <cp:lastModifiedBy>HP</cp:lastModifiedBy>
  <cp:revision>131</cp:revision>
  <dcterms:created xsi:type="dcterms:W3CDTF">2020-10-09T20:33:54Z</dcterms:created>
  <dcterms:modified xsi:type="dcterms:W3CDTF">2020-10-20T11:52:59Z</dcterms:modified>
</cp:coreProperties>
</file>