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259" r:id="rId2"/>
    <p:sldId id="260" r:id="rId3"/>
    <p:sldId id="262" r:id="rId4"/>
    <p:sldId id="281" r:id="rId5"/>
    <p:sldId id="282" r:id="rId6"/>
    <p:sldId id="283" r:id="rId7"/>
    <p:sldId id="28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6" r:id="rId26"/>
    <p:sldId id="297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8" r:id="rId37"/>
    <p:sldId id="299" r:id="rId38"/>
    <p:sldId id="300" r:id="rId39"/>
    <p:sldId id="301" r:id="rId40"/>
    <p:sldId id="302" r:id="rId41"/>
    <p:sldId id="280" r:id="rId42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>
      <p:cViewPr varScale="1">
        <p:scale>
          <a:sx n="63" d="100"/>
          <a:sy n="63" d="100"/>
        </p:scale>
        <p:origin x="90" y="38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9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615EA-80BF-49E8-B9CB-0C459A1BE4EA}" type="doc">
      <dgm:prSet loTypeId="urn:microsoft.com/office/officeart/2005/8/layout/process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F125A494-024A-4926-9E58-5C90FBF2D626}">
      <dgm:prSet phldrT="[Texto]" custT="1"/>
      <dgm:spPr>
        <a:solidFill>
          <a:srgbClr val="760076"/>
        </a:solidFill>
      </dgm:spPr>
      <dgm:t>
        <a:bodyPr/>
        <a:lstStyle/>
        <a:p>
          <a:r>
            <a:rPr lang="es-MX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PRIMERA</a:t>
          </a:r>
          <a:endParaRPr lang="es-MX" sz="24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6C9CC5-E44D-4713-B168-359A629E4EF5}" type="parTrans" cxnId="{61AD52B4-B521-41E9-AE4C-393100FCDFC6}">
      <dgm:prSet/>
      <dgm:spPr/>
      <dgm:t>
        <a:bodyPr/>
        <a:lstStyle/>
        <a:p>
          <a:endParaRPr lang="es-MX"/>
        </a:p>
      </dgm:t>
    </dgm:pt>
    <dgm:pt modelId="{75AD84A8-95FF-4209-A158-30A048B10E1C}" type="sibTrans" cxnId="{61AD52B4-B521-41E9-AE4C-393100FCDFC6}">
      <dgm:prSet/>
      <dgm:spPr/>
      <dgm:t>
        <a:bodyPr/>
        <a:lstStyle/>
        <a:p>
          <a:endParaRPr lang="es-MX"/>
        </a:p>
      </dgm:t>
    </dgm:pt>
    <dgm:pt modelId="{5C10F4B8-6E8A-4841-89D3-B984F7A73D16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La preparación de la Elección</a:t>
          </a:r>
          <a:endParaRPr lang="es-MX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19407C-AE19-4A6E-A0F7-097396836DBF}" type="parTrans" cxnId="{400DC04D-4E13-484B-8698-9C9A9D035E70}">
      <dgm:prSet/>
      <dgm:spPr/>
      <dgm:t>
        <a:bodyPr/>
        <a:lstStyle/>
        <a:p>
          <a:endParaRPr lang="es-MX"/>
        </a:p>
      </dgm:t>
    </dgm:pt>
    <dgm:pt modelId="{1897F0A0-A3B8-4D07-A700-3CACC4BF62CC}" type="sibTrans" cxnId="{400DC04D-4E13-484B-8698-9C9A9D035E70}">
      <dgm:prSet/>
      <dgm:spPr/>
      <dgm:t>
        <a:bodyPr/>
        <a:lstStyle/>
        <a:p>
          <a:endParaRPr lang="es-MX"/>
        </a:p>
      </dgm:t>
    </dgm:pt>
    <dgm:pt modelId="{D606E27C-5904-48EC-9AF4-B0BE0967C8B1}">
      <dgm:prSet phldrT="[Texto]" custT="1"/>
      <dgm:spPr>
        <a:solidFill>
          <a:srgbClr val="760076"/>
        </a:solidFill>
      </dgm:spPr>
      <dgm:t>
        <a:bodyPr/>
        <a:lstStyle/>
        <a:p>
          <a:r>
            <a:rPr lang="es-MX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SEGUNDA</a:t>
          </a:r>
          <a:endParaRPr lang="es-MX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DF5A2E-7BCD-42A3-AB11-C955B6BECEA7}" type="parTrans" cxnId="{D7A6C6E0-9FA0-43FC-B86A-401BE8462E13}">
      <dgm:prSet/>
      <dgm:spPr/>
      <dgm:t>
        <a:bodyPr/>
        <a:lstStyle/>
        <a:p>
          <a:endParaRPr lang="es-MX"/>
        </a:p>
      </dgm:t>
    </dgm:pt>
    <dgm:pt modelId="{3F4510EB-4859-43DF-AE40-24C003099799}" type="sibTrans" cxnId="{D7A6C6E0-9FA0-43FC-B86A-401BE8462E13}">
      <dgm:prSet/>
      <dgm:spPr/>
      <dgm:t>
        <a:bodyPr/>
        <a:lstStyle/>
        <a:p>
          <a:endParaRPr lang="es-MX"/>
        </a:p>
      </dgm:t>
    </dgm:pt>
    <dgm:pt modelId="{6912CEB2-69B7-4BC0-B182-2AA8741C6225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La Jornada Electoral</a:t>
          </a:r>
          <a:endParaRPr lang="es-MX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21C689-5A3E-491E-91DC-FDCC9FE97D98}" type="parTrans" cxnId="{E84C024B-A348-431B-82F0-EC7A9657A967}">
      <dgm:prSet/>
      <dgm:spPr/>
      <dgm:t>
        <a:bodyPr/>
        <a:lstStyle/>
        <a:p>
          <a:endParaRPr lang="es-MX"/>
        </a:p>
      </dgm:t>
    </dgm:pt>
    <dgm:pt modelId="{8B3943BE-CEF2-4BB1-B18B-6C09DC1EA625}" type="sibTrans" cxnId="{E84C024B-A348-431B-82F0-EC7A9657A967}">
      <dgm:prSet/>
      <dgm:spPr/>
      <dgm:t>
        <a:bodyPr/>
        <a:lstStyle/>
        <a:p>
          <a:endParaRPr lang="es-MX"/>
        </a:p>
      </dgm:t>
    </dgm:pt>
    <dgm:pt modelId="{0AAD231A-245F-47BF-ACF0-186A91E5CAF2}">
      <dgm:prSet phldrT="[Texto]" custT="1"/>
      <dgm:spPr>
        <a:solidFill>
          <a:srgbClr val="760076"/>
        </a:solidFill>
      </dgm:spPr>
      <dgm:t>
        <a:bodyPr/>
        <a:lstStyle/>
        <a:p>
          <a:r>
            <a:rPr lang="es-MX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TERCERA</a:t>
          </a:r>
          <a:endParaRPr lang="es-MX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BFB4CC-EE9B-416A-8671-3B57BE4512C8}" type="parTrans" cxnId="{177A8CF5-B82F-41A7-B105-6E0A84402354}">
      <dgm:prSet/>
      <dgm:spPr/>
      <dgm:t>
        <a:bodyPr/>
        <a:lstStyle/>
        <a:p>
          <a:endParaRPr lang="es-MX"/>
        </a:p>
      </dgm:t>
    </dgm:pt>
    <dgm:pt modelId="{4C621D37-480E-4D1F-B1D3-6EDE1B9F1DBD}" type="sibTrans" cxnId="{177A8CF5-B82F-41A7-B105-6E0A84402354}">
      <dgm:prSet/>
      <dgm:spPr/>
      <dgm:t>
        <a:bodyPr/>
        <a:lstStyle/>
        <a:p>
          <a:endParaRPr lang="es-MX"/>
        </a:p>
      </dgm:t>
    </dgm:pt>
    <dgm:pt modelId="{649BE613-35B0-426A-ACED-B28C0A076FBB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Los resultados y declaración de </a:t>
          </a:r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validez</a:t>
          </a:r>
          <a:endParaRPr lang="es-MX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3FA6C9-4F97-4969-8BA7-CC4D777F9F45}" type="parTrans" cxnId="{2AE28C8E-F129-4295-8856-527BF6F81C41}">
      <dgm:prSet/>
      <dgm:spPr/>
      <dgm:t>
        <a:bodyPr/>
        <a:lstStyle/>
        <a:p>
          <a:endParaRPr lang="es-MX"/>
        </a:p>
      </dgm:t>
    </dgm:pt>
    <dgm:pt modelId="{F211746D-2B26-4096-82E8-6F47DFC81155}" type="sibTrans" cxnId="{2AE28C8E-F129-4295-8856-527BF6F81C41}">
      <dgm:prSet/>
      <dgm:spPr/>
      <dgm:t>
        <a:bodyPr/>
        <a:lstStyle/>
        <a:p>
          <a:endParaRPr lang="es-MX"/>
        </a:p>
      </dgm:t>
    </dgm:pt>
    <dgm:pt modelId="{6416F52D-407D-47CE-A44B-81C61D8D66FC}" type="pres">
      <dgm:prSet presAssocID="{65C615EA-80BF-49E8-B9CB-0C459A1BE4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5DED4D-8DDB-4FF1-BB82-C69504A1479E}" type="pres">
      <dgm:prSet presAssocID="{0AAD231A-245F-47BF-ACF0-186A91E5CAF2}" presName="boxAndChildren" presStyleCnt="0"/>
      <dgm:spPr/>
    </dgm:pt>
    <dgm:pt modelId="{62C6A7BF-2003-4939-97CB-A4A3382C7CB6}" type="pres">
      <dgm:prSet presAssocID="{0AAD231A-245F-47BF-ACF0-186A91E5CAF2}" presName="parentTextBox" presStyleLbl="node1" presStyleIdx="0" presStyleCnt="3"/>
      <dgm:spPr/>
      <dgm:t>
        <a:bodyPr/>
        <a:lstStyle/>
        <a:p>
          <a:endParaRPr lang="es-ES"/>
        </a:p>
      </dgm:t>
    </dgm:pt>
    <dgm:pt modelId="{05CC3C52-5D70-4F24-97C4-5AAFD8A06947}" type="pres">
      <dgm:prSet presAssocID="{0AAD231A-245F-47BF-ACF0-186A91E5CAF2}" presName="entireBox" presStyleLbl="node1" presStyleIdx="0" presStyleCnt="3"/>
      <dgm:spPr/>
      <dgm:t>
        <a:bodyPr/>
        <a:lstStyle/>
        <a:p>
          <a:endParaRPr lang="es-ES"/>
        </a:p>
      </dgm:t>
    </dgm:pt>
    <dgm:pt modelId="{AFAE08B6-52D6-469D-BED9-7DA5A88E7D70}" type="pres">
      <dgm:prSet presAssocID="{0AAD231A-245F-47BF-ACF0-186A91E5CAF2}" presName="descendantBox" presStyleCnt="0"/>
      <dgm:spPr/>
    </dgm:pt>
    <dgm:pt modelId="{C02A1F2B-B083-4C71-BF90-EEF109297967}" type="pres">
      <dgm:prSet presAssocID="{649BE613-35B0-426A-ACED-B28C0A076FBB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2AA8C0-98DB-43E0-99C0-67084823E893}" type="pres">
      <dgm:prSet presAssocID="{3F4510EB-4859-43DF-AE40-24C003099799}" presName="sp" presStyleCnt="0"/>
      <dgm:spPr/>
    </dgm:pt>
    <dgm:pt modelId="{10F59D59-90CB-4BD5-8A97-9431AB4E5479}" type="pres">
      <dgm:prSet presAssocID="{D606E27C-5904-48EC-9AF4-B0BE0967C8B1}" presName="arrowAndChildren" presStyleCnt="0"/>
      <dgm:spPr/>
    </dgm:pt>
    <dgm:pt modelId="{8B14A015-9F8F-4C72-B52F-ECC23A2D4CC1}" type="pres">
      <dgm:prSet presAssocID="{D606E27C-5904-48EC-9AF4-B0BE0967C8B1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C0E03755-5581-4DD4-B85C-C91ABBB7B21E}" type="pres">
      <dgm:prSet presAssocID="{D606E27C-5904-48EC-9AF4-B0BE0967C8B1}" presName="arrow" presStyleLbl="node1" presStyleIdx="1" presStyleCnt="3"/>
      <dgm:spPr/>
      <dgm:t>
        <a:bodyPr/>
        <a:lstStyle/>
        <a:p>
          <a:endParaRPr lang="es-ES"/>
        </a:p>
      </dgm:t>
    </dgm:pt>
    <dgm:pt modelId="{28A8ADAD-AC89-4743-A56F-855A842B9370}" type="pres">
      <dgm:prSet presAssocID="{D606E27C-5904-48EC-9AF4-B0BE0967C8B1}" presName="descendantArrow" presStyleCnt="0"/>
      <dgm:spPr/>
    </dgm:pt>
    <dgm:pt modelId="{845F5101-448D-4A8D-A5EF-EB80581D4101}" type="pres">
      <dgm:prSet presAssocID="{6912CEB2-69B7-4BC0-B182-2AA8741C6225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A0B2B3-F097-4438-B530-845D3451EB45}" type="pres">
      <dgm:prSet presAssocID="{75AD84A8-95FF-4209-A158-30A048B10E1C}" presName="sp" presStyleCnt="0"/>
      <dgm:spPr/>
    </dgm:pt>
    <dgm:pt modelId="{A894FA81-AE34-46D5-B59F-1F29B165E9B3}" type="pres">
      <dgm:prSet presAssocID="{F125A494-024A-4926-9E58-5C90FBF2D626}" presName="arrowAndChildren" presStyleCnt="0"/>
      <dgm:spPr/>
    </dgm:pt>
    <dgm:pt modelId="{D8170AF4-5A87-4AA8-A98E-76525FBDF84A}" type="pres">
      <dgm:prSet presAssocID="{F125A494-024A-4926-9E58-5C90FBF2D626}" presName="parentTextArrow" presStyleLbl="node1" presStyleIdx="1" presStyleCnt="3"/>
      <dgm:spPr/>
      <dgm:t>
        <a:bodyPr/>
        <a:lstStyle/>
        <a:p>
          <a:endParaRPr lang="es-MX"/>
        </a:p>
      </dgm:t>
    </dgm:pt>
    <dgm:pt modelId="{0912EAF1-5E32-4F55-9AB0-0A8091F73100}" type="pres">
      <dgm:prSet presAssocID="{F125A494-024A-4926-9E58-5C90FBF2D626}" presName="arrow" presStyleLbl="node1" presStyleIdx="2" presStyleCnt="3"/>
      <dgm:spPr/>
      <dgm:t>
        <a:bodyPr/>
        <a:lstStyle/>
        <a:p>
          <a:endParaRPr lang="es-MX"/>
        </a:p>
      </dgm:t>
    </dgm:pt>
    <dgm:pt modelId="{F978795F-E1D5-479C-A3A4-0F99C66CDA30}" type="pres">
      <dgm:prSet presAssocID="{F125A494-024A-4926-9E58-5C90FBF2D626}" presName="descendantArrow" presStyleCnt="0"/>
      <dgm:spPr/>
    </dgm:pt>
    <dgm:pt modelId="{DA6E86BE-E612-40C3-B24F-6CA4BEB4BC9E}" type="pres">
      <dgm:prSet presAssocID="{5C10F4B8-6E8A-4841-89D3-B984F7A73D16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AE28C8E-F129-4295-8856-527BF6F81C41}" srcId="{0AAD231A-245F-47BF-ACF0-186A91E5CAF2}" destId="{649BE613-35B0-426A-ACED-B28C0A076FBB}" srcOrd="0" destOrd="0" parTransId="{5D3FA6C9-4F97-4969-8BA7-CC4D777F9F45}" sibTransId="{F211746D-2B26-4096-82E8-6F47DFC81155}"/>
    <dgm:cxn modelId="{67F3B021-6935-4D48-9AD7-1DB9770FE4EB}" type="presOf" srcId="{0AAD231A-245F-47BF-ACF0-186A91E5CAF2}" destId="{05CC3C52-5D70-4F24-97C4-5AAFD8A06947}" srcOrd="1" destOrd="0" presId="urn:microsoft.com/office/officeart/2005/8/layout/process4"/>
    <dgm:cxn modelId="{400DC04D-4E13-484B-8698-9C9A9D035E70}" srcId="{F125A494-024A-4926-9E58-5C90FBF2D626}" destId="{5C10F4B8-6E8A-4841-89D3-B984F7A73D16}" srcOrd="0" destOrd="0" parTransId="{E519407C-AE19-4A6E-A0F7-097396836DBF}" sibTransId="{1897F0A0-A3B8-4D07-A700-3CACC4BF62CC}"/>
    <dgm:cxn modelId="{DF9B0643-B5BB-4404-9EF0-2B8F890534C5}" type="presOf" srcId="{6912CEB2-69B7-4BC0-B182-2AA8741C6225}" destId="{845F5101-448D-4A8D-A5EF-EB80581D4101}" srcOrd="0" destOrd="0" presId="urn:microsoft.com/office/officeart/2005/8/layout/process4"/>
    <dgm:cxn modelId="{FDB7BF32-CD56-4B3D-B152-C9629859BC90}" type="presOf" srcId="{649BE613-35B0-426A-ACED-B28C0A076FBB}" destId="{C02A1F2B-B083-4C71-BF90-EEF109297967}" srcOrd="0" destOrd="0" presId="urn:microsoft.com/office/officeart/2005/8/layout/process4"/>
    <dgm:cxn modelId="{177A8CF5-B82F-41A7-B105-6E0A84402354}" srcId="{65C615EA-80BF-49E8-B9CB-0C459A1BE4EA}" destId="{0AAD231A-245F-47BF-ACF0-186A91E5CAF2}" srcOrd="2" destOrd="0" parTransId="{B4BFB4CC-EE9B-416A-8671-3B57BE4512C8}" sibTransId="{4C621D37-480E-4D1F-B1D3-6EDE1B9F1DBD}"/>
    <dgm:cxn modelId="{8D5E7CF1-C19A-4C24-BDF1-0FC3F05DCA73}" type="presOf" srcId="{F125A494-024A-4926-9E58-5C90FBF2D626}" destId="{D8170AF4-5A87-4AA8-A98E-76525FBDF84A}" srcOrd="0" destOrd="0" presId="urn:microsoft.com/office/officeart/2005/8/layout/process4"/>
    <dgm:cxn modelId="{5AB7E8A8-355E-4B91-B44E-6961FF8E78FF}" type="presOf" srcId="{D606E27C-5904-48EC-9AF4-B0BE0967C8B1}" destId="{8B14A015-9F8F-4C72-B52F-ECC23A2D4CC1}" srcOrd="0" destOrd="0" presId="urn:microsoft.com/office/officeart/2005/8/layout/process4"/>
    <dgm:cxn modelId="{61AD52B4-B521-41E9-AE4C-393100FCDFC6}" srcId="{65C615EA-80BF-49E8-B9CB-0C459A1BE4EA}" destId="{F125A494-024A-4926-9E58-5C90FBF2D626}" srcOrd="0" destOrd="0" parTransId="{D56C9CC5-E44D-4713-B168-359A629E4EF5}" sibTransId="{75AD84A8-95FF-4209-A158-30A048B10E1C}"/>
    <dgm:cxn modelId="{9C7937A2-39EF-4030-B161-DB99CECCC89B}" type="presOf" srcId="{0AAD231A-245F-47BF-ACF0-186A91E5CAF2}" destId="{62C6A7BF-2003-4939-97CB-A4A3382C7CB6}" srcOrd="0" destOrd="0" presId="urn:microsoft.com/office/officeart/2005/8/layout/process4"/>
    <dgm:cxn modelId="{D7A6C6E0-9FA0-43FC-B86A-401BE8462E13}" srcId="{65C615EA-80BF-49E8-B9CB-0C459A1BE4EA}" destId="{D606E27C-5904-48EC-9AF4-B0BE0967C8B1}" srcOrd="1" destOrd="0" parTransId="{31DF5A2E-7BCD-42A3-AB11-C955B6BECEA7}" sibTransId="{3F4510EB-4859-43DF-AE40-24C003099799}"/>
    <dgm:cxn modelId="{E84C024B-A348-431B-82F0-EC7A9657A967}" srcId="{D606E27C-5904-48EC-9AF4-B0BE0967C8B1}" destId="{6912CEB2-69B7-4BC0-B182-2AA8741C6225}" srcOrd="0" destOrd="0" parTransId="{BE21C689-5A3E-491E-91DC-FDCC9FE97D98}" sibTransId="{8B3943BE-CEF2-4BB1-B18B-6C09DC1EA625}"/>
    <dgm:cxn modelId="{0A08B486-EE1F-4748-A6ED-7CB5E0318393}" type="presOf" srcId="{65C615EA-80BF-49E8-B9CB-0C459A1BE4EA}" destId="{6416F52D-407D-47CE-A44B-81C61D8D66FC}" srcOrd="0" destOrd="0" presId="urn:microsoft.com/office/officeart/2005/8/layout/process4"/>
    <dgm:cxn modelId="{937E8BA5-AF44-445A-A7F0-EAF766A54B35}" type="presOf" srcId="{F125A494-024A-4926-9E58-5C90FBF2D626}" destId="{0912EAF1-5E32-4F55-9AB0-0A8091F73100}" srcOrd="1" destOrd="0" presId="urn:microsoft.com/office/officeart/2005/8/layout/process4"/>
    <dgm:cxn modelId="{1212D9EE-FB28-46BA-94F5-659999975616}" type="presOf" srcId="{5C10F4B8-6E8A-4841-89D3-B984F7A73D16}" destId="{DA6E86BE-E612-40C3-B24F-6CA4BEB4BC9E}" srcOrd="0" destOrd="0" presId="urn:microsoft.com/office/officeart/2005/8/layout/process4"/>
    <dgm:cxn modelId="{192DEDBE-DEE8-437C-9600-CD59F0AFCC86}" type="presOf" srcId="{D606E27C-5904-48EC-9AF4-B0BE0967C8B1}" destId="{C0E03755-5581-4DD4-B85C-C91ABBB7B21E}" srcOrd="1" destOrd="0" presId="urn:microsoft.com/office/officeart/2005/8/layout/process4"/>
    <dgm:cxn modelId="{2449DFCD-4792-4E07-8CB6-37CFA648B197}" type="presParOf" srcId="{6416F52D-407D-47CE-A44B-81C61D8D66FC}" destId="{DB5DED4D-8DDB-4FF1-BB82-C69504A1479E}" srcOrd="0" destOrd="0" presId="urn:microsoft.com/office/officeart/2005/8/layout/process4"/>
    <dgm:cxn modelId="{EF5B8445-5BF7-4845-800F-65521F53BF84}" type="presParOf" srcId="{DB5DED4D-8DDB-4FF1-BB82-C69504A1479E}" destId="{62C6A7BF-2003-4939-97CB-A4A3382C7CB6}" srcOrd="0" destOrd="0" presId="urn:microsoft.com/office/officeart/2005/8/layout/process4"/>
    <dgm:cxn modelId="{73316C90-9167-461A-97CF-8E60F1AC70FF}" type="presParOf" srcId="{DB5DED4D-8DDB-4FF1-BB82-C69504A1479E}" destId="{05CC3C52-5D70-4F24-97C4-5AAFD8A06947}" srcOrd="1" destOrd="0" presId="urn:microsoft.com/office/officeart/2005/8/layout/process4"/>
    <dgm:cxn modelId="{76A6A90A-B65D-44B3-9448-AFEEA000A51D}" type="presParOf" srcId="{DB5DED4D-8DDB-4FF1-BB82-C69504A1479E}" destId="{AFAE08B6-52D6-469D-BED9-7DA5A88E7D70}" srcOrd="2" destOrd="0" presId="urn:microsoft.com/office/officeart/2005/8/layout/process4"/>
    <dgm:cxn modelId="{1169C826-FA16-44B7-B33F-FD881928BF6B}" type="presParOf" srcId="{AFAE08B6-52D6-469D-BED9-7DA5A88E7D70}" destId="{C02A1F2B-B083-4C71-BF90-EEF109297967}" srcOrd="0" destOrd="0" presId="urn:microsoft.com/office/officeart/2005/8/layout/process4"/>
    <dgm:cxn modelId="{8F550008-4DC8-415E-8734-3C77A6D6C6B1}" type="presParOf" srcId="{6416F52D-407D-47CE-A44B-81C61D8D66FC}" destId="{112AA8C0-98DB-43E0-99C0-67084823E893}" srcOrd="1" destOrd="0" presId="urn:microsoft.com/office/officeart/2005/8/layout/process4"/>
    <dgm:cxn modelId="{C584F0F1-8BB5-4C86-BD77-1A8AD1002903}" type="presParOf" srcId="{6416F52D-407D-47CE-A44B-81C61D8D66FC}" destId="{10F59D59-90CB-4BD5-8A97-9431AB4E5479}" srcOrd="2" destOrd="0" presId="urn:microsoft.com/office/officeart/2005/8/layout/process4"/>
    <dgm:cxn modelId="{F9C1BE13-0988-45F1-806A-54753782F562}" type="presParOf" srcId="{10F59D59-90CB-4BD5-8A97-9431AB4E5479}" destId="{8B14A015-9F8F-4C72-B52F-ECC23A2D4CC1}" srcOrd="0" destOrd="0" presId="urn:microsoft.com/office/officeart/2005/8/layout/process4"/>
    <dgm:cxn modelId="{44BB0F2E-8208-4163-81E3-8E69D96E5816}" type="presParOf" srcId="{10F59D59-90CB-4BD5-8A97-9431AB4E5479}" destId="{C0E03755-5581-4DD4-B85C-C91ABBB7B21E}" srcOrd="1" destOrd="0" presId="urn:microsoft.com/office/officeart/2005/8/layout/process4"/>
    <dgm:cxn modelId="{E0689641-E068-4C65-96D1-24B3AEFF0032}" type="presParOf" srcId="{10F59D59-90CB-4BD5-8A97-9431AB4E5479}" destId="{28A8ADAD-AC89-4743-A56F-855A842B9370}" srcOrd="2" destOrd="0" presId="urn:microsoft.com/office/officeart/2005/8/layout/process4"/>
    <dgm:cxn modelId="{DE130C94-C786-4A77-B5D5-B56266BE7C69}" type="presParOf" srcId="{28A8ADAD-AC89-4743-A56F-855A842B9370}" destId="{845F5101-448D-4A8D-A5EF-EB80581D4101}" srcOrd="0" destOrd="0" presId="urn:microsoft.com/office/officeart/2005/8/layout/process4"/>
    <dgm:cxn modelId="{F033D6EC-0FE2-4762-98F4-F3DC4405A0E5}" type="presParOf" srcId="{6416F52D-407D-47CE-A44B-81C61D8D66FC}" destId="{E6A0B2B3-F097-4438-B530-845D3451EB45}" srcOrd="3" destOrd="0" presId="urn:microsoft.com/office/officeart/2005/8/layout/process4"/>
    <dgm:cxn modelId="{0BE6C4B1-DAE9-4AE6-BD94-8D1B00A89F3A}" type="presParOf" srcId="{6416F52D-407D-47CE-A44B-81C61D8D66FC}" destId="{A894FA81-AE34-46D5-B59F-1F29B165E9B3}" srcOrd="4" destOrd="0" presId="urn:microsoft.com/office/officeart/2005/8/layout/process4"/>
    <dgm:cxn modelId="{8A3F7F56-FBA1-4430-A1F2-7C64E130812E}" type="presParOf" srcId="{A894FA81-AE34-46D5-B59F-1F29B165E9B3}" destId="{D8170AF4-5A87-4AA8-A98E-76525FBDF84A}" srcOrd="0" destOrd="0" presId="urn:microsoft.com/office/officeart/2005/8/layout/process4"/>
    <dgm:cxn modelId="{8A2513F0-83EE-471A-818E-24C22041B9D0}" type="presParOf" srcId="{A894FA81-AE34-46D5-B59F-1F29B165E9B3}" destId="{0912EAF1-5E32-4F55-9AB0-0A8091F73100}" srcOrd="1" destOrd="0" presId="urn:microsoft.com/office/officeart/2005/8/layout/process4"/>
    <dgm:cxn modelId="{D894AA09-CA5C-456C-A4D7-6A559DAC5E14}" type="presParOf" srcId="{A894FA81-AE34-46D5-B59F-1F29B165E9B3}" destId="{F978795F-E1D5-479C-A3A4-0F99C66CDA30}" srcOrd="2" destOrd="0" presId="urn:microsoft.com/office/officeart/2005/8/layout/process4"/>
    <dgm:cxn modelId="{A0790A45-B3AF-45CA-B9CB-458A1622B5AE}" type="presParOf" srcId="{F978795F-E1D5-479C-A3A4-0F99C66CDA30}" destId="{DA6E86BE-E612-40C3-B24F-6CA4BEB4BC9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C490B-BDA2-497D-97F1-02FD261AC24D}" type="doc">
      <dgm:prSet loTypeId="urn:microsoft.com/office/officeart/2005/8/layout/chevron2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37FC80F-5C6E-47AC-BA7D-1023B2C046EC}">
      <dgm:prSet phldrT="[Texto]"/>
      <dgm:spPr>
        <a:solidFill>
          <a:srgbClr val="660066"/>
        </a:solidFill>
      </dgm:spPr>
      <dgm:t>
        <a:bodyPr/>
        <a:lstStyle/>
        <a:p>
          <a:r>
            <a:rPr lang="es-419" dirty="0" smtClean="0"/>
            <a:t>1</a:t>
          </a:r>
          <a:endParaRPr lang="es-MX" dirty="0"/>
        </a:p>
      </dgm:t>
    </dgm:pt>
    <dgm:pt modelId="{B5A4FC2F-A977-4685-808A-A99B48CAE93F}" type="parTrans" cxnId="{C4C3D437-ED05-45F8-A9EC-84CC94958353}">
      <dgm:prSet/>
      <dgm:spPr/>
      <dgm:t>
        <a:bodyPr/>
        <a:lstStyle/>
        <a:p>
          <a:endParaRPr lang="es-MX"/>
        </a:p>
      </dgm:t>
    </dgm:pt>
    <dgm:pt modelId="{634FDF95-3A57-483E-B9A0-FE40F6EE4F9D}" type="sibTrans" cxnId="{C4C3D437-ED05-45F8-A9EC-84CC94958353}">
      <dgm:prSet/>
      <dgm:spPr/>
      <dgm:t>
        <a:bodyPr/>
        <a:lstStyle/>
        <a:p>
          <a:endParaRPr lang="es-MX"/>
        </a:p>
      </dgm:t>
    </dgm:pt>
    <dgm:pt modelId="{6E7B06B2-3077-401B-9120-BA27C9353B1C}">
      <dgm:prSet phldrT="[Texto]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just"/>
          <a:r>
            <a:rPr lang="es-419" b="1" dirty="0" smtClean="0"/>
            <a:t>Presentación del análisis de las casillas que podrán ser objeto de recuento.</a:t>
          </a:r>
          <a:endParaRPr lang="es-MX" b="1" dirty="0"/>
        </a:p>
      </dgm:t>
    </dgm:pt>
    <dgm:pt modelId="{07CD6C57-3031-4C02-81DD-7C54A65BBEB0}" type="parTrans" cxnId="{EA1C4E3C-C331-4D12-8658-B3966137B159}">
      <dgm:prSet/>
      <dgm:spPr/>
      <dgm:t>
        <a:bodyPr/>
        <a:lstStyle/>
        <a:p>
          <a:endParaRPr lang="es-MX"/>
        </a:p>
      </dgm:t>
    </dgm:pt>
    <dgm:pt modelId="{B0E13D6E-8306-4A9C-80DE-2EADB4C3FBE0}" type="sibTrans" cxnId="{EA1C4E3C-C331-4D12-8658-B3966137B159}">
      <dgm:prSet/>
      <dgm:spPr/>
      <dgm:t>
        <a:bodyPr/>
        <a:lstStyle/>
        <a:p>
          <a:endParaRPr lang="es-MX"/>
        </a:p>
      </dgm:t>
    </dgm:pt>
    <dgm:pt modelId="{095C07AE-3D3A-485C-8D44-D99BBBE07C00}">
      <dgm:prSet phldrT="[Texto]"/>
      <dgm:spPr>
        <a:solidFill>
          <a:srgbClr val="660066"/>
        </a:solidFill>
      </dgm:spPr>
      <dgm:t>
        <a:bodyPr/>
        <a:lstStyle/>
        <a:p>
          <a:r>
            <a:rPr lang="es-419" dirty="0" smtClean="0"/>
            <a:t>2</a:t>
          </a:r>
          <a:endParaRPr lang="es-MX" dirty="0"/>
        </a:p>
      </dgm:t>
    </dgm:pt>
    <dgm:pt modelId="{7211A3BC-F4C0-445D-9286-C4C24671CE6A}" type="parTrans" cxnId="{BDABF56E-0DA9-4AC9-86D9-0171208A1132}">
      <dgm:prSet/>
      <dgm:spPr/>
      <dgm:t>
        <a:bodyPr/>
        <a:lstStyle/>
        <a:p>
          <a:endParaRPr lang="es-MX"/>
        </a:p>
      </dgm:t>
    </dgm:pt>
    <dgm:pt modelId="{E67EA5E5-49CD-41AF-A19E-1BD53604CA55}" type="sibTrans" cxnId="{BDABF56E-0DA9-4AC9-86D9-0171208A1132}">
      <dgm:prSet/>
      <dgm:spPr/>
      <dgm:t>
        <a:bodyPr/>
        <a:lstStyle/>
        <a:p>
          <a:endParaRPr lang="es-MX"/>
        </a:p>
      </dgm:t>
    </dgm:pt>
    <dgm:pt modelId="{8B7F535B-9180-4FF3-B245-32FFCCB56D37}">
      <dgm:prSet phldrT="[Texto]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s-419" b="1" dirty="0" smtClean="0"/>
            <a:t>Aprobación de la creación de Grupos de Trabajo y Puntos de Recuento.</a:t>
          </a:r>
          <a:endParaRPr lang="es-MX" b="1" dirty="0"/>
        </a:p>
      </dgm:t>
    </dgm:pt>
    <dgm:pt modelId="{1FA968C6-B72A-4090-8E07-CDE0CA38F20F}" type="parTrans" cxnId="{DE2D9661-3C22-495E-870C-A38661182DC9}">
      <dgm:prSet/>
      <dgm:spPr/>
      <dgm:t>
        <a:bodyPr/>
        <a:lstStyle/>
        <a:p>
          <a:endParaRPr lang="es-MX"/>
        </a:p>
      </dgm:t>
    </dgm:pt>
    <dgm:pt modelId="{EF65EF13-5735-463C-B4D5-243132D3D728}" type="sibTrans" cxnId="{DE2D9661-3C22-495E-870C-A38661182DC9}">
      <dgm:prSet/>
      <dgm:spPr/>
      <dgm:t>
        <a:bodyPr/>
        <a:lstStyle/>
        <a:p>
          <a:endParaRPr lang="es-MX"/>
        </a:p>
      </dgm:t>
    </dgm:pt>
    <dgm:pt modelId="{414C80D8-80BA-4097-9D8B-C0242E3DF941}">
      <dgm:prSet phldrT="[Texto]"/>
      <dgm:spPr>
        <a:solidFill>
          <a:srgbClr val="660066"/>
        </a:solidFill>
      </dgm:spPr>
      <dgm:t>
        <a:bodyPr/>
        <a:lstStyle/>
        <a:p>
          <a:r>
            <a:rPr lang="es-419" dirty="0" smtClean="0"/>
            <a:t>3</a:t>
          </a:r>
          <a:endParaRPr lang="es-MX" dirty="0"/>
        </a:p>
      </dgm:t>
    </dgm:pt>
    <dgm:pt modelId="{E839C5C0-1AAF-4A00-B188-9DA174F1EE4E}" type="parTrans" cxnId="{8FA2B62F-705B-4EAE-A574-DE37A635EAFB}">
      <dgm:prSet/>
      <dgm:spPr/>
      <dgm:t>
        <a:bodyPr/>
        <a:lstStyle/>
        <a:p>
          <a:endParaRPr lang="es-MX"/>
        </a:p>
      </dgm:t>
    </dgm:pt>
    <dgm:pt modelId="{4DDC3066-AC14-4A40-98A0-92828F0E0C78}" type="sibTrans" cxnId="{8FA2B62F-705B-4EAE-A574-DE37A635EAFB}">
      <dgm:prSet/>
      <dgm:spPr/>
      <dgm:t>
        <a:bodyPr/>
        <a:lstStyle/>
        <a:p>
          <a:endParaRPr lang="es-MX"/>
        </a:p>
      </dgm:t>
    </dgm:pt>
    <dgm:pt modelId="{D2625A74-00B2-4B6F-BF25-535AC3D3895E}">
      <dgm:prSet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s-419" b="1" dirty="0" smtClean="0"/>
            <a:t>Aprobación del personal que auxiliara en el recuento de votos. </a:t>
          </a:r>
          <a:endParaRPr lang="es-MX" b="1" dirty="0"/>
        </a:p>
      </dgm:t>
    </dgm:pt>
    <dgm:pt modelId="{942CA72B-A6DE-46FA-A2C9-8381C00678E2}" type="parTrans" cxnId="{C502496E-78AC-4432-9E4A-0DCA938B8EE4}">
      <dgm:prSet/>
      <dgm:spPr/>
      <dgm:t>
        <a:bodyPr/>
        <a:lstStyle/>
        <a:p>
          <a:endParaRPr lang="es-MX"/>
        </a:p>
      </dgm:t>
    </dgm:pt>
    <dgm:pt modelId="{3FD531C7-0084-4FAD-8A41-B91B8A7D561B}" type="sibTrans" cxnId="{C502496E-78AC-4432-9E4A-0DCA938B8EE4}">
      <dgm:prSet/>
      <dgm:spPr/>
      <dgm:t>
        <a:bodyPr/>
        <a:lstStyle/>
        <a:p>
          <a:endParaRPr lang="es-MX"/>
        </a:p>
      </dgm:t>
    </dgm:pt>
    <dgm:pt modelId="{3CDCC1C6-B1A0-489F-894C-72DE738BCC21}">
      <dgm:prSet phldrT="[Texto]"/>
      <dgm:spPr>
        <a:solidFill>
          <a:srgbClr val="660066"/>
        </a:solidFill>
      </dgm:spPr>
      <dgm:t>
        <a:bodyPr/>
        <a:lstStyle/>
        <a:p>
          <a:r>
            <a:rPr lang="es-419" dirty="0" smtClean="0"/>
            <a:t>4</a:t>
          </a:r>
          <a:endParaRPr lang="es-MX" dirty="0"/>
        </a:p>
      </dgm:t>
    </dgm:pt>
    <dgm:pt modelId="{9A4AD64A-6A82-4299-B86F-671897773338}" type="parTrans" cxnId="{44039660-684A-4B87-B273-8599930EA0AA}">
      <dgm:prSet/>
      <dgm:spPr/>
      <dgm:t>
        <a:bodyPr/>
        <a:lstStyle/>
        <a:p>
          <a:endParaRPr lang="es-MX"/>
        </a:p>
      </dgm:t>
    </dgm:pt>
    <dgm:pt modelId="{26A0C58A-21B1-4CCE-8D98-CA5034819441}" type="sibTrans" cxnId="{44039660-684A-4B87-B273-8599930EA0AA}">
      <dgm:prSet/>
      <dgm:spPr/>
      <dgm:t>
        <a:bodyPr/>
        <a:lstStyle/>
        <a:p>
          <a:endParaRPr lang="es-MX"/>
        </a:p>
      </dgm:t>
    </dgm:pt>
    <dgm:pt modelId="{7A4878FE-714F-4DA9-9EB7-1BC3A2BA6953}">
      <dgm:prSet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just"/>
          <a:r>
            <a:rPr lang="es-419" b="1" dirty="0" smtClean="0"/>
            <a:t>Informes de logística y medidas de seguridad de los espacios y de resultados del procedimiento de acreditación de representantes ante Grupos de trabajo. </a:t>
          </a:r>
          <a:endParaRPr lang="es-MX" b="1" dirty="0"/>
        </a:p>
      </dgm:t>
    </dgm:pt>
    <dgm:pt modelId="{ED25DE8F-1D63-41BE-BE72-F3E3BD0A1497}" type="parTrans" cxnId="{B11CFB51-2118-4339-A31A-C638DA123410}">
      <dgm:prSet/>
      <dgm:spPr/>
      <dgm:t>
        <a:bodyPr/>
        <a:lstStyle/>
        <a:p>
          <a:endParaRPr lang="es-MX"/>
        </a:p>
      </dgm:t>
    </dgm:pt>
    <dgm:pt modelId="{4C5ACAFC-365C-4CB1-8AD8-E6850F92DE7D}" type="sibTrans" cxnId="{B11CFB51-2118-4339-A31A-C638DA123410}">
      <dgm:prSet/>
      <dgm:spPr/>
      <dgm:t>
        <a:bodyPr/>
        <a:lstStyle/>
        <a:p>
          <a:endParaRPr lang="es-MX"/>
        </a:p>
      </dgm:t>
    </dgm:pt>
    <dgm:pt modelId="{C3312FC7-A0F4-4359-977A-A832EE69A643}">
      <dgm:prSet phldrT="[Texto]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just"/>
          <a:r>
            <a:rPr lang="es-419" b="1" dirty="0" smtClean="0"/>
            <a:t>Aprobación de las casillas que serán objeto de recuento. </a:t>
          </a:r>
          <a:endParaRPr lang="es-MX" b="1" dirty="0"/>
        </a:p>
      </dgm:t>
    </dgm:pt>
    <dgm:pt modelId="{BC47005F-957D-43A1-955A-52440AC99A0E}" type="parTrans" cxnId="{F9C9386F-E924-4116-91EB-679930E139FB}">
      <dgm:prSet/>
      <dgm:spPr/>
      <dgm:t>
        <a:bodyPr/>
        <a:lstStyle/>
        <a:p>
          <a:endParaRPr lang="es-MX"/>
        </a:p>
      </dgm:t>
    </dgm:pt>
    <dgm:pt modelId="{D0FE0DA1-1E25-4E90-A871-C91BB4FFD2CA}" type="sibTrans" cxnId="{F9C9386F-E924-4116-91EB-679930E139FB}">
      <dgm:prSet/>
      <dgm:spPr/>
      <dgm:t>
        <a:bodyPr/>
        <a:lstStyle/>
        <a:p>
          <a:endParaRPr lang="es-MX"/>
        </a:p>
      </dgm:t>
    </dgm:pt>
    <dgm:pt modelId="{A6B542ED-8EB0-4AA7-86A8-F1545584F168}">
      <dgm:prSet phldrT="[Texto]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s-419" b="1" dirty="0" smtClean="0"/>
            <a:t>Aprobación de espacios para Grupos de Trabajo y Puntos de Recuento.  </a:t>
          </a:r>
          <a:endParaRPr lang="es-MX" b="1" dirty="0"/>
        </a:p>
      </dgm:t>
    </dgm:pt>
    <dgm:pt modelId="{3FD862A3-2DCE-4D60-B63E-41EA6F429BDC}" type="parTrans" cxnId="{15598847-1B3F-441E-A366-9F58A0823767}">
      <dgm:prSet/>
      <dgm:spPr/>
      <dgm:t>
        <a:bodyPr/>
        <a:lstStyle/>
        <a:p>
          <a:endParaRPr lang="es-MX"/>
        </a:p>
      </dgm:t>
    </dgm:pt>
    <dgm:pt modelId="{87356ED9-DEFE-4658-8ADE-5F04C4961546}" type="sibTrans" cxnId="{15598847-1B3F-441E-A366-9F58A0823767}">
      <dgm:prSet/>
      <dgm:spPr/>
      <dgm:t>
        <a:bodyPr/>
        <a:lstStyle/>
        <a:p>
          <a:endParaRPr lang="es-MX"/>
        </a:p>
      </dgm:t>
    </dgm:pt>
    <dgm:pt modelId="{899F52DF-6D7D-4D8B-A009-F73B3036BBA4}" type="pres">
      <dgm:prSet presAssocID="{BF8C490B-BDA2-497D-97F1-02FD261AC2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0A6169D-BDC8-4399-AADC-545555B85E22}" type="pres">
      <dgm:prSet presAssocID="{D37FC80F-5C6E-47AC-BA7D-1023B2C046EC}" presName="composite" presStyleCnt="0"/>
      <dgm:spPr/>
    </dgm:pt>
    <dgm:pt modelId="{C64458E4-EDFC-4B02-B1F9-0698F88CB24E}" type="pres">
      <dgm:prSet presAssocID="{D37FC80F-5C6E-47AC-BA7D-1023B2C046E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B9BD68-AB03-40C7-ACE6-F6A8513587DC}" type="pres">
      <dgm:prSet presAssocID="{D37FC80F-5C6E-47AC-BA7D-1023B2C046E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0C30C9-B168-4225-BF39-34C88F480E77}" type="pres">
      <dgm:prSet presAssocID="{634FDF95-3A57-483E-B9A0-FE40F6EE4F9D}" presName="sp" presStyleCnt="0"/>
      <dgm:spPr/>
    </dgm:pt>
    <dgm:pt modelId="{34B3FA53-9B24-4AA0-B1DF-7410DD319B9C}" type="pres">
      <dgm:prSet presAssocID="{095C07AE-3D3A-485C-8D44-D99BBBE07C00}" presName="composite" presStyleCnt="0"/>
      <dgm:spPr/>
    </dgm:pt>
    <dgm:pt modelId="{4E703F97-7BCA-410F-BCA3-133F8694D944}" type="pres">
      <dgm:prSet presAssocID="{095C07AE-3D3A-485C-8D44-D99BBBE07C0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423615-5C96-4592-8A05-0A2B6409EDA1}" type="pres">
      <dgm:prSet presAssocID="{095C07AE-3D3A-485C-8D44-D99BBBE07C0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D4071C-CC82-4E0C-BD96-E74EA5A77BDE}" type="pres">
      <dgm:prSet presAssocID="{E67EA5E5-49CD-41AF-A19E-1BD53604CA55}" presName="sp" presStyleCnt="0"/>
      <dgm:spPr/>
    </dgm:pt>
    <dgm:pt modelId="{7DC8C6D4-91E0-4DB6-A1A1-7FB2A1C3B3E7}" type="pres">
      <dgm:prSet presAssocID="{414C80D8-80BA-4097-9D8B-C0242E3DF941}" presName="composite" presStyleCnt="0"/>
      <dgm:spPr/>
    </dgm:pt>
    <dgm:pt modelId="{6093FE8E-35E8-46D1-B4C5-D3F2154D8DF7}" type="pres">
      <dgm:prSet presAssocID="{414C80D8-80BA-4097-9D8B-C0242E3DF94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F3D085-C96E-4950-8143-16748CC9CBDE}" type="pres">
      <dgm:prSet presAssocID="{414C80D8-80BA-4097-9D8B-C0242E3DF94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558677-3DAF-4811-B5A6-65EC25A9BC31}" type="pres">
      <dgm:prSet presAssocID="{4DDC3066-AC14-4A40-98A0-92828F0E0C78}" presName="sp" presStyleCnt="0"/>
      <dgm:spPr/>
    </dgm:pt>
    <dgm:pt modelId="{56DFD843-317C-4CE7-BB59-93F9C224D784}" type="pres">
      <dgm:prSet presAssocID="{3CDCC1C6-B1A0-489F-894C-72DE738BCC21}" presName="composite" presStyleCnt="0"/>
      <dgm:spPr/>
    </dgm:pt>
    <dgm:pt modelId="{1DB11A28-FCA6-4AAB-B439-20125FB3BDE0}" type="pres">
      <dgm:prSet presAssocID="{3CDCC1C6-B1A0-489F-894C-72DE738BCC2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F1D2B4-0780-4AE4-8BE8-DFE6947AF5C3}" type="pres">
      <dgm:prSet presAssocID="{3CDCC1C6-B1A0-489F-894C-72DE738BCC2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8CF4230-A1EE-4465-A0CF-4412467DD861}" type="presOf" srcId="{A6B542ED-8EB0-4AA7-86A8-F1545584F168}" destId="{3A423615-5C96-4592-8A05-0A2B6409EDA1}" srcOrd="0" destOrd="1" presId="urn:microsoft.com/office/officeart/2005/8/layout/chevron2"/>
    <dgm:cxn modelId="{8FA2B62F-705B-4EAE-A574-DE37A635EAFB}" srcId="{BF8C490B-BDA2-497D-97F1-02FD261AC24D}" destId="{414C80D8-80BA-4097-9D8B-C0242E3DF941}" srcOrd="2" destOrd="0" parTransId="{E839C5C0-1AAF-4A00-B188-9DA174F1EE4E}" sibTransId="{4DDC3066-AC14-4A40-98A0-92828F0E0C78}"/>
    <dgm:cxn modelId="{820EC760-C484-4F14-9649-F191CE0EADC5}" type="presOf" srcId="{414C80D8-80BA-4097-9D8B-C0242E3DF941}" destId="{6093FE8E-35E8-46D1-B4C5-D3F2154D8DF7}" srcOrd="0" destOrd="0" presId="urn:microsoft.com/office/officeart/2005/8/layout/chevron2"/>
    <dgm:cxn modelId="{C4C3D437-ED05-45F8-A9EC-84CC94958353}" srcId="{BF8C490B-BDA2-497D-97F1-02FD261AC24D}" destId="{D37FC80F-5C6E-47AC-BA7D-1023B2C046EC}" srcOrd="0" destOrd="0" parTransId="{B5A4FC2F-A977-4685-808A-A99B48CAE93F}" sibTransId="{634FDF95-3A57-483E-B9A0-FE40F6EE4F9D}"/>
    <dgm:cxn modelId="{DFDABBAE-8901-4EEF-B359-02CF92A93ABB}" type="presOf" srcId="{7A4878FE-714F-4DA9-9EB7-1BC3A2BA6953}" destId="{07F1D2B4-0780-4AE4-8BE8-DFE6947AF5C3}" srcOrd="0" destOrd="0" presId="urn:microsoft.com/office/officeart/2005/8/layout/chevron2"/>
    <dgm:cxn modelId="{DE2D9661-3C22-495E-870C-A38661182DC9}" srcId="{095C07AE-3D3A-485C-8D44-D99BBBE07C00}" destId="{8B7F535B-9180-4FF3-B245-32FFCCB56D37}" srcOrd="0" destOrd="0" parTransId="{1FA968C6-B72A-4090-8E07-CDE0CA38F20F}" sibTransId="{EF65EF13-5735-463C-B4D5-243132D3D728}"/>
    <dgm:cxn modelId="{F9C9386F-E924-4116-91EB-679930E139FB}" srcId="{D37FC80F-5C6E-47AC-BA7D-1023B2C046EC}" destId="{C3312FC7-A0F4-4359-977A-A832EE69A643}" srcOrd="1" destOrd="0" parTransId="{BC47005F-957D-43A1-955A-52440AC99A0E}" sibTransId="{D0FE0DA1-1E25-4E90-A871-C91BB4FFD2CA}"/>
    <dgm:cxn modelId="{B597AC2C-2E68-434F-8560-BF06FF84F1B6}" type="presOf" srcId="{095C07AE-3D3A-485C-8D44-D99BBBE07C00}" destId="{4E703F97-7BCA-410F-BCA3-133F8694D944}" srcOrd="0" destOrd="0" presId="urn:microsoft.com/office/officeart/2005/8/layout/chevron2"/>
    <dgm:cxn modelId="{2F5E99CB-A010-421C-B9D1-9BA5052B0E82}" type="presOf" srcId="{BF8C490B-BDA2-497D-97F1-02FD261AC24D}" destId="{899F52DF-6D7D-4D8B-A009-F73B3036BBA4}" srcOrd="0" destOrd="0" presId="urn:microsoft.com/office/officeart/2005/8/layout/chevron2"/>
    <dgm:cxn modelId="{C54DCFA0-5794-4152-A2C2-943E3B4E5FC7}" type="presOf" srcId="{6E7B06B2-3077-401B-9120-BA27C9353B1C}" destId="{D1B9BD68-AB03-40C7-ACE6-F6A8513587DC}" srcOrd="0" destOrd="0" presId="urn:microsoft.com/office/officeart/2005/8/layout/chevron2"/>
    <dgm:cxn modelId="{D13AA3F5-755C-4675-A5F5-7EE8533EB374}" type="presOf" srcId="{3CDCC1C6-B1A0-489F-894C-72DE738BCC21}" destId="{1DB11A28-FCA6-4AAB-B439-20125FB3BDE0}" srcOrd="0" destOrd="0" presId="urn:microsoft.com/office/officeart/2005/8/layout/chevron2"/>
    <dgm:cxn modelId="{15598847-1B3F-441E-A366-9F58A0823767}" srcId="{095C07AE-3D3A-485C-8D44-D99BBBE07C00}" destId="{A6B542ED-8EB0-4AA7-86A8-F1545584F168}" srcOrd="1" destOrd="0" parTransId="{3FD862A3-2DCE-4D60-B63E-41EA6F429BDC}" sibTransId="{87356ED9-DEFE-4658-8ADE-5F04C4961546}"/>
    <dgm:cxn modelId="{C502496E-78AC-4432-9E4A-0DCA938B8EE4}" srcId="{414C80D8-80BA-4097-9D8B-C0242E3DF941}" destId="{D2625A74-00B2-4B6F-BF25-535AC3D3895E}" srcOrd="0" destOrd="0" parTransId="{942CA72B-A6DE-46FA-A2C9-8381C00678E2}" sibTransId="{3FD531C7-0084-4FAD-8A41-B91B8A7D561B}"/>
    <dgm:cxn modelId="{449B7D4C-A305-4EF5-9F86-435D603EE68F}" type="presOf" srcId="{C3312FC7-A0F4-4359-977A-A832EE69A643}" destId="{D1B9BD68-AB03-40C7-ACE6-F6A8513587DC}" srcOrd="0" destOrd="1" presId="urn:microsoft.com/office/officeart/2005/8/layout/chevron2"/>
    <dgm:cxn modelId="{EA1C4E3C-C331-4D12-8658-B3966137B159}" srcId="{D37FC80F-5C6E-47AC-BA7D-1023B2C046EC}" destId="{6E7B06B2-3077-401B-9120-BA27C9353B1C}" srcOrd="0" destOrd="0" parTransId="{07CD6C57-3031-4C02-81DD-7C54A65BBEB0}" sibTransId="{B0E13D6E-8306-4A9C-80DE-2EADB4C3FBE0}"/>
    <dgm:cxn modelId="{B4A223A7-F072-4150-BED8-577C146194FC}" type="presOf" srcId="{D2625A74-00B2-4B6F-BF25-535AC3D3895E}" destId="{10F3D085-C96E-4950-8143-16748CC9CBDE}" srcOrd="0" destOrd="0" presId="urn:microsoft.com/office/officeart/2005/8/layout/chevron2"/>
    <dgm:cxn modelId="{12E66DD2-7877-4DB0-B9C4-1044B9581ED4}" type="presOf" srcId="{D37FC80F-5C6E-47AC-BA7D-1023B2C046EC}" destId="{C64458E4-EDFC-4B02-B1F9-0698F88CB24E}" srcOrd="0" destOrd="0" presId="urn:microsoft.com/office/officeart/2005/8/layout/chevron2"/>
    <dgm:cxn modelId="{44039660-684A-4B87-B273-8599930EA0AA}" srcId="{BF8C490B-BDA2-497D-97F1-02FD261AC24D}" destId="{3CDCC1C6-B1A0-489F-894C-72DE738BCC21}" srcOrd="3" destOrd="0" parTransId="{9A4AD64A-6A82-4299-B86F-671897773338}" sibTransId="{26A0C58A-21B1-4CCE-8D98-CA5034819441}"/>
    <dgm:cxn modelId="{B11CFB51-2118-4339-A31A-C638DA123410}" srcId="{3CDCC1C6-B1A0-489F-894C-72DE738BCC21}" destId="{7A4878FE-714F-4DA9-9EB7-1BC3A2BA6953}" srcOrd="0" destOrd="0" parTransId="{ED25DE8F-1D63-41BE-BE72-F3E3BD0A1497}" sibTransId="{4C5ACAFC-365C-4CB1-8AD8-E6850F92DE7D}"/>
    <dgm:cxn modelId="{BDABF56E-0DA9-4AC9-86D9-0171208A1132}" srcId="{BF8C490B-BDA2-497D-97F1-02FD261AC24D}" destId="{095C07AE-3D3A-485C-8D44-D99BBBE07C00}" srcOrd="1" destOrd="0" parTransId="{7211A3BC-F4C0-445D-9286-C4C24671CE6A}" sibTransId="{E67EA5E5-49CD-41AF-A19E-1BD53604CA55}"/>
    <dgm:cxn modelId="{4DE763E8-DE32-4F30-9857-40FE8B78A2F6}" type="presOf" srcId="{8B7F535B-9180-4FF3-B245-32FFCCB56D37}" destId="{3A423615-5C96-4592-8A05-0A2B6409EDA1}" srcOrd="0" destOrd="0" presId="urn:microsoft.com/office/officeart/2005/8/layout/chevron2"/>
    <dgm:cxn modelId="{C91D2D3B-2100-4984-A600-5A5A97DC59FF}" type="presParOf" srcId="{899F52DF-6D7D-4D8B-A009-F73B3036BBA4}" destId="{C0A6169D-BDC8-4399-AADC-545555B85E22}" srcOrd="0" destOrd="0" presId="urn:microsoft.com/office/officeart/2005/8/layout/chevron2"/>
    <dgm:cxn modelId="{3C894E9E-01B2-43B2-B8F3-E7A75D37BBC2}" type="presParOf" srcId="{C0A6169D-BDC8-4399-AADC-545555B85E22}" destId="{C64458E4-EDFC-4B02-B1F9-0698F88CB24E}" srcOrd="0" destOrd="0" presId="urn:microsoft.com/office/officeart/2005/8/layout/chevron2"/>
    <dgm:cxn modelId="{7B616101-4DE9-4797-8CF7-675D65BD6E9A}" type="presParOf" srcId="{C0A6169D-BDC8-4399-AADC-545555B85E22}" destId="{D1B9BD68-AB03-40C7-ACE6-F6A8513587DC}" srcOrd="1" destOrd="0" presId="urn:microsoft.com/office/officeart/2005/8/layout/chevron2"/>
    <dgm:cxn modelId="{12255D92-E525-4CCC-8BAE-B23E0BA5360C}" type="presParOf" srcId="{899F52DF-6D7D-4D8B-A009-F73B3036BBA4}" destId="{440C30C9-B168-4225-BF39-34C88F480E77}" srcOrd="1" destOrd="0" presId="urn:microsoft.com/office/officeart/2005/8/layout/chevron2"/>
    <dgm:cxn modelId="{CE730610-2A0E-42CE-BD0E-5BDBD4A6DB12}" type="presParOf" srcId="{899F52DF-6D7D-4D8B-A009-F73B3036BBA4}" destId="{34B3FA53-9B24-4AA0-B1DF-7410DD319B9C}" srcOrd="2" destOrd="0" presId="urn:microsoft.com/office/officeart/2005/8/layout/chevron2"/>
    <dgm:cxn modelId="{BE86974A-17FD-4FE8-B3DA-F86F42EA1CE4}" type="presParOf" srcId="{34B3FA53-9B24-4AA0-B1DF-7410DD319B9C}" destId="{4E703F97-7BCA-410F-BCA3-133F8694D944}" srcOrd="0" destOrd="0" presId="urn:microsoft.com/office/officeart/2005/8/layout/chevron2"/>
    <dgm:cxn modelId="{102B26B2-EE6C-4A4B-B296-C4D4AE1CBE6A}" type="presParOf" srcId="{34B3FA53-9B24-4AA0-B1DF-7410DD319B9C}" destId="{3A423615-5C96-4592-8A05-0A2B6409EDA1}" srcOrd="1" destOrd="0" presId="urn:microsoft.com/office/officeart/2005/8/layout/chevron2"/>
    <dgm:cxn modelId="{D1659DC7-A5D5-4088-8B7D-724046FA3D45}" type="presParOf" srcId="{899F52DF-6D7D-4D8B-A009-F73B3036BBA4}" destId="{C7D4071C-CC82-4E0C-BD96-E74EA5A77BDE}" srcOrd="3" destOrd="0" presId="urn:microsoft.com/office/officeart/2005/8/layout/chevron2"/>
    <dgm:cxn modelId="{0702DEBE-D25C-4F69-B9A6-AE96408E7BBC}" type="presParOf" srcId="{899F52DF-6D7D-4D8B-A009-F73B3036BBA4}" destId="{7DC8C6D4-91E0-4DB6-A1A1-7FB2A1C3B3E7}" srcOrd="4" destOrd="0" presId="urn:microsoft.com/office/officeart/2005/8/layout/chevron2"/>
    <dgm:cxn modelId="{67F3168D-DF3F-429A-8F93-AE20FCC18430}" type="presParOf" srcId="{7DC8C6D4-91E0-4DB6-A1A1-7FB2A1C3B3E7}" destId="{6093FE8E-35E8-46D1-B4C5-D3F2154D8DF7}" srcOrd="0" destOrd="0" presId="urn:microsoft.com/office/officeart/2005/8/layout/chevron2"/>
    <dgm:cxn modelId="{133A321B-21CD-4649-B92C-6C2A03DCFD10}" type="presParOf" srcId="{7DC8C6D4-91E0-4DB6-A1A1-7FB2A1C3B3E7}" destId="{10F3D085-C96E-4950-8143-16748CC9CBDE}" srcOrd="1" destOrd="0" presId="urn:microsoft.com/office/officeart/2005/8/layout/chevron2"/>
    <dgm:cxn modelId="{0B62259B-3ADB-4E91-A2F7-4D9558838CEB}" type="presParOf" srcId="{899F52DF-6D7D-4D8B-A009-F73B3036BBA4}" destId="{98558677-3DAF-4811-B5A6-65EC25A9BC31}" srcOrd="5" destOrd="0" presId="urn:microsoft.com/office/officeart/2005/8/layout/chevron2"/>
    <dgm:cxn modelId="{79487A12-4391-4411-8AEE-58B26D6F08C5}" type="presParOf" srcId="{899F52DF-6D7D-4D8B-A009-F73B3036BBA4}" destId="{56DFD843-317C-4CE7-BB59-93F9C224D784}" srcOrd="6" destOrd="0" presId="urn:microsoft.com/office/officeart/2005/8/layout/chevron2"/>
    <dgm:cxn modelId="{0DC3F2FD-47A5-4057-BEC4-EF895488393F}" type="presParOf" srcId="{56DFD843-317C-4CE7-BB59-93F9C224D784}" destId="{1DB11A28-FCA6-4AAB-B439-20125FB3BDE0}" srcOrd="0" destOrd="0" presId="urn:microsoft.com/office/officeart/2005/8/layout/chevron2"/>
    <dgm:cxn modelId="{37AC5E72-5C50-4A14-B694-327B510A91A7}" type="presParOf" srcId="{56DFD843-317C-4CE7-BB59-93F9C224D784}" destId="{07F1D2B4-0780-4AE4-8BE8-DFE6947AF5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BD131B-C32D-4C43-86A2-D023019D7AE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AB12056-C869-40DC-A002-142DD3CC983B}">
      <dgm:prSet phldrT="[Texto]"/>
      <dgm:spPr>
        <a:solidFill>
          <a:srgbClr val="7030A0"/>
        </a:solidFill>
      </dgm:spPr>
      <dgm:t>
        <a:bodyPr/>
        <a:lstStyle/>
        <a:p>
          <a:r>
            <a:rPr lang="es-419" dirty="0" smtClean="0"/>
            <a:t>Presidencia del Grupo de Trabajo</a:t>
          </a:r>
          <a:endParaRPr lang="es-MX" dirty="0"/>
        </a:p>
      </dgm:t>
    </dgm:pt>
    <dgm:pt modelId="{28A85068-E393-4DE1-B37D-404A60329B50}" type="parTrans" cxnId="{88731792-A2CA-47BC-8C0B-D8CA4C3A38CD}">
      <dgm:prSet/>
      <dgm:spPr/>
      <dgm:t>
        <a:bodyPr/>
        <a:lstStyle/>
        <a:p>
          <a:endParaRPr lang="es-MX"/>
        </a:p>
      </dgm:t>
    </dgm:pt>
    <dgm:pt modelId="{3AF3923A-6B53-4C90-A66D-313467DA1B71}" type="sibTrans" cxnId="{88731792-A2CA-47BC-8C0B-D8CA4C3A38CD}">
      <dgm:prSet/>
      <dgm:spPr/>
      <dgm:t>
        <a:bodyPr/>
        <a:lstStyle/>
        <a:p>
          <a:endParaRPr lang="es-MX"/>
        </a:p>
      </dgm:t>
    </dgm:pt>
    <dgm:pt modelId="{5C233F9E-14A8-4F23-A35D-7132B19CDBAD}">
      <dgm:prSet phldrT="[Texto]"/>
      <dgm:spPr>
        <a:solidFill>
          <a:srgbClr val="7030A0"/>
        </a:solidFill>
      </dgm:spPr>
      <dgm:t>
        <a:bodyPr/>
        <a:lstStyle/>
        <a:p>
          <a:r>
            <a:rPr lang="es-419" dirty="0" smtClean="0"/>
            <a:t>Consejería Electoral</a:t>
          </a:r>
          <a:endParaRPr lang="es-MX" dirty="0"/>
        </a:p>
      </dgm:t>
    </dgm:pt>
    <dgm:pt modelId="{2D86DA85-0C6B-4410-A321-7B2E0E950E90}" type="parTrans" cxnId="{76125139-3F8D-494D-B958-20EE7DF50903}">
      <dgm:prSet/>
      <dgm:spPr/>
      <dgm:t>
        <a:bodyPr/>
        <a:lstStyle/>
        <a:p>
          <a:endParaRPr lang="es-MX"/>
        </a:p>
      </dgm:t>
    </dgm:pt>
    <dgm:pt modelId="{4E0A626A-EA82-4831-86FC-58F4AF19F06F}" type="sibTrans" cxnId="{76125139-3F8D-494D-B958-20EE7DF50903}">
      <dgm:prSet/>
      <dgm:spPr/>
      <dgm:t>
        <a:bodyPr/>
        <a:lstStyle/>
        <a:p>
          <a:endParaRPr lang="es-MX"/>
        </a:p>
      </dgm:t>
    </dgm:pt>
    <dgm:pt modelId="{AF8B10A7-4CAA-427D-B879-644A418BA7B2}">
      <dgm:prSet phldrT="[Texto]"/>
      <dgm:spPr>
        <a:solidFill>
          <a:srgbClr val="7030A0"/>
        </a:solidFill>
      </dgm:spPr>
      <dgm:t>
        <a:bodyPr/>
        <a:lstStyle/>
        <a:p>
          <a:r>
            <a:rPr lang="es-419" dirty="0" smtClean="0"/>
            <a:t>Auxiliar de Recuento</a:t>
          </a:r>
          <a:endParaRPr lang="es-MX" dirty="0"/>
        </a:p>
      </dgm:t>
    </dgm:pt>
    <dgm:pt modelId="{E8859701-7E7B-402E-88B1-EC0E19BE0E5E}" type="parTrans" cxnId="{3A6457D3-DF30-4D63-BF78-A2076C33B699}">
      <dgm:prSet/>
      <dgm:spPr/>
      <dgm:t>
        <a:bodyPr/>
        <a:lstStyle/>
        <a:p>
          <a:endParaRPr lang="es-MX"/>
        </a:p>
      </dgm:t>
    </dgm:pt>
    <dgm:pt modelId="{6DBC4B4E-E096-4102-92E6-55AD575345C7}" type="sibTrans" cxnId="{3A6457D3-DF30-4D63-BF78-A2076C33B699}">
      <dgm:prSet/>
      <dgm:spPr/>
      <dgm:t>
        <a:bodyPr/>
        <a:lstStyle/>
        <a:p>
          <a:endParaRPr lang="es-MX"/>
        </a:p>
      </dgm:t>
    </dgm:pt>
    <dgm:pt modelId="{79E2949B-BBD3-46CC-A8F2-4223073A2AF4}">
      <dgm:prSet phldrT="[Texto]"/>
      <dgm:spPr>
        <a:solidFill>
          <a:srgbClr val="7030A0"/>
        </a:solidFill>
      </dgm:spPr>
      <dgm:t>
        <a:bodyPr/>
        <a:lstStyle/>
        <a:p>
          <a:r>
            <a:rPr lang="es-419" dirty="0" smtClean="0"/>
            <a:t>Auxiliar de Verificación</a:t>
          </a:r>
          <a:endParaRPr lang="es-MX" dirty="0"/>
        </a:p>
      </dgm:t>
    </dgm:pt>
    <dgm:pt modelId="{92ECDAC5-F37C-48C4-B6E2-98568B8580E4}" type="parTrans" cxnId="{A730F4E3-0325-4831-A5A5-BD9175B859C0}">
      <dgm:prSet/>
      <dgm:spPr/>
      <dgm:t>
        <a:bodyPr/>
        <a:lstStyle/>
        <a:p>
          <a:endParaRPr lang="es-MX"/>
        </a:p>
      </dgm:t>
    </dgm:pt>
    <dgm:pt modelId="{64F23F40-E562-4BC8-AF92-0D6692C24BB0}" type="sibTrans" cxnId="{A730F4E3-0325-4831-A5A5-BD9175B859C0}">
      <dgm:prSet/>
      <dgm:spPr/>
      <dgm:t>
        <a:bodyPr/>
        <a:lstStyle/>
        <a:p>
          <a:endParaRPr lang="es-MX"/>
        </a:p>
      </dgm:t>
    </dgm:pt>
    <dgm:pt modelId="{F581B1A7-6551-4482-B42F-F22D64ED8A1B}">
      <dgm:prSet phldrT="[Texto]"/>
      <dgm:spPr>
        <a:solidFill>
          <a:srgbClr val="7030A0"/>
        </a:solidFill>
      </dgm:spPr>
      <dgm:t>
        <a:bodyPr/>
        <a:lstStyle/>
        <a:p>
          <a:r>
            <a:rPr lang="es-419" dirty="0" smtClean="0"/>
            <a:t>Auxiliar de Traslado</a:t>
          </a:r>
          <a:endParaRPr lang="es-MX" dirty="0"/>
        </a:p>
      </dgm:t>
    </dgm:pt>
    <dgm:pt modelId="{8372FB39-CC20-4899-A130-7DE5B634981D}" type="parTrans" cxnId="{4665C4EE-830B-435F-830A-7622A2C8D7EB}">
      <dgm:prSet/>
      <dgm:spPr/>
      <dgm:t>
        <a:bodyPr/>
        <a:lstStyle/>
        <a:p>
          <a:endParaRPr lang="es-MX"/>
        </a:p>
      </dgm:t>
    </dgm:pt>
    <dgm:pt modelId="{F0F191E8-084B-4F9B-9B2F-4544929F553B}" type="sibTrans" cxnId="{4665C4EE-830B-435F-830A-7622A2C8D7EB}">
      <dgm:prSet/>
      <dgm:spPr/>
      <dgm:t>
        <a:bodyPr/>
        <a:lstStyle/>
        <a:p>
          <a:endParaRPr lang="es-MX"/>
        </a:p>
      </dgm:t>
    </dgm:pt>
    <dgm:pt modelId="{3CDC7F59-1F81-45AA-815C-94483D2547E8}">
      <dgm:prSet phldrT="[Texto]"/>
      <dgm:spPr>
        <a:solidFill>
          <a:srgbClr val="7030A0"/>
        </a:solidFill>
      </dgm:spPr>
      <dgm:t>
        <a:bodyPr/>
        <a:lstStyle/>
        <a:p>
          <a:r>
            <a:rPr lang="es-419" dirty="0" smtClean="0"/>
            <a:t>Auxiliar de Documentación</a:t>
          </a:r>
          <a:endParaRPr lang="es-MX" dirty="0"/>
        </a:p>
      </dgm:t>
    </dgm:pt>
    <dgm:pt modelId="{D561E40B-6AEE-41EF-A187-3F4AAD6C7AA9}" type="parTrans" cxnId="{3673EB15-8629-4089-8BF1-C7440BBA8799}">
      <dgm:prSet/>
      <dgm:spPr/>
      <dgm:t>
        <a:bodyPr/>
        <a:lstStyle/>
        <a:p>
          <a:endParaRPr lang="es-MX"/>
        </a:p>
      </dgm:t>
    </dgm:pt>
    <dgm:pt modelId="{55CF2C35-E6F4-4C89-95A6-25FE13AB2814}" type="sibTrans" cxnId="{3673EB15-8629-4089-8BF1-C7440BBA8799}">
      <dgm:prSet/>
      <dgm:spPr/>
      <dgm:t>
        <a:bodyPr/>
        <a:lstStyle/>
        <a:p>
          <a:endParaRPr lang="es-MX"/>
        </a:p>
      </dgm:t>
    </dgm:pt>
    <dgm:pt modelId="{B20606B1-F83F-4E44-95C8-CB1BB7A19AF0}">
      <dgm:prSet phldrT="[Texto]"/>
      <dgm:spPr>
        <a:solidFill>
          <a:srgbClr val="7030A0"/>
        </a:solidFill>
      </dgm:spPr>
      <dgm:t>
        <a:bodyPr/>
        <a:lstStyle/>
        <a:p>
          <a:r>
            <a:rPr lang="es-419" dirty="0" smtClean="0"/>
            <a:t>Auxiliar de Captura</a:t>
          </a:r>
          <a:endParaRPr lang="es-MX" dirty="0"/>
        </a:p>
      </dgm:t>
    </dgm:pt>
    <dgm:pt modelId="{B6B08E04-F349-4530-8D15-E83DDE98C5A6}" type="parTrans" cxnId="{86EEC53F-7D47-4850-9425-FBF5A9801E62}">
      <dgm:prSet/>
      <dgm:spPr/>
      <dgm:t>
        <a:bodyPr/>
        <a:lstStyle/>
        <a:p>
          <a:endParaRPr lang="es-MX"/>
        </a:p>
      </dgm:t>
    </dgm:pt>
    <dgm:pt modelId="{F3047C05-3625-408C-ADE3-03DF883DF2E4}" type="sibTrans" cxnId="{86EEC53F-7D47-4850-9425-FBF5A9801E62}">
      <dgm:prSet/>
      <dgm:spPr/>
      <dgm:t>
        <a:bodyPr/>
        <a:lstStyle/>
        <a:p>
          <a:endParaRPr lang="es-MX"/>
        </a:p>
      </dgm:t>
    </dgm:pt>
    <dgm:pt modelId="{0F7C79EF-2616-4C21-8407-7E7AE44F5E54}" type="pres">
      <dgm:prSet presAssocID="{FBBD131B-C32D-4C43-86A2-D023019D7A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C225F52-BBAF-4DC9-A12E-426FBBE497CA}" type="pres">
      <dgm:prSet presAssocID="{CAB12056-C869-40DC-A002-142DD3CC983B}" presName="linNode" presStyleCnt="0"/>
      <dgm:spPr/>
    </dgm:pt>
    <dgm:pt modelId="{76B0FE41-E804-4567-B89B-9448A23DC23E}" type="pres">
      <dgm:prSet presAssocID="{CAB12056-C869-40DC-A002-142DD3CC983B}" presName="parentText" presStyleLbl="node1" presStyleIdx="0" presStyleCnt="7" custScaleX="14636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FC6DE8-4FAC-4740-80B1-F50865D13863}" type="pres">
      <dgm:prSet presAssocID="{3AF3923A-6B53-4C90-A66D-313467DA1B71}" presName="sp" presStyleCnt="0"/>
      <dgm:spPr/>
    </dgm:pt>
    <dgm:pt modelId="{AF5B1FD2-CFAA-4C25-B0F7-3AA9A9BC542C}" type="pres">
      <dgm:prSet presAssocID="{5C233F9E-14A8-4F23-A35D-7132B19CDBAD}" presName="linNode" presStyleCnt="0"/>
      <dgm:spPr/>
    </dgm:pt>
    <dgm:pt modelId="{6E8DFBFC-7BDF-4D22-ACC0-0FAB27F0DA20}" type="pres">
      <dgm:prSet presAssocID="{5C233F9E-14A8-4F23-A35D-7132B19CDBAD}" presName="parentText" presStyleLbl="node1" presStyleIdx="1" presStyleCnt="7" custScaleX="14568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BE2032-11D4-43F7-9DF8-815C495035AA}" type="pres">
      <dgm:prSet presAssocID="{4E0A626A-EA82-4831-86FC-58F4AF19F06F}" presName="sp" presStyleCnt="0"/>
      <dgm:spPr/>
    </dgm:pt>
    <dgm:pt modelId="{2B8CF4A3-528C-43F3-BBC9-2D027C8FD940}" type="pres">
      <dgm:prSet presAssocID="{AF8B10A7-4CAA-427D-B879-644A418BA7B2}" presName="linNode" presStyleCnt="0"/>
      <dgm:spPr/>
    </dgm:pt>
    <dgm:pt modelId="{A50082E0-68B7-49CB-8E4E-104FCD643138}" type="pres">
      <dgm:prSet presAssocID="{AF8B10A7-4CAA-427D-B879-644A418BA7B2}" presName="parentText" presStyleLbl="node1" presStyleIdx="2" presStyleCnt="7" custScaleX="14568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19F86F-AD88-49D7-81E5-D9BCD0838339}" type="pres">
      <dgm:prSet presAssocID="{6DBC4B4E-E096-4102-92E6-55AD575345C7}" presName="sp" presStyleCnt="0"/>
      <dgm:spPr/>
    </dgm:pt>
    <dgm:pt modelId="{CB477AEA-BE3B-4A17-816E-83244B8470DE}" type="pres">
      <dgm:prSet presAssocID="{F581B1A7-6551-4482-B42F-F22D64ED8A1B}" presName="linNode" presStyleCnt="0"/>
      <dgm:spPr/>
    </dgm:pt>
    <dgm:pt modelId="{21DC13AE-7F5C-4851-BDDA-FD9BE99B091A}" type="pres">
      <dgm:prSet presAssocID="{F581B1A7-6551-4482-B42F-F22D64ED8A1B}" presName="parentText" presStyleLbl="node1" presStyleIdx="3" presStyleCnt="7" custScaleX="14568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82CA89-989C-4370-B46C-4878EB9D018C}" type="pres">
      <dgm:prSet presAssocID="{F0F191E8-084B-4F9B-9B2F-4544929F553B}" presName="sp" presStyleCnt="0"/>
      <dgm:spPr/>
    </dgm:pt>
    <dgm:pt modelId="{1608F4FC-6C37-48F2-AAFA-9F85041716EF}" type="pres">
      <dgm:prSet presAssocID="{3CDC7F59-1F81-45AA-815C-94483D2547E8}" presName="linNode" presStyleCnt="0"/>
      <dgm:spPr/>
    </dgm:pt>
    <dgm:pt modelId="{D59DD0CE-73B8-4E0A-B0FC-637D7528679C}" type="pres">
      <dgm:prSet presAssocID="{3CDC7F59-1F81-45AA-815C-94483D2547E8}" presName="parentText" presStyleLbl="node1" presStyleIdx="4" presStyleCnt="7" custScaleX="144813" custLinFactNeighborX="578" custLinFactNeighborY="-97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6A996D-7074-4B8B-AABD-E9ED62C02A9F}" type="pres">
      <dgm:prSet presAssocID="{55CF2C35-E6F4-4C89-95A6-25FE13AB2814}" presName="sp" presStyleCnt="0"/>
      <dgm:spPr/>
    </dgm:pt>
    <dgm:pt modelId="{9B50582A-B6A0-4A82-97C4-3486C1C8F933}" type="pres">
      <dgm:prSet presAssocID="{B20606B1-F83F-4E44-95C8-CB1BB7A19AF0}" presName="linNode" presStyleCnt="0"/>
      <dgm:spPr/>
    </dgm:pt>
    <dgm:pt modelId="{8E4568E4-E015-4BFD-9BA3-E50B20275E6D}" type="pres">
      <dgm:prSet presAssocID="{B20606B1-F83F-4E44-95C8-CB1BB7A19AF0}" presName="parentText" presStyleLbl="node1" presStyleIdx="5" presStyleCnt="7" custScaleX="14481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F3D22E-639B-4F11-A38D-442608269F62}" type="pres">
      <dgm:prSet presAssocID="{F3047C05-3625-408C-ADE3-03DF883DF2E4}" presName="sp" presStyleCnt="0"/>
      <dgm:spPr/>
    </dgm:pt>
    <dgm:pt modelId="{F75FEE6B-E334-4A5F-827F-55B8C29443D5}" type="pres">
      <dgm:prSet presAssocID="{79E2949B-BBD3-46CC-A8F2-4223073A2AF4}" presName="linNode" presStyleCnt="0"/>
      <dgm:spPr/>
    </dgm:pt>
    <dgm:pt modelId="{CD109C3B-01EF-4FD9-BE34-55234F2C0922}" type="pres">
      <dgm:prSet presAssocID="{79E2949B-BBD3-46CC-A8F2-4223073A2AF4}" presName="parentText" presStyleLbl="node1" presStyleIdx="6" presStyleCnt="7" custScaleX="14481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CEDC48-6E59-44AA-A7CD-8DBFADA834B2}" type="presOf" srcId="{3CDC7F59-1F81-45AA-815C-94483D2547E8}" destId="{D59DD0CE-73B8-4E0A-B0FC-637D7528679C}" srcOrd="0" destOrd="0" presId="urn:microsoft.com/office/officeart/2005/8/layout/vList5"/>
    <dgm:cxn modelId="{D7E2AD31-EDAD-4F06-AD3E-233C8F3B83F5}" type="presOf" srcId="{F581B1A7-6551-4482-B42F-F22D64ED8A1B}" destId="{21DC13AE-7F5C-4851-BDDA-FD9BE99B091A}" srcOrd="0" destOrd="0" presId="urn:microsoft.com/office/officeart/2005/8/layout/vList5"/>
    <dgm:cxn modelId="{3673EB15-8629-4089-8BF1-C7440BBA8799}" srcId="{FBBD131B-C32D-4C43-86A2-D023019D7AEC}" destId="{3CDC7F59-1F81-45AA-815C-94483D2547E8}" srcOrd="4" destOrd="0" parTransId="{D561E40B-6AEE-41EF-A187-3F4AAD6C7AA9}" sibTransId="{55CF2C35-E6F4-4C89-95A6-25FE13AB2814}"/>
    <dgm:cxn modelId="{76125139-3F8D-494D-B958-20EE7DF50903}" srcId="{FBBD131B-C32D-4C43-86A2-D023019D7AEC}" destId="{5C233F9E-14A8-4F23-A35D-7132B19CDBAD}" srcOrd="1" destOrd="0" parTransId="{2D86DA85-0C6B-4410-A321-7B2E0E950E90}" sibTransId="{4E0A626A-EA82-4831-86FC-58F4AF19F06F}"/>
    <dgm:cxn modelId="{9706AACC-AC62-4136-92A0-EEBD506D5EF7}" type="presOf" srcId="{AF8B10A7-4CAA-427D-B879-644A418BA7B2}" destId="{A50082E0-68B7-49CB-8E4E-104FCD643138}" srcOrd="0" destOrd="0" presId="urn:microsoft.com/office/officeart/2005/8/layout/vList5"/>
    <dgm:cxn modelId="{946D2C4C-18BE-4F54-9036-3BCCCD4ED5FC}" type="presOf" srcId="{CAB12056-C869-40DC-A002-142DD3CC983B}" destId="{76B0FE41-E804-4567-B89B-9448A23DC23E}" srcOrd="0" destOrd="0" presId="urn:microsoft.com/office/officeart/2005/8/layout/vList5"/>
    <dgm:cxn modelId="{A730F4E3-0325-4831-A5A5-BD9175B859C0}" srcId="{FBBD131B-C32D-4C43-86A2-D023019D7AEC}" destId="{79E2949B-BBD3-46CC-A8F2-4223073A2AF4}" srcOrd="6" destOrd="0" parTransId="{92ECDAC5-F37C-48C4-B6E2-98568B8580E4}" sibTransId="{64F23F40-E562-4BC8-AF92-0D6692C24BB0}"/>
    <dgm:cxn modelId="{3A6457D3-DF30-4D63-BF78-A2076C33B699}" srcId="{FBBD131B-C32D-4C43-86A2-D023019D7AEC}" destId="{AF8B10A7-4CAA-427D-B879-644A418BA7B2}" srcOrd="2" destOrd="0" parTransId="{E8859701-7E7B-402E-88B1-EC0E19BE0E5E}" sibTransId="{6DBC4B4E-E096-4102-92E6-55AD575345C7}"/>
    <dgm:cxn modelId="{D93BD406-49C8-4F2C-935B-6A006B8D151C}" type="presOf" srcId="{B20606B1-F83F-4E44-95C8-CB1BB7A19AF0}" destId="{8E4568E4-E015-4BFD-9BA3-E50B20275E6D}" srcOrd="0" destOrd="0" presId="urn:microsoft.com/office/officeart/2005/8/layout/vList5"/>
    <dgm:cxn modelId="{86EEC53F-7D47-4850-9425-FBF5A9801E62}" srcId="{FBBD131B-C32D-4C43-86A2-D023019D7AEC}" destId="{B20606B1-F83F-4E44-95C8-CB1BB7A19AF0}" srcOrd="5" destOrd="0" parTransId="{B6B08E04-F349-4530-8D15-E83DDE98C5A6}" sibTransId="{F3047C05-3625-408C-ADE3-03DF883DF2E4}"/>
    <dgm:cxn modelId="{851E18A0-917C-4495-AF65-3EDF1D05AF70}" type="presOf" srcId="{FBBD131B-C32D-4C43-86A2-D023019D7AEC}" destId="{0F7C79EF-2616-4C21-8407-7E7AE44F5E54}" srcOrd="0" destOrd="0" presId="urn:microsoft.com/office/officeart/2005/8/layout/vList5"/>
    <dgm:cxn modelId="{CC45FCFF-5F31-416C-A0E2-B14D42648F5E}" type="presOf" srcId="{79E2949B-BBD3-46CC-A8F2-4223073A2AF4}" destId="{CD109C3B-01EF-4FD9-BE34-55234F2C0922}" srcOrd="0" destOrd="0" presId="urn:microsoft.com/office/officeart/2005/8/layout/vList5"/>
    <dgm:cxn modelId="{88731792-A2CA-47BC-8C0B-D8CA4C3A38CD}" srcId="{FBBD131B-C32D-4C43-86A2-D023019D7AEC}" destId="{CAB12056-C869-40DC-A002-142DD3CC983B}" srcOrd="0" destOrd="0" parTransId="{28A85068-E393-4DE1-B37D-404A60329B50}" sibTransId="{3AF3923A-6B53-4C90-A66D-313467DA1B71}"/>
    <dgm:cxn modelId="{2A311326-A690-47EB-A550-31F1566929E0}" type="presOf" srcId="{5C233F9E-14A8-4F23-A35D-7132B19CDBAD}" destId="{6E8DFBFC-7BDF-4D22-ACC0-0FAB27F0DA20}" srcOrd="0" destOrd="0" presId="urn:microsoft.com/office/officeart/2005/8/layout/vList5"/>
    <dgm:cxn modelId="{4665C4EE-830B-435F-830A-7622A2C8D7EB}" srcId="{FBBD131B-C32D-4C43-86A2-D023019D7AEC}" destId="{F581B1A7-6551-4482-B42F-F22D64ED8A1B}" srcOrd="3" destOrd="0" parTransId="{8372FB39-CC20-4899-A130-7DE5B634981D}" sibTransId="{F0F191E8-084B-4F9B-9B2F-4544929F553B}"/>
    <dgm:cxn modelId="{0B1456CC-F6EA-471F-AB35-B7B9E9C97D8B}" type="presParOf" srcId="{0F7C79EF-2616-4C21-8407-7E7AE44F5E54}" destId="{5C225F52-BBAF-4DC9-A12E-426FBBE497CA}" srcOrd="0" destOrd="0" presId="urn:microsoft.com/office/officeart/2005/8/layout/vList5"/>
    <dgm:cxn modelId="{91F454A9-E72A-486F-906D-B1E144A8A31A}" type="presParOf" srcId="{5C225F52-BBAF-4DC9-A12E-426FBBE497CA}" destId="{76B0FE41-E804-4567-B89B-9448A23DC23E}" srcOrd="0" destOrd="0" presId="urn:microsoft.com/office/officeart/2005/8/layout/vList5"/>
    <dgm:cxn modelId="{121AB0A8-E675-4987-AA39-CEC1B07AB871}" type="presParOf" srcId="{0F7C79EF-2616-4C21-8407-7E7AE44F5E54}" destId="{ABFC6DE8-4FAC-4740-80B1-F50865D13863}" srcOrd="1" destOrd="0" presId="urn:microsoft.com/office/officeart/2005/8/layout/vList5"/>
    <dgm:cxn modelId="{2DA5388F-5345-4D31-8E13-A1580DF1B11D}" type="presParOf" srcId="{0F7C79EF-2616-4C21-8407-7E7AE44F5E54}" destId="{AF5B1FD2-CFAA-4C25-B0F7-3AA9A9BC542C}" srcOrd="2" destOrd="0" presId="urn:microsoft.com/office/officeart/2005/8/layout/vList5"/>
    <dgm:cxn modelId="{7E3A310B-A783-4134-9F73-C6D00C1A539C}" type="presParOf" srcId="{AF5B1FD2-CFAA-4C25-B0F7-3AA9A9BC542C}" destId="{6E8DFBFC-7BDF-4D22-ACC0-0FAB27F0DA20}" srcOrd="0" destOrd="0" presId="urn:microsoft.com/office/officeart/2005/8/layout/vList5"/>
    <dgm:cxn modelId="{11FE3D38-506B-41BA-A636-64618E2BC2DB}" type="presParOf" srcId="{0F7C79EF-2616-4C21-8407-7E7AE44F5E54}" destId="{18BE2032-11D4-43F7-9DF8-815C495035AA}" srcOrd="3" destOrd="0" presId="urn:microsoft.com/office/officeart/2005/8/layout/vList5"/>
    <dgm:cxn modelId="{44EA2D92-BF50-45EB-A689-2619EDD4EFB2}" type="presParOf" srcId="{0F7C79EF-2616-4C21-8407-7E7AE44F5E54}" destId="{2B8CF4A3-528C-43F3-BBC9-2D027C8FD940}" srcOrd="4" destOrd="0" presId="urn:microsoft.com/office/officeart/2005/8/layout/vList5"/>
    <dgm:cxn modelId="{17FB118C-0B15-407B-8224-A4AEAEF48CFF}" type="presParOf" srcId="{2B8CF4A3-528C-43F3-BBC9-2D027C8FD940}" destId="{A50082E0-68B7-49CB-8E4E-104FCD643138}" srcOrd="0" destOrd="0" presId="urn:microsoft.com/office/officeart/2005/8/layout/vList5"/>
    <dgm:cxn modelId="{DE86CA3E-0451-4524-9B70-982DBB03DEA6}" type="presParOf" srcId="{0F7C79EF-2616-4C21-8407-7E7AE44F5E54}" destId="{4D19F86F-AD88-49D7-81E5-D9BCD0838339}" srcOrd="5" destOrd="0" presId="urn:microsoft.com/office/officeart/2005/8/layout/vList5"/>
    <dgm:cxn modelId="{6311340E-056E-4947-BFE4-9D9E3FA4D834}" type="presParOf" srcId="{0F7C79EF-2616-4C21-8407-7E7AE44F5E54}" destId="{CB477AEA-BE3B-4A17-816E-83244B8470DE}" srcOrd="6" destOrd="0" presId="urn:microsoft.com/office/officeart/2005/8/layout/vList5"/>
    <dgm:cxn modelId="{DAF03810-384D-434B-9B4F-4661DA20A227}" type="presParOf" srcId="{CB477AEA-BE3B-4A17-816E-83244B8470DE}" destId="{21DC13AE-7F5C-4851-BDDA-FD9BE99B091A}" srcOrd="0" destOrd="0" presId="urn:microsoft.com/office/officeart/2005/8/layout/vList5"/>
    <dgm:cxn modelId="{12A0D6BF-9FD7-4388-9759-D8A1CA8E7BD1}" type="presParOf" srcId="{0F7C79EF-2616-4C21-8407-7E7AE44F5E54}" destId="{2B82CA89-989C-4370-B46C-4878EB9D018C}" srcOrd="7" destOrd="0" presId="urn:microsoft.com/office/officeart/2005/8/layout/vList5"/>
    <dgm:cxn modelId="{03592591-6EAE-4AAD-967D-12B72796E6E1}" type="presParOf" srcId="{0F7C79EF-2616-4C21-8407-7E7AE44F5E54}" destId="{1608F4FC-6C37-48F2-AAFA-9F85041716EF}" srcOrd="8" destOrd="0" presId="urn:microsoft.com/office/officeart/2005/8/layout/vList5"/>
    <dgm:cxn modelId="{E092B43F-81B6-447E-AA1B-298D278285AB}" type="presParOf" srcId="{1608F4FC-6C37-48F2-AAFA-9F85041716EF}" destId="{D59DD0CE-73B8-4E0A-B0FC-637D7528679C}" srcOrd="0" destOrd="0" presId="urn:microsoft.com/office/officeart/2005/8/layout/vList5"/>
    <dgm:cxn modelId="{D7671408-2813-4951-A7C0-565510CDC287}" type="presParOf" srcId="{0F7C79EF-2616-4C21-8407-7E7AE44F5E54}" destId="{A86A996D-7074-4B8B-AABD-E9ED62C02A9F}" srcOrd="9" destOrd="0" presId="urn:microsoft.com/office/officeart/2005/8/layout/vList5"/>
    <dgm:cxn modelId="{CDE3A259-D870-4D15-8954-41967DAB7B9D}" type="presParOf" srcId="{0F7C79EF-2616-4C21-8407-7E7AE44F5E54}" destId="{9B50582A-B6A0-4A82-97C4-3486C1C8F933}" srcOrd="10" destOrd="0" presId="urn:microsoft.com/office/officeart/2005/8/layout/vList5"/>
    <dgm:cxn modelId="{58D4A32D-6759-4B5D-AB7F-1276341CE814}" type="presParOf" srcId="{9B50582A-B6A0-4A82-97C4-3486C1C8F933}" destId="{8E4568E4-E015-4BFD-9BA3-E50B20275E6D}" srcOrd="0" destOrd="0" presId="urn:microsoft.com/office/officeart/2005/8/layout/vList5"/>
    <dgm:cxn modelId="{AD82F223-EAE7-4D75-A0D9-B524D28B5A8A}" type="presParOf" srcId="{0F7C79EF-2616-4C21-8407-7E7AE44F5E54}" destId="{05F3D22E-639B-4F11-A38D-442608269F62}" srcOrd="11" destOrd="0" presId="urn:microsoft.com/office/officeart/2005/8/layout/vList5"/>
    <dgm:cxn modelId="{BBEB104A-9A49-4D20-AC71-AB447395DEC2}" type="presParOf" srcId="{0F7C79EF-2616-4C21-8407-7E7AE44F5E54}" destId="{F75FEE6B-E334-4A5F-827F-55B8C29443D5}" srcOrd="12" destOrd="0" presId="urn:microsoft.com/office/officeart/2005/8/layout/vList5"/>
    <dgm:cxn modelId="{9020E0F8-B9DA-4A9F-AB9F-8D88C7196539}" type="presParOf" srcId="{F75FEE6B-E334-4A5F-827F-55B8C29443D5}" destId="{CD109C3B-01EF-4FD9-BE34-55234F2C09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BD131B-C32D-4C43-86A2-D023019D7AE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AB12056-C869-40DC-A002-142DD3CC983B}">
      <dgm:prSet phldrT="[Texto]"/>
      <dgm:spPr>
        <a:solidFill>
          <a:srgbClr val="7030A0"/>
        </a:solidFill>
      </dgm:spPr>
      <dgm:t>
        <a:bodyPr/>
        <a:lstStyle/>
        <a:p>
          <a:r>
            <a:rPr lang="es-419" dirty="0" smtClean="0"/>
            <a:t>Auxiliar de Control de Bodega</a:t>
          </a:r>
          <a:endParaRPr lang="es-MX" dirty="0"/>
        </a:p>
      </dgm:t>
    </dgm:pt>
    <dgm:pt modelId="{28A85068-E393-4DE1-B37D-404A60329B50}" type="parTrans" cxnId="{88731792-A2CA-47BC-8C0B-D8CA4C3A38CD}">
      <dgm:prSet/>
      <dgm:spPr/>
      <dgm:t>
        <a:bodyPr/>
        <a:lstStyle/>
        <a:p>
          <a:endParaRPr lang="es-MX"/>
        </a:p>
      </dgm:t>
    </dgm:pt>
    <dgm:pt modelId="{3AF3923A-6B53-4C90-A66D-313467DA1B71}" type="sibTrans" cxnId="{88731792-A2CA-47BC-8C0B-D8CA4C3A38CD}">
      <dgm:prSet/>
      <dgm:spPr/>
      <dgm:t>
        <a:bodyPr/>
        <a:lstStyle/>
        <a:p>
          <a:endParaRPr lang="es-MX"/>
        </a:p>
      </dgm:t>
    </dgm:pt>
    <dgm:pt modelId="{5C233F9E-14A8-4F23-A35D-7132B19CDBAD}">
      <dgm:prSet phldrT="[Texto]"/>
      <dgm:spPr>
        <a:solidFill>
          <a:srgbClr val="7030A0"/>
        </a:solidFill>
      </dgm:spPr>
      <dgm:t>
        <a:bodyPr/>
        <a:lstStyle/>
        <a:p>
          <a:r>
            <a:rPr lang="es-419" dirty="0" smtClean="0"/>
            <a:t>Auxiliar</a:t>
          </a:r>
          <a:r>
            <a:rPr lang="es-419" baseline="0" dirty="0" smtClean="0"/>
            <a:t> de control de Grupo de Trabajo</a:t>
          </a:r>
          <a:endParaRPr lang="es-MX" dirty="0"/>
        </a:p>
      </dgm:t>
    </dgm:pt>
    <dgm:pt modelId="{2D86DA85-0C6B-4410-A321-7B2E0E950E90}" type="parTrans" cxnId="{76125139-3F8D-494D-B958-20EE7DF50903}">
      <dgm:prSet/>
      <dgm:spPr/>
      <dgm:t>
        <a:bodyPr/>
        <a:lstStyle/>
        <a:p>
          <a:endParaRPr lang="es-MX"/>
        </a:p>
      </dgm:t>
    </dgm:pt>
    <dgm:pt modelId="{4E0A626A-EA82-4831-86FC-58F4AF19F06F}" type="sibTrans" cxnId="{76125139-3F8D-494D-B958-20EE7DF50903}">
      <dgm:prSet/>
      <dgm:spPr/>
      <dgm:t>
        <a:bodyPr/>
        <a:lstStyle/>
        <a:p>
          <a:endParaRPr lang="es-MX"/>
        </a:p>
      </dgm:t>
    </dgm:pt>
    <dgm:pt modelId="{AF8B10A7-4CAA-427D-B879-644A418BA7B2}">
      <dgm:prSet phldrT="[Texto]"/>
      <dgm:spPr>
        <a:solidFill>
          <a:srgbClr val="7030A0"/>
        </a:solidFill>
      </dgm:spPr>
      <dgm:t>
        <a:bodyPr/>
        <a:lstStyle/>
        <a:p>
          <a:r>
            <a:rPr lang="es-419" dirty="0" smtClean="0"/>
            <a:t>Auxiliar de acreditación y sustitución</a:t>
          </a:r>
          <a:endParaRPr lang="es-MX" dirty="0"/>
        </a:p>
      </dgm:t>
    </dgm:pt>
    <dgm:pt modelId="{E8859701-7E7B-402E-88B1-EC0E19BE0E5E}" type="parTrans" cxnId="{3A6457D3-DF30-4D63-BF78-A2076C33B699}">
      <dgm:prSet/>
      <dgm:spPr/>
      <dgm:t>
        <a:bodyPr/>
        <a:lstStyle/>
        <a:p>
          <a:endParaRPr lang="es-MX"/>
        </a:p>
      </dgm:t>
    </dgm:pt>
    <dgm:pt modelId="{6DBC4B4E-E096-4102-92E6-55AD575345C7}" type="sibTrans" cxnId="{3A6457D3-DF30-4D63-BF78-A2076C33B699}">
      <dgm:prSet/>
      <dgm:spPr/>
      <dgm:t>
        <a:bodyPr/>
        <a:lstStyle/>
        <a:p>
          <a:endParaRPr lang="es-MX"/>
        </a:p>
      </dgm:t>
    </dgm:pt>
    <dgm:pt modelId="{79E2949B-BBD3-46CC-A8F2-4223073A2AF4}">
      <dgm:prSet phldrT="[Texto]"/>
      <dgm:spPr>
        <a:solidFill>
          <a:srgbClr val="7030A0"/>
        </a:solidFill>
      </dgm:spPr>
      <dgm:t>
        <a:bodyPr/>
        <a:lstStyle/>
        <a:p>
          <a:r>
            <a:rPr lang="es-419" dirty="0" smtClean="0"/>
            <a:t>Auxiliar</a:t>
          </a:r>
          <a:r>
            <a:rPr lang="es-419" baseline="0" dirty="0" smtClean="0"/>
            <a:t> de Seguimiento</a:t>
          </a:r>
          <a:endParaRPr lang="es-MX" dirty="0"/>
        </a:p>
      </dgm:t>
    </dgm:pt>
    <dgm:pt modelId="{92ECDAC5-F37C-48C4-B6E2-98568B8580E4}" type="parTrans" cxnId="{A730F4E3-0325-4831-A5A5-BD9175B859C0}">
      <dgm:prSet/>
      <dgm:spPr/>
      <dgm:t>
        <a:bodyPr/>
        <a:lstStyle/>
        <a:p>
          <a:endParaRPr lang="es-MX"/>
        </a:p>
      </dgm:t>
    </dgm:pt>
    <dgm:pt modelId="{64F23F40-E562-4BC8-AF92-0D6692C24BB0}" type="sibTrans" cxnId="{A730F4E3-0325-4831-A5A5-BD9175B859C0}">
      <dgm:prSet/>
      <dgm:spPr/>
      <dgm:t>
        <a:bodyPr/>
        <a:lstStyle/>
        <a:p>
          <a:endParaRPr lang="es-MX"/>
        </a:p>
      </dgm:t>
    </dgm:pt>
    <dgm:pt modelId="{F581B1A7-6551-4482-B42F-F22D64ED8A1B}">
      <dgm:prSet phldrT="[Texto]"/>
      <dgm:spPr>
        <a:solidFill>
          <a:srgbClr val="7030A0"/>
        </a:solidFill>
      </dgm:spPr>
      <dgm:t>
        <a:bodyPr/>
        <a:lstStyle/>
        <a:p>
          <a:r>
            <a:rPr lang="es-419" dirty="0" smtClean="0"/>
            <a:t>Representación</a:t>
          </a:r>
          <a:r>
            <a:rPr lang="es-419" baseline="0" dirty="0" smtClean="0"/>
            <a:t> de Partido Político o Candidatura Independiente ante Grupo de Trabajo</a:t>
          </a:r>
          <a:endParaRPr lang="es-MX" dirty="0"/>
        </a:p>
      </dgm:t>
    </dgm:pt>
    <dgm:pt modelId="{8372FB39-CC20-4899-A130-7DE5B634981D}" type="parTrans" cxnId="{4665C4EE-830B-435F-830A-7622A2C8D7EB}">
      <dgm:prSet/>
      <dgm:spPr/>
      <dgm:t>
        <a:bodyPr/>
        <a:lstStyle/>
        <a:p>
          <a:endParaRPr lang="es-MX"/>
        </a:p>
      </dgm:t>
    </dgm:pt>
    <dgm:pt modelId="{F0F191E8-084B-4F9B-9B2F-4544929F553B}" type="sibTrans" cxnId="{4665C4EE-830B-435F-830A-7622A2C8D7EB}">
      <dgm:prSet/>
      <dgm:spPr/>
      <dgm:t>
        <a:bodyPr/>
        <a:lstStyle/>
        <a:p>
          <a:endParaRPr lang="es-MX"/>
        </a:p>
      </dgm:t>
    </dgm:pt>
    <dgm:pt modelId="{B20606B1-F83F-4E44-95C8-CB1BB7A19AF0}">
      <dgm:prSet phldrT="[Texto]"/>
      <dgm:spPr>
        <a:solidFill>
          <a:srgbClr val="7030A0"/>
        </a:solidFill>
      </dgm:spPr>
      <dgm:t>
        <a:bodyPr/>
        <a:lstStyle/>
        <a:p>
          <a:r>
            <a:rPr lang="es-419" dirty="0" smtClean="0"/>
            <a:t>Representación</a:t>
          </a:r>
          <a:r>
            <a:rPr lang="es-419" baseline="0" dirty="0" smtClean="0"/>
            <a:t> Auxiliar</a:t>
          </a:r>
          <a:endParaRPr lang="es-MX" dirty="0"/>
        </a:p>
      </dgm:t>
    </dgm:pt>
    <dgm:pt modelId="{B6B08E04-F349-4530-8D15-E83DDE98C5A6}" type="parTrans" cxnId="{86EEC53F-7D47-4850-9425-FBF5A9801E62}">
      <dgm:prSet/>
      <dgm:spPr/>
      <dgm:t>
        <a:bodyPr/>
        <a:lstStyle/>
        <a:p>
          <a:endParaRPr lang="es-MX"/>
        </a:p>
      </dgm:t>
    </dgm:pt>
    <dgm:pt modelId="{F3047C05-3625-408C-ADE3-03DF883DF2E4}" type="sibTrans" cxnId="{86EEC53F-7D47-4850-9425-FBF5A9801E62}">
      <dgm:prSet/>
      <dgm:spPr/>
      <dgm:t>
        <a:bodyPr/>
        <a:lstStyle/>
        <a:p>
          <a:endParaRPr lang="es-MX"/>
        </a:p>
      </dgm:t>
    </dgm:pt>
    <dgm:pt modelId="{0F7C79EF-2616-4C21-8407-7E7AE44F5E54}" type="pres">
      <dgm:prSet presAssocID="{FBBD131B-C32D-4C43-86A2-D023019D7A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C225F52-BBAF-4DC9-A12E-426FBBE497CA}" type="pres">
      <dgm:prSet presAssocID="{CAB12056-C869-40DC-A002-142DD3CC983B}" presName="linNode" presStyleCnt="0"/>
      <dgm:spPr/>
    </dgm:pt>
    <dgm:pt modelId="{76B0FE41-E804-4567-B89B-9448A23DC23E}" type="pres">
      <dgm:prSet presAssocID="{CAB12056-C869-40DC-A002-142DD3CC983B}" presName="parentText" presStyleLbl="node1" presStyleIdx="0" presStyleCnt="6" custScaleX="14822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FC6DE8-4FAC-4740-80B1-F50865D13863}" type="pres">
      <dgm:prSet presAssocID="{3AF3923A-6B53-4C90-A66D-313467DA1B71}" presName="sp" presStyleCnt="0"/>
      <dgm:spPr/>
    </dgm:pt>
    <dgm:pt modelId="{AF5B1FD2-CFAA-4C25-B0F7-3AA9A9BC542C}" type="pres">
      <dgm:prSet presAssocID="{5C233F9E-14A8-4F23-A35D-7132B19CDBAD}" presName="linNode" presStyleCnt="0"/>
      <dgm:spPr/>
    </dgm:pt>
    <dgm:pt modelId="{6E8DFBFC-7BDF-4D22-ACC0-0FAB27F0DA20}" type="pres">
      <dgm:prSet presAssocID="{5C233F9E-14A8-4F23-A35D-7132B19CDBAD}" presName="parentText" presStyleLbl="node1" presStyleIdx="1" presStyleCnt="6" custScaleX="14568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BE2032-11D4-43F7-9DF8-815C495035AA}" type="pres">
      <dgm:prSet presAssocID="{4E0A626A-EA82-4831-86FC-58F4AF19F06F}" presName="sp" presStyleCnt="0"/>
      <dgm:spPr/>
    </dgm:pt>
    <dgm:pt modelId="{2B8CF4A3-528C-43F3-BBC9-2D027C8FD940}" type="pres">
      <dgm:prSet presAssocID="{AF8B10A7-4CAA-427D-B879-644A418BA7B2}" presName="linNode" presStyleCnt="0"/>
      <dgm:spPr/>
    </dgm:pt>
    <dgm:pt modelId="{A50082E0-68B7-49CB-8E4E-104FCD643138}" type="pres">
      <dgm:prSet presAssocID="{AF8B10A7-4CAA-427D-B879-644A418BA7B2}" presName="parentText" presStyleLbl="node1" presStyleIdx="2" presStyleCnt="6" custScaleX="14568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19F86F-AD88-49D7-81E5-D9BCD0838339}" type="pres">
      <dgm:prSet presAssocID="{6DBC4B4E-E096-4102-92E6-55AD575345C7}" presName="sp" presStyleCnt="0"/>
      <dgm:spPr/>
    </dgm:pt>
    <dgm:pt modelId="{CB477AEA-BE3B-4A17-816E-83244B8470DE}" type="pres">
      <dgm:prSet presAssocID="{F581B1A7-6551-4482-B42F-F22D64ED8A1B}" presName="linNode" presStyleCnt="0"/>
      <dgm:spPr/>
    </dgm:pt>
    <dgm:pt modelId="{21DC13AE-7F5C-4851-BDDA-FD9BE99B091A}" type="pres">
      <dgm:prSet presAssocID="{F581B1A7-6551-4482-B42F-F22D64ED8A1B}" presName="parentText" presStyleLbl="node1" presStyleIdx="3" presStyleCnt="6" custScaleX="14568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82CA89-989C-4370-B46C-4878EB9D018C}" type="pres">
      <dgm:prSet presAssocID="{F0F191E8-084B-4F9B-9B2F-4544929F553B}" presName="sp" presStyleCnt="0"/>
      <dgm:spPr/>
    </dgm:pt>
    <dgm:pt modelId="{9B50582A-B6A0-4A82-97C4-3486C1C8F933}" type="pres">
      <dgm:prSet presAssocID="{B20606B1-F83F-4E44-95C8-CB1BB7A19AF0}" presName="linNode" presStyleCnt="0"/>
      <dgm:spPr/>
    </dgm:pt>
    <dgm:pt modelId="{8E4568E4-E015-4BFD-9BA3-E50B20275E6D}" type="pres">
      <dgm:prSet presAssocID="{B20606B1-F83F-4E44-95C8-CB1BB7A19AF0}" presName="parentText" presStyleLbl="node1" presStyleIdx="4" presStyleCnt="6" custScaleX="14481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F3D22E-639B-4F11-A38D-442608269F62}" type="pres">
      <dgm:prSet presAssocID="{F3047C05-3625-408C-ADE3-03DF883DF2E4}" presName="sp" presStyleCnt="0"/>
      <dgm:spPr/>
    </dgm:pt>
    <dgm:pt modelId="{F75FEE6B-E334-4A5F-827F-55B8C29443D5}" type="pres">
      <dgm:prSet presAssocID="{79E2949B-BBD3-46CC-A8F2-4223073A2AF4}" presName="linNode" presStyleCnt="0"/>
      <dgm:spPr/>
    </dgm:pt>
    <dgm:pt modelId="{CD109C3B-01EF-4FD9-BE34-55234F2C0922}" type="pres">
      <dgm:prSet presAssocID="{79E2949B-BBD3-46CC-A8F2-4223073A2AF4}" presName="parentText" presStyleLbl="node1" presStyleIdx="5" presStyleCnt="6" custScaleX="14481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5054AE-B370-46A6-AA35-546607502BB5}" type="presOf" srcId="{F581B1A7-6551-4482-B42F-F22D64ED8A1B}" destId="{21DC13AE-7F5C-4851-BDDA-FD9BE99B091A}" srcOrd="0" destOrd="0" presId="urn:microsoft.com/office/officeart/2005/8/layout/vList5"/>
    <dgm:cxn modelId="{A730F4E3-0325-4831-A5A5-BD9175B859C0}" srcId="{FBBD131B-C32D-4C43-86A2-D023019D7AEC}" destId="{79E2949B-BBD3-46CC-A8F2-4223073A2AF4}" srcOrd="5" destOrd="0" parTransId="{92ECDAC5-F37C-48C4-B6E2-98568B8580E4}" sibTransId="{64F23F40-E562-4BC8-AF92-0D6692C24BB0}"/>
    <dgm:cxn modelId="{3A6457D3-DF30-4D63-BF78-A2076C33B699}" srcId="{FBBD131B-C32D-4C43-86A2-D023019D7AEC}" destId="{AF8B10A7-4CAA-427D-B879-644A418BA7B2}" srcOrd="2" destOrd="0" parTransId="{E8859701-7E7B-402E-88B1-EC0E19BE0E5E}" sibTransId="{6DBC4B4E-E096-4102-92E6-55AD575345C7}"/>
    <dgm:cxn modelId="{86EEC53F-7D47-4850-9425-FBF5A9801E62}" srcId="{FBBD131B-C32D-4C43-86A2-D023019D7AEC}" destId="{B20606B1-F83F-4E44-95C8-CB1BB7A19AF0}" srcOrd="4" destOrd="0" parTransId="{B6B08E04-F349-4530-8D15-E83DDE98C5A6}" sibTransId="{F3047C05-3625-408C-ADE3-03DF883DF2E4}"/>
    <dgm:cxn modelId="{CC80DD10-94E4-440E-8297-DEC4671E70D5}" type="presOf" srcId="{79E2949B-BBD3-46CC-A8F2-4223073A2AF4}" destId="{CD109C3B-01EF-4FD9-BE34-55234F2C0922}" srcOrd="0" destOrd="0" presId="urn:microsoft.com/office/officeart/2005/8/layout/vList5"/>
    <dgm:cxn modelId="{93A1FD82-80C0-4994-9148-F7F54C05E6B7}" type="presOf" srcId="{FBBD131B-C32D-4C43-86A2-D023019D7AEC}" destId="{0F7C79EF-2616-4C21-8407-7E7AE44F5E54}" srcOrd="0" destOrd="0" presId="urn:microsoft.com/office/officeart/2005/8/layout/vList5"/>
    <dgm:cxn modelId="{42B5F057-0196-4D87-BC11-C4DF709F5041}" type="presOf" srcId="{AF8B10A7-4CAA-427D-B879-644A418BA7B2}" destId="{A50082E0-68B7-49CB-8E4E-104FCD643138}" srcOrd="0" destOrd="0" presId="urn:microsoft.com/office/officeart/2005/8/layout/vList5"/>
    <dgm:cxn modelId="{4665C4EE-830B-435F-830A-7622A2C8D7EB}" srcId="{FBBD131B-C32D-4C43-86A2-D023019D7AEC}" destId="{F581B1A7-6551-4482-B42F-F22D64ED8A1B}" srcOrd="3" destOrd="0" parTransId="{8372FB39-CC20-4899-A130-7DE5B634981D}" sibTransId="{F0F191E8-084B-4F9B-9B2F-4544929F553B}"/>
    <dgm:cxn modelId="{4CD9874A-57A4-46E7-A7BB-2DD9EFED2AC0}" type="presOf" srcId="{CAB12056-C869-40DC-A002-142DD3CC983B}" destId="{76B0FE41-E804-4567-B89B-9448A23DC23E}" srcOrd="0" destOrd="0" presId="urn:microsoft.com/office/officeart/2005/8/layout/vList5"/>
    <dgm:cxn modelId="{76125139-3F8D-494D-B958-20EE7DF50903}" srcId="{FBBD131B-C32D-4C43-86A2-D023019D7AEC}" destId="{5C233F9E-14A8-4F23-A35D-7132B19CDBAD}" srcOrd="1" destOrd="0" parTransId="{2D86DA85-0C6B-4410-A321-7B2E0E950E90}" sibTransId="{4E0A626A-EA82-4831-86FC-58F4AF19F06F}"/>
    <dgm:cxn modelId="{784B4F40-0D95-4A2B-8B7B-9FEC120757AF}" type="presOf" srcId="{5C233F9E-14A8-4F23-A35D-7132B19CDBAD}" destId="{6E8DFBFC-7BDF-4D22-ACC0-0FAB27F0DA20}" srcOrd="0" destOrd="0" presId="urn:microsoft.com/office/officeart/2005/8/layout/vList5"/>
    <dgm:cxn modelId="{B129822F-CBC2-42BD-93C7-25A9951EAD21}" type="presOf" srcId="{B20606B1-F83F-4E44-95C8-CB1BB7A19AF0}" destId="{8E4568E4-E015-4BFD-9BA3-E50B20275E6D}" srcOrd="0" destOrd="0" presId="urn:microsoft.com/office/officeart/2005/8/layout/vList5"/>
    <dgm:cxn modelId="{88731792-A2CA-47BC-8C0B-D8CA4C3A38CD}" srcId="{FBBD131B-C32D-4C43-86A2-D023019D7AEC}" destId="{CAB12056-C869-40DC-A002-142DD3CC983B}" srcOrd="0" destOrd="0" parTransId="{28A85068-E393-4DE1-B37D-404A60329B50}" sibTransId="{3AF3923A-6B53-4C90-A66D-313467DA1B71}"/>
    <dgm:cxn modelId="{55701D76-E7A0-48FD-87AD-788580923276}" type="presParOf" srcId="{0F7C79EF-2616-4C21-8407-7E7AE44F5E54}" destId="{5C225F52-BBAF-4DC9-A12E-426FBBE497CA}" srcOrd="0" destOrd="0" presId="urn:microsoft.com/office/officeart/2005/8/layout/vList5"/>
    <dgm:cxn modelId="{6C46C300-A8AF-4D5F-88B4-9C7EAE1E7FED}" type="presParOf" srcId="{5C225F52-BBAF-4DC9-A12E-426FBBE497CA}" destId="{76B0FE41-E804-4567-B89B-9448A23DC23E}" srcOrd="0" destOrd="0" presId="urn:microsoft.com/office/officeart/2005/8/layout/vList5"/>
    <dgm:cxn modelId="{B6FCAC6E-85D7-4E3B-ABE1-005BEA629EB3}" type="presParOf" srcId="{0F7C79EF-2616-4C21-8407-7E7AE44F5E54}" destId="{ABFC6DE8-4FAC-4740-80B1-F50865D13863}" srcOrd="1" destOrd="0" presId="urn:microsoft.com/office/officeart/2005/8/layout/vList5"/>
    <dgm:cxn modelId="{243DF5B7-3184-4F79-AB1F-F03FF61CC5E4}" type="presParOf" srcId="{0F7C79EF-2616-4C21-8407-7E7AE44F5E54}" destId="{AF5B1FD2-CFAA-4C25-B0F7-3AA9A9BC542C}" srcOrd="2" destOrd="0" presId="urn:microsoft.com/office/officeart/2005/8/layout/vList5"/>
    <dgm:cxn modelId="{E21815A6-DCE9-45BD-919E-A28BFC5B9899}" type="presParOf" srcId="{AF5B1FD2-CFAA-4C25-B0F7-3AA9A9BC542C}" destId="{6E8DFBFC-7BDF-4D22-ACC0-0FAB27F0DA20}" srcOrd="0" destOrd="0" presId="urn:microsoft.com/office/officeart/2005/8/layout/vList5"/>
    <dgm:cxn modelId="{0355AABE-C248-445A-9832-21065D233607}" type="presParOf" srcId="{0F7C79EF-2616-4C21-8407-7E7AE44F5E54}" destId="{18BE2032-11D4-43F7-9DF8-815C495035AA}" srcOrd="3" destOrd="0" presId="urn:microsoft.com/office/officeart/2005/8/layout/vList5"/>
    <dgm:cxn modelId="{9B314D66-0ECE-433B-99A7-A2CDE83A2300}" type="presParOf" srcId="{0F7C79EF-2616-4C21-8407-7E7AE44F5E54}" destId="{2B8CF4A3-528C-43F3-BBC9-2D027C8FD940}" srcOrd="4" destOrd="0" presId="urn:microsoft.com/office/officeart/2005/8/layout/vList5"/>
    <dgm:cxn modelId="{FB85DF64-4105-435D-A4E5-E37E39D8F38B}" type="presParOf" srcId="{2B8CF4A3-528C-43F3-BBC9-2D027C8FD940}" destId="{A50082E0-68B7-49CB-8E4E-104FCD643138}" srcOrd="0" destOrd="0" presId="urn:microsoft.com/office/officeart/2005/8/layout/vList5"/>
    <dgm:cxn modelId="{66D17FBA-F445-4B42-A7FA-33E5B729742B}" type="presParOf" srcId="{0F7C79EF-2616-4C21-8407-7E7AE44F5E54}" destId="{4D19F86F-AD88-49D7-81E5-D9BCD0838339}" srcOrd="5" destOrd="0" presId="urn:microsoft.com/office/officeart/2005/8/layout/vList5"/>
    <dgm:cxn modelId="{76C9AC80-4A1F-4A48-8BE3-7C8C206F99AD}" type="presParOf" srcId="{0F7C79EF-2616-4C21-8407-7E7AE44F5E54}" destId="{CB477AEA-BE3B-4A17-816E-83244B8470DE}" srcOrd="6" destOrd="0" presId="urn:microsoft.com/office/officeart/2005/8/layout/vList5"/>
    <dgm:cxn modelId="{6D9AD90B-8A32-4DA2-8B2B-9593E0990D55}" type="presParOf" srcId="{CB477AEA-BE3B-4A17-816E-83244B8470DE}" destId="{21DC13AE-7F5C-4851-BDDA-FD9BE99B091A}" srcOrd="0" destOrd="0" presId="urn:microsoft.com/office/officeart/2005/8/layout/vList5"/>
    <dgm:cxn modelId="{B4CB1841-AF7E-477C-82A4-02352B812CE3}" type="presParOf" srcId="{0F7C79EF-2616-4C21-8407-7E7AE44F5E54}" destId="{2B82CA89-989C-4370-B46C-4878EB9D018C}" srcOrd="7" destOrd="0" presId="urn:microsoft.com/office/officeart/2005/8/layout/vList5"/>
    <dgm:cxn modelId="{1C2598E5-BE08-4DA0-B395-01D793234F16}" type="presParOf" srcId="{0F7C79EF-2616-4C21-8407-7E7AE44F5E54}" destId="{9B50582A-B6A0-4A82-97C4-3486C1C8F933}" srcOrd="8" destOrd="0" presId="urn:microsoft.com/office/officeart/2005/8/layout/vList5"/>
    <dgm:cxn modelId="{9B5DE2AD-1BB0-431E-B507-53128637749C}" type="presParOf" srcId="{9B50582A-B6A0-4A82-97C4-3486C1C8F933}" destId="{8E4568E4-E015-4BFD-9BA3-E50B20275E6D}" srcOrd="0" destOrd="0" presId="urn:microsoft.com/office/officeart/2005/8/layout/vList5"/>
    <dgm:cxn modelId="{6C23862C-264B-46D7-A29D-3D0CF1F9A163}" type="presParOf" srcId="{0F7C79EF-2616-4C21-8407-7E7AE44F5E54}" destId="{05F3D22E-639B-4F11-A38D-442608269F62}" srcOrd="9" destOrd="0" presId="urn:microsoft.com/office/officeart/2005/8/layout/vList5"/>
    <dgm:cxn modelId="{03185E75-ACD8-4A36-B4B7-D554C3EC81B5}" type="presParOf" srcId="{0F7C79EF-2616-4C21-8407-7E7AE44F5E54}" destId="{F75FEE6B-E334-4A5F-827F-55B8C29443D5}" srcOrd="10" destOrd="0" presId="urn:microsoft.com/office/officeart/2005/8/layout/vList5"/>
    <dgm:cxn modelId="{4D8B6EFD-A65A-4EDC-BEDC-AE396C7FD64C}" type="presParOf" srcId="{F75FEE6B-E334-4A5F-827F-55B8C29443D5}" destId="{CD109C3B-01EF-4FD9-BE34-55234F2C09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C3C52-5D70-4F24-97C4-5AAFD8A06947}">
      <dsp:nvSpPr>
        <dsp:cNvPr id="0" name=""/>
        <dsp:cNvSpPr/>
      </dsp:nvSpPr>
      <dsp:spPr>
        <a:xfrm>
          <a:off x="0" y="2820197"/>
          <a:ext cx="5548330" cy="925651"/>
        </a:xfrm>
        <a:prstGeom prst="rect">
          <a:avLst/>
        </a:prstGeom>
        <a:solidFill>
          <a:srgbClr val="76007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TERCERA</a:t>
          </a:r>
          <a:endParaRPr lang="es-MX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820197"/>
        <a:ext cx="5548330" cy="499852"/>
      </dsp:txXfrm>
    </dsp:sp>
    <dsp:sp modelId="{C02A1F2B-B083-4C71-BF90-EEF109297967}">
      <dsp:nvSpPr>
        <dsp:cNvPr id="0" name=""/>
        <dsp:cNvSpPr/>
      </dsp:nvSpPr>
      <dsp:spPr>
        <a:xfrm>
          <a:off x="0" y="3301536"/>
          <a:ext cx="5548330" cy="425799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Los resultados y declaración de </a:t>
          </a:r>
          <a:r>
            <a:rPr lang="es-MX" sz="2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validez</a:t>
          </a:r>
          <a:endParaRPr lang="es-MX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301536"/>
        <a:ext cx="5548330" cy="425799"/>
      </dsp:txXfrm>
    </dsp:sp>
    <dsp:sp modelId="{C0E03755-5581-4DD4-B85C-C91ABBB7B21E}">
      <dsp:nvSpPr>
        <dsp:cNvPr id="0" name=""/>
        <dsp:cNvSpPr/>
      </dsp:nvSpPr>
      <dsp:spPr>
        <a:xfrm rot="10800000">
          <a:off x="0" y="1410430"/>
          <a:ext cx="5548330" cy="1423652"/>
        </a:xfrm>
        <a:prstGeom prst="upArrowCallout">
          <a:avLst/>
        </a:prstGeom>
        <a:solidFill>
          <a:srgbClr val="76007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SEGUNDA</a:t>
          </a:r>
          <a:endParaRPr lang="es-MX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10800000">
        <a:off x="0" y="1410430"/>
        <a:ext cx="5548330" cy="499702"/>
      </dsp:txXfrm>
    </dsp:sp>
    <dsp:sp modelId="{845F5101-448D-4A8D-A5EF-EB80581D4101}">
      <dsp:nvSpPr>
        <dsp:cNvPr id="0" name=""/>
        <dsp:cNvSpPr/>
      </dsp:nvSpPr>
      <dsp:spPr>
        <a:xfrm>
          <a:off x="0" y="1910132"/>
          <a:ext cx="5548330" cy="425672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6350" cap="flat" cmpd="sng" algn="ctr">
          <a:solidFill>
            <a:schemeClr val="accent4">
              <a:tint val="40000"/>
              <a:alpha val="90000"/>
              <a:hueOff val="-885218"/>
              <a:satOff val="22975"/>
              <a:lumOff val="14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La Jornada Electoral</a:t>
          </a:r>
          <a:endParaRPr lang="es-MX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910132"/>
        <a:ext cx="5548330" cy="425672"/>
      </dsp:txXfrm>
    </dsp:sp>
    <dsp:sp modelId="{0912EAF1-5E32-4F55-9AB0-0A8091F73100}">
      <dsp:nvSpPr>
        <dsp:cNvPr id="0" name=""/>
        <dsp:cNvSpPr/>
      </dsp:nvSpPr>
      <dsp:spPr>
        <a:xfrm rot="10800000">
          <a:off x="0" y="662"/>
          <a:ext cx="5548330" cy="1423652"/>
        </a:xfrm>
        <a:prstGeom prst="upArrowCallout">
          <a:avLst/>
        </a:prstGeom>
        <a:solidFill>
          <a:srgbClr val="76007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PRIMERA</a:t>
          </a:r>
          <a:endParaRPr lang="es-MX" sz="24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10800000">
        <a:off x="0" y="662"/>
        <a:ext cx="5548330" cy="499702"/>
      </dsp:txXfrm>
    </dsp:sp>
    <dsp:sp modelId="{DA6E86BE-E612-40C3-B24F-6CA4BEB4BC9E}">
      <dsp:nvSpPr>
        <dsp:cNvPr id="0" name=""/>
        <dsp:cNvSpPr/>
      </dsp:nvSpPr>
      <dsp:spPr>
        <a:xfrm>
          <a:off x="0" y="500364"/>
          <a:ext cx="5548330" cy="425672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6350" cap="flat" cmpd="sng" algn="ctr">
          <a:solidFill>
            <a:schemeClr val="accent4">
              <a:tint val="40000"/>
              <a:alpha val="90000"/>
              <a:hueOff val="-1770437"/>
              <a:satOff val="45949"/>
              <a:lumOff val="291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La preparación de la Elección</a:t>
          </a:r>
          <a:endParaRPr lang="es-MX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500364"/>
        <a:ext cx="5548330" cy="425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458E4-EDFC-4B02-B1F9-0698F88CB24E}">
      <dsp:nvSpPr>
        <dsp:cNvPr id="0" name=""/>
        <dsp:cNvSpPr/>
      </dsp:nvSpPr>
      <dsp:spPr>
        <a:xfrm rot="5400000">
          <a:off x="-178677" y="180308"/>
          <a:ext cx="1191180" cy="833826"/>
        </a:xfrm>
        <a:prstGeom prst="chevron">
          <a:avLst/>
        </a:prstGeom>
        <a:solidFill>
          <a:srgbClr val="660066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kern="1200" dirty="0" smtClean="0"/>
            <a:t>1</a:t>
          </a:r>
          <a:endParaRPr lang="es-MX" sz="2300" kern="1200" dirty="0"/>
        </a:p>
      </dsp:txBody>
      <dsp:txXfrm rot="-5400000">
        <a:off x="0" y="418544"/>
        <a:ext cx="833826" cy="357354"/>
      </dsp:txXfrm>
    </dsp:sp>
    <dsp:sp modelId="{D1B9BD68-AB03-40C7-ACE6-F6A8513587DC}">
      <dsp:nvSpPr>
        <dsp:cNvPr id="0" name=""/>
        <dsp:cNvSpPr/>
      </dsp:nvSpPr>
      <dsp:spPr>
        <a:xfrm rot="5400000">
          <a:off x="4151205" y="-3315747"/>
          <a:ext cx="774267" cy="7409025"/>
        </a:xfrm>
        <a:prstGeom prst="round2Same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500" b="1" kern="1200" dirty="0" smtClean="0"/>
            <a:t>Presentación del análisis de las casillas que podrán ser objeto de recuento.</a:t>
          </a:r>
          <a:endParaRPr lang="es-MX" sz="1500" b="1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500" b="1" kern="1200" dirty="0" smtClean="0"/>
            <a:t>Aprobación de las casillas que serán objeto de recuento. </a:t>
          </a:r>
          <a:endParaRPr lang="es-MX" sz="1500" b="1" kern="1200" dirty="0"/>
        </a:p>
      </dsp:txBody>
      <dsp:txXfrm rot="-5400000">
        <a:off x="833827" y="39428"/>
        <a:ext cx="7371228" cy="698673"/>
      </dsp:txXfrm>
    </dsp:sp>
    <dsp:sp modelId="{4E703F97-7BCA-410F-BCA3-133F8694D944}">
      <dsp:nvSpPr>
        <dsp:cNvPr id="0" name=""/>
        <dsp:cNvSpPr/>
      </dsp:nvSpPr>
      <dsp:spPr>
        <a:xfrm rot="5400000">
          <a:off x="-178677" y="1223967"/>
          <a:ext cx="1191180" cy="833826"/>
        </a:xfrm>
        <a:prstGeom prst="chevron">
          <a:avLst/>
        </a:prstGeom>
        <a:solidFill>
          <a:srgbClr val="660066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kern="1200" dirty="0" smtClean="0"/>
            <a:t>2</a:t>
          </a:r>
          <a:endParaRPr lang="es-MX" sz="2300" kern="1200" dirty="0"/>
        </a:p>
      </dsp:txBody>
      <dsp:txXfrm rot="-5400000">
        <a:off x="0" y="1462203"/>
        <a:ext cx="833826" cy="357354"/>
      </dsp:txXfrm>
    </dsp:sp>
    <dsp:sp modelId="{3A423615-5C96-4592-8A05-0A2B6409EDA1}">
      <dsp:nvSpPr>
        <dsp:cNvPr id="0" name=""/>
        <dsp:cNvSpPr/>
      </dsp:nvSpPr>
      <dsp:spPr>
        <a:xfrm rot="5400000">
          <a:off x="4151205" y="-2272088"/>
          <a:ext cx="774267" cy="7409025"/>
        </a:xfrm>
        <a:prstGeom prst="round2Same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500" b="1" kern="1200" dirty="0" smtClean="0"/>
            <a:t>Aprobación de la creación de Grupos de Trabajo y Puntos de Recuento.</a:t>
          </a:r>
          <a:endParaRPr lang="es-MX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500" b="1" kern="1200" dirty="0" smtClean="0"/>
            <a:t>Aprobación de espacios para Grupos de Trabajo y Puntos de Recuento.  </a:t>
          </a:r>
          <a:endParaRPr lang="es-MX" sz="1500" b="1" kern="1200" dirty="0"/>
        </a:p>
      </dsp:txBody>
      <dsp:txXfrm rot="-5400000">
        <a:off x="833827" y="1083087"/>
        <a:ext cx="7371228" cy="698673"/>
      </dsp:txXfrm>
    </dsp:sp>
    <dsp:sp modelId="{6093FE8E-35E8-46D1-B4C5-D3F2154D8DF7}">
      <dsp:nvSpPr>
        <dsp:cNvPr id="0" name=""/>
        <dsp:cNvSpPr/>
      </dsp:nvSpPr>
      <dsp:spPr>
        <a:xfrm rot="5400000">
          <a:off x="-178677" y="2267626"/>
          <a:ext cx="1191180" cy="833826"/>
        </a:xfrm>
        <a:prstGeom prst="chevron">
          <a:avLst/>
        </a:prstGeom>
        <a:solidFill>
          <a:srgbClr val="660066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kern="1200" dirty="0" smtClean="0"/>
            <a:t>3</a:t>
          </a:r>
          <a:endParaRPr lang="es-MX" sz="2300" kern="1200" dirty="0"/>
        </a:p>
      </dsp:txBody>
      <dsp:txXfrm rot="-5400000">
        <a:off x="0" y="2505862"/>
        <a:ext cx="833826" cy="357354"/>
      </dsp:txXfrm>
    </dsp:sp>
    <dsp:sp modelId="{10F3D085-C96E-4950-8143-16748CC9CBDE}">
      <dsp:nvSpPr>
        <dsp:cNvPr id="0" name=""/>
        <dsp:cNvSpPr/>
      </dsp:nvSpPr>
      <dsp:spPr>
        <a:xfrm rot="5400000">
          <a:off x="4151205" y="-1228429"/>
          <a:ext cx="774267" cy="7409025"/>
        </a:xfrm>
        <a:prstGeom prst="round2Same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500" b="1" kern="1200" dirty="0" smtClean="0"/>
            <a:t>Aprobación del personal que auxiliara en el recuento de votos. </a:t>
          </a:r>
          <a:endParaRPr lang="es-MX" sz="1500" b="1" kern="1200" dirty="0"/>
        </a:p>
      </dsp:txBody>
      <dsp:txXfrm rot="-5400000">
        <a:off x="833827" y="2126746"/>
        <a:ext cx="7371228" cy="698673"/>
      </dsp:txXfrm>
    </dsp:sp>
    <dsp:sp modelId="{1DB11A28-FCA6-4AAB-B439-20125FB3BDE0}">
      <dsp:nvSpPr>
        <dsp:cNvPr id="0" name=""/>
        <dsp:cNvSpPr/>
      </dsp:nvSpPr>
      <dsp:spPr>
        <a:xfrm rot="5400000">
          <a:off x="-178677" y="3311286"/>
          <a:ext cx="1191180" cy="833826"/>
        </a:xfrm>
        <a:prstGeom prst="chevron">
          <a:avLst/>
        </a:prstGeom>
        <a:solidFill>
          <a:srgbClr val="660066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kern="1200" dirty="0" smtClean="0"/>
            <a:t>4</a:t>
          </a:r>
          <a:endParaRPr lang="es-MX" sz="2300" kern="1200" dirty="0"/>
        </a:p>
      </dsp:txBody>
      <dsp:txXfrm rot="-5400000">
        <a:off x="0" y="3549522"/>
        <a:ext cx="833826" cy="357354"/>
      </dsp:txXfrm>
    </dsp:sp>
    <dsp:sp modelId="{07F1D2B4-0780-4AE4-8BE8-DFE6947AF5C3}">
      <dsp:nvSpPr>
        <dsp:cNvPr id="0" name=""/>
        <dsp:cNvSpPr/>
      </dsp:nvSpPr>
      <dsp:spPr>
        <a:xfrm rot="5400000">
          <a:off x="4151205" y="-184770"/>
          <a:ext cx="774267" cy="7409025"/>
        </a:xfrm>
        <a:prstGeom prst="round2Same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500" b="1" kern="1200" dirty="0" smtClean="0"/>
            <a:t>Informes de logística y medidas de seguridad de los espacios y de resultados del procedimiento de acreditación de representantes ante Grupos de trabajo. </a:t>
          </a:r>
          <a:endParaRPr lang="es-MX" sz="1500" b="1" kern="1200" dirty="0"/>
        </a:p>
      </dsp:txBody>
      <dsp:txXfrm rot="-5400000">
        <a:off x="833827" y="3170405"/>
        <a:ext cx="7371228" cy="698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0FE41-E804-4567-B89B-9448A23DC23E}">
      <dsp:nvSpPr>
        <dsp:cNvPr id="0" name=""/>
        <dsp:cNvSpPr/>
      </dsp:nvSpPr>
      <dsp:spPr>
        <a:xfrm>
          <a:off x="1087063" y="347"/>
          <a:ext cx="2421430" cy="556617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Presidencia del Grupo de Trabajo</a:t>
          </a:r>
          <a:endParaRPr lang="es-MX" sz="1400" kern="1200" dirty="0"/>
        </a:p>
      </dsp:txBody>
      <dsp:txXfrm>
        <a:off x="1114235" y="27519"/>
        <a:ext cx="2367086" cy="502273"/>
      </dsp:txXfrm>
    </dsp:sp>
    <dsp:sp modelId="{6E8DFBFC-7BDF-4D22-ACC0-0FAB27F0DA20}">
      <dsp:nvSpPr>
        <dsp:cNvPr id="0" name=""/>
        <dsp:cNvSpPr/>
      </dsp:nvSpPr>
      <dsp:spPr>
        <a:xfrm>
          <a:off x="1087063" y="584795"/>
          <a:ext cx="2410247" cy="556617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Consejería Electoral</a:t>
          </a:r>
          <a:endParaRPr lang="es-MX" sz="1400" kern="1200" dirty="0"/>
        </a:p>
      </dsp:txBody>
      <dsp:txXfrm>
        <a:off x="1114235" y="611967"/>
        <a:ext cx="2355903" cy="502273"/>
      </dsp:txXfrm>
    </dsp:sp>
    <dsp:sp modelId="{A50082E0-68B7-49CB-8E4E-104FCD643138}">
      <dsp:nvSpPr>
        <dsp:cNvPr id="0" name=""/>
        <dsp:cNvSpPr/>
      </dsp:nvSpPr>
      <dsp:spPr>
        <a:xfrm>
          <a:off x="1087063" y="1169243"/>
          <a:ext cx="2410247" cy="556617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Auxiliar de Recuento</a:t>
          </a:r>
          <a:endParaRPr lang="es-MX" sz="1400" kern="1200" dirty="0"/>
        </a:p>
      </dsp:txBody>
      <dsp:txXfrm>
        <a:off x="1114235" y="1196415"/>
        <a:ext cx="2355903" cy="502273"/>
      </dsp:txXfrm>
    </dsp:sp>
    <dsp:sp modelId="{21DC13AE-7F5C-4851-BDDA-FD9BE99B091A}">
      <dsp:nvSpPr>
        <dsp:cNvPr id="0" name=""/>
        <dsp:cNvSpPr/>
      </dsp:nvSpPr>
      <dsp:spPr>
        <a:xfrm>
          <a:off x="1087063" y="1753691"/>
          <a:ext cx="2410247" cy="556617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Auxiliar de Traslado</a:t>
          </a:r>
          <a:endParaRPr lang="es-MX" sz="1400" kern="1200" dirty="0"/>
        </a:p>
      </dsp:txBody>
      <dsp:txXfrm>
        <a:off x="1114235" y="1780863"/>
        <a:ext cx="2355903" cy="502273"/>
      </dsp:txXfrm>
    </dsp:sp>
    <dsp:sp modelId="{D59DD0CE-73B8-4E0A-B0FC-637D7528679C}">
      <dsp:nvSpPr>
        <dsp:cNvPr id="0" name=""/>
        <dsp:cNvSpPr/>
      </dsp:nvSpPr>
      <dsp:spPr>
        <a:xfrm>
          <a:off x="1096626" y="2332712"/>
          <a:ext cx="2395787" cy="556617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Auxiliar de Documentación</a:t>
          </a:r>
          <a:endParaRPr lang="es-MX" sz="1400" kern="1200" dirty="0"/>
        </a:p>
      </dsp:txBody>
      <dsp:txXfrm>
        <a:off x="1123798" y="2359884"/>
        <a:ext cx="2341443" cy="502273"/>
      </dsp:txXfrm>
    </dsp:sp>
    <dsp:sp modelId="{8E4568E4-E015-4BFD-9BA3-E50B20275E6D}">
      <dsp:nvSpPr>
        <dsp:cNvPr id="0" name=""/>
        <dsp:cNvSpPr/>
      </dsp:nvSpPr>
      <dsp:spPr>
        <a:xfrm>
          <a:off x="1087063" y="2922587"/>
          <a:ext cx="2395787" cy="556617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Auxiliar de Captura</a:t>
          </a:r>
          <a:endParaRPr lang="es-MX" sz="1400" kern="1200" dirty="0"/>
        </a:p>
      </dsp:txBody>
      <dsp:txXfrm>
        <a:off x="1114235" y="2949759"/>
        <a:ext cx="2341443" cy="502273"/>
      </dsp:txXfrm>
    </dsp:sp>
    <dsp:sp modelId="{CD109C3B-01EF-4FD9-BE34-55234F2C0922}">
      <dsp:nvSpPr>
        <dsp:cNvPr id="0" name=""/>
        <dsp:cNvSpPr/>
      </dsp:nvSpPr>
      <dsp:spPr>
        <a:xfrm>
          <a:off x="1087063" y="3507035"/>
          <a:ext cx="2395787" cy="556617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Auxiliar de Verificación</a:t>
          </a:r>
          <a:endParaRPr lang="es-MX" sz="1400" kern="1200" dirty="0"/>
        </a:p>
      </dsp:txBody>
      <dsp:txXfrm>
        <a:off x="1114235" y="3534207"/>
        <a:ext cx="2341443" cy="5022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0FE41-E804-4567-B89B-9448A23DC23E}">
      <dsp:nvSpPr>
        <dsp:cNvPr id="0" name=""/>
        <dsp:cNvSpPr/>
      </dsp:nvSpPr>
      <dsp:spPr>
        <a:xfrm>
          <a:off x="1071661" y="1116"/>
          <a:ext cx="2452235" cy="649882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000" kern="1200" dirty="0" smtClean="0"/>
            <a:t>Auxiliar de Control de Bodega</a:t>
          </a:r>
          <a:endParaRPr lang="es-MX" sz="1000" kern="1200" dirty="0"/>
        </a:p>
      </dsp:txBody>
      <dsp:txXfrm>
        <a:off x="1103386" y="32841"/>
        <a:ext cx="2388785" cy="586432"/>
      </dsp:txXfrm>
    </dsp:sp>
    <dsp:sp modelId="{6E8DFBFC-7BDF-4D22-ACC0-0FAB27F0DA20}">
      <dsp:nvSpPr>
        <dsp:cNvPr id="0" name=""/>
        <dsp:cNvSpPr/>
      </dsp:nvSpPr>
      <dsp:spPr>
        <a:xfrm>
          <a:off x="1071661" y="683493"/>
          <a:ext cx="2410247" cy="649882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000" kern="1200" dirty="0" smtClean="0"/>
            <a:t>Auxiliar</a:t>
          </a:r>
          <a:r>
            <a:rPr lang="es-419" sz="1000" kern="1200" baseline="0" dirty="0" smtClean="0"/>
            <a:t> de control de Grupo de Trabajo</a:t>
          </a:r>
          <a:endParaRPr lang="es-MX" sz="1000" kern="1200" dirty="0"/>
        </a:p>
      </dsp:txBody>
      <dsp:txXfrm>
        <a:off x="1103386" y="715218"/>
        <a:ext cx="2346797" cy="586432"/>
      </dsp:txXfrm>
    </dsp:sp>
    <dsp:sp modelId="{A50082E0-68B7-49CB-8E4E-104FCD643138}">
      <dsp:nvSpPr>
        <dsp:cNvPr id="0" name=""/>
        <dsp:cNvSpPr/>
      </dsp:nvSpPr>
      <dsp:spPr>
        <a:xfrm>
          <a:off x="1071661" y="1365870"/>
          <a:ext cx="2410247" cy="649882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000" kern="1200" dirty="0" smtClean="0"/>
            <a:t>Auxiliar de acreditación y sustitución</a:t>
          </a:r>
          <a:endParaRPr lang="es-MX" sz="1000" kern="1200" dirty="0"/>
        </a:p>
      </dsp:txBody>
      <dsp:txXfrm>
        <a:off x="1103386" y="1397595"/>
        <a:ext cx="2346797" cy="586432"/>
      </dsp:txXfrm>
    </dsp:sp>
    <dsp:sp modelId="{21DC13AE-7F5C-4851-BDDA-FD9BE99B091A}">
      <dsp:nvSpPr>
        <dsp:cNvPr id="0" name=""/>
        <dsp:cNvSpPr/>
      </dsp:nvSpPr>
      <dsp:spPr>
        <a:xfrm>
          <a:off x="1071661" y="2048247"/>
          <a:ext cx="2410247" cy="649882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000" kern="1200" dirty="0" smtClean="0"/>
            <a:t>Representación</a:t>
          </a:r>
          <a:r>
            <a:rPr lang="es-419" sz="1000" kern="1200" baseline="0" dirty="0" smtClean="0"/>
            <a:t> de Partido Político o Candidatura Independiente ante Grupo de Trabajo</a:t>
          </a:r>
          <a:endParaRPr lang="es-MX" sz="1000" kern="1200" dirty="0"/>
        </a:p>
      </dsp:txBody>
      <dsp:txXfrm>
        <a:off x="1103386" y="2079972"/>
        <a:ext cx="2346797" cy="586432"/>
      </dsp:txXfrm>
    </dsp:sp>
    <dsp:sp modelId="{8E4568E4-E015-4BFD-9BA3-E50B20275E6D}">
      <dsp:nvSpPr>
        <dsp:cNvPr id="0" name=""/>
        <dsp:cNvSpPr/>
      </dsp:nvSpPr>
      <dsp:spPr>
        <a:xfrm>
          <a:off x="1071661" y="2730624"/>
          <a:ext cx="2395787" cy="649882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000" kern="1200" dirty="0" smtClean="0"/>
            <a:t>Representación</a:t>
          </a:r>
          <a:r>
            <a:rPr lang="es-419" sz="1000" kern="1200" baseline="0" dirty="0" smtClean="0"/>
            <a:t> Auxiliar</a:t>
          </a:r>
          <a:endParaRPr lang="es-MX" sz="1000" kern="1200" dirty="0"/>
        </a:p>
      </dsp:txBody>
      <dsp:txXfrm>
        <a:off x="1103386" y="2762349"/>
        <a:ext cx="2332337" cy="586432"/>
      </dsp:txXfrm>
    </dsp:sp>
    <dsp:sp modelId="{CD109C3B-01EF-4FD9-BE34-55234F2C0922}">
      <dsp:nvSpPr>
        <dsp:cNvPr id="0" name=""/>
        <dsp:cNvSpPr/>
      </dsp:nvSpPr>
      <dsp:spPr>
        <a:xfrm>
          <a:off x="1071661" y="3413000"/>
          <a:ext cx="2395787" cy="649882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000" kern="1200" dirty="0" smtClean="0"/>
            <a:t>Auxiliar</a:t>
          </a:r>
          <a:r>
            <a:rPr lang="es-419" sz="1000" kern="1200" baseline="0" dirty="0" smtClean="0"/>
            <a:t> de Seguimiento</a:t>
          </a:r>
          <a:endParaRPr lang="es-MX" sz="1000" kern="1200" dirty="0"/>
        </a:p>
      </dsp:txBody>
      <dsp:txXfrm>
        <a:off x="1103386" y="3444725"/>
        <a:ext cx="2332337" cy="586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3D25E8-D0C2-4B17-87C1-10728F9A0C4D}" type="datetime1">
              <a:rPr lang="es-ES" smtClean="0"/>
              <a:t>22/10/2020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32324A-5DF8-4462-ACAA-D149314A7E45}" type="datetime1">
              <a:rPr lang="es-ES" noProof="0" smtClean="0"/>
              <a:t>22/10/2020</a:t>
            </a:fld>
            <a:endParaRPr lang="es-ES" noProof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424491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49047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192446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402126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962255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9013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86205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609254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672706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76665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760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939563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459398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222196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858641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947706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180704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02472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63937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4832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41018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517614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73247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10C2-4BCE-4719-9F88-31BB07BDF7F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76676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30FF71-78BE-4A20-8030-11CF7D0356BA}" type="datetime1">
              <a:rPr lang="es-ES" noProof="0" smtClean="0"/>
              <a:t>22/10/2020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B42087-CFBB-4D53-AB1D-72DB3F802B66}" type="datetime1">
              <a:rPr lang="es-ES" noProof="0" smtClean="0"/>
              <a:t>22/10/2020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049C6C-C3B1-4802-A274-97403E8FFA09}" type="datetime1">
              <a:rPr lang="es-ES" noProof="0" smtClean="0"/>
              <a:t>22/10/2020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516447-9149-45A1-AD69-ACE6A90CB573}" type="datetime1">
              <a:rPr lang="es-ES" noProof="0" smtClean="0"/>
              <a:t>22/10/2020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CF57CF-D949-4FEA-9C12-0EFBF16848A6}" type="datetime1">
              <a:rPr lang="es-ES" noProof="0" smtClean="0"/>
              <a:t>22/10/2020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59AFF5-8C00-4C23-A814-8DD98827BB88}" type="datetime1">
              <a:rPr lang="es-ES" noProof="0" smtClean="0"/>
              <a:t>22/10/2020</a:t>
            </a:fld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E9EFF3-791D-4D54-9335-851233473BC9}" type="datetime1">
              <a:rPr lang="es-ES" noProof="0" smtClean="0"/>
              <a:t>22/10/2020</a:t>
            </a:fld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CE2442-2243-4D48-B790-53CE4A553092}" type="datetime1">
              <a:rPr lang="es-ES" noProof="0" smtClean="0"/>
              <a:t>22/10/2020</a:t>
            </a:fld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C23BB6-A4AC-4A8A-B437-8FFB48CF1178}" type="datetime1">
              <a:rPr lang="es-ES" noProof="0" smtClean="0"/>
              <a:t>22/10/2020</a:t>
            </a:fld>
            <a:endParaRPr lang="es-ES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A9B4B7-0EFF-4BBB-84FC-50018EBA0936}" type="datetime1">
              <a:rPr lang="es-ES" noProof="0" smtClean="0"/>
              <a:t>22/10/2020</a:t>
            </a:fld>
            <a:endParaRPr lang="es-ES" noProof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0276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54086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tángulo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es-ES" sz="2400" noProof="0">
                <a:latin typeface="굴림" pitchFamily="50" charset="-127"/>
              </a:endParaRPr>
            </a:p>
          </p:txBody>
        </p:sp>
        <p:sp>
          <p:nvSpPr>
            <p:cNvPr id="9" name="Rectángulo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es-ES" sz="2400" noProof="0">
                <a:latin typeface="굴림" pitchFamily="50" charset="-127"/>
              </a:endParaRPr>
            </a:p>
          </p:txBody>
        </p:sp>
        <p:sp>
          <p:nvSpPr>
            <p:cNvPr id="10" name="Rectángulo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es-ES" sz="2400" noProof="0">
                <a:latin typeface="굴림" pitchFamily="50" charset="-127"/>
              </a:endParaRPr>
            </a:p>
          </p:txBody>
        </p:sp>
        <p:sp>
          <p:nvSpPr>
            <p:cNvPr id="11" name="Rectángulo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es-ES" sz="2400" noProof="0">
                <a:latin typeface="굴림" pitchFamily="50" charset="-127"/>
              </a:endParaRPr>
            </a:p>
          </p:txBody>
        </p:sp>
        <p:sp>
          <p:nvSpPr>
            <p:cNvPr id="12" name="Rectángulo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es-ES" sz="2400" noProof="0">
                <a:latin typeface="굴림" pitchFamily="50" charset="-127"/>
              </a:endParaRPr>
            </a:p>
          </p:txBody>
        </p:sp>
        <p:sp>
          <p:nvSpPr>
            <p:cNvPr id="13" name="Rectángulo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es-ES" sz="2400" noProof="0">
                <a:latin typeface="굴림" pitchFamily="50" charset="-127"/>
              </a:endParaRPr>
            </a:p>
          </p:txBody>
        </p:sp>
        <p:sp>
          <p:nvSpPr>
            <p:cNvPr id="14" name="Rectángulo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es-ES" sz="2400" noProof="0">
                <a:latin typeface="굴림" pitchFamily="50" charset="-127"/>
              </a:endParaRPr>
            </a:p>
          </p:txBody>
        </p:sp>
        <p:sp>
          <p:nvSpPr>
            <p:cNvPr id="15" name="Rectángulo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es-ES" sz="2400" noProof="0">
                <a:latin typeface="굴림" pitchFamily="50" charset="-127"/>
              </a:endParaRPr>
            </a:p>
          </p:txBody>
        </p:sp>
        <p:sp>
          <p:nvSpPr>
            <p:cNvPr id="16" name="Rectángulo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es-ES" sz="2400" noProof="0">
                <a:latin typeface="굴림" pitchFamily="50" charset="-127"/>
              </a:endParaRPr>
            </a:p>
          </p:txBody>
        </p:sp>
        <p:sp>
          <p:nvSpPr>
            <p:cNvPr id="17" name="Rectángulo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es-ES" sz="2400" noProof="0">
                <a:latin typeface="굴림" pitchFamily="50" charset="-127"/>
              </a:endParaRPr>
            </a:p>
          </p:txBody>
        </p:sp>
        <p:sp>
          <p:nvSpPr>
            <p:cNvPr id="18" name="Rectángulo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es-ES" sz="2400" noProof="0">
                <a:latin typeface="굴림" pitchFamily="50" charset="-127"/>
              </a:endParaRPr>
            </a:p>
          </p:txBody>
        </p:sp>
        <p:sp>
          <p:nvSpPr>
            <p:cNvPr id="19" name="Línea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Línea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Línea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Línea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es-ES" noProof="0"/>
            </a:p>
          </p:txBody>
        </p:sp>
        <p:sp>
          <p:nvSpPr>
            <p:cNvPr id="23" name="Línea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Línea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Línea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Línea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Línea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Línea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Línea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8C357D3-0E61-4CDE-98E7-CC997AEDD800}" type="datetime1">
              <a:rPr lang="es-ES" noProof="0" smtClean="0"/>
              <a:t>22/10/2020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8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7.png"/><Relationship Id="rId2" Type="http://schemas.openxmlformats.org/officeDocument/2006/relationships/diagramData" Target="../diagrams/data3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30.png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C97FDA-4771-4414-855B-FC1489A49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38" y="572260"/>
            <a:ext cx="1700671" cy="10518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C6D2ED-CF6E-4933-871D-32F20FCA90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379479"/>
            <a:ext cx="1331640" cy="124467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2303143" y="2273014"/>
            <a:ext cx="7633447" cy="1938992"/>
          </a:xfrm>
          <a:prstGeom prst="rect">
            <a:avLst/>
          </a:prstGeom>
          <a:solidFill>
            <a:srgbClr val="632E6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</a:rPr>
              <a:t>OBSERVACIÓN</a:t>
            </a:r>
            <a:r>
              <a:rPr kumimoji="0" lang="es-MX" sz="4000" b="0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</a:rPr>
              <a:t> ELECTORAL,</a:t>
            </a:r>
            <a:r>
              <a:rPr kumimoji="0" lang="es-MX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</a:rPr>
              <a:t> </a:t>
            </a:r>
            <a:r>
              <a:rPr kumimoji="0" lang="es-MX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</a:rPr>
              <a:t>JORNADA ELECTORAL </a:t>
            </a:r>
            <a:r>
              <a:rPr kumimoji="0" lang="es-MX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</a:rPr>
              <a:t>Y</a:t>
            </a:r>
            <a:r>
              <a:rPr kumimoji="0" lang="es-MX" sz="4000" b="0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</a:rPr>
              <a:t> CÓMPUTOS</a:t>
            </a:r>
            <a:r>
              <a:rPr kumimoji="0" lang="es-MX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</a:rPr>
              <a:t> </a:t>
            </a:r>
            <a:endParaRPr kumimoji="0" lang="es-MX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81943" y="4719675"/>
            <a:ext cx="2486378" cy="1458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876677" y="4711686"/>
            <a:ext cx="2486378" cy="145872"/>
          </a:xfrm>
          <a:prstGeom prst="rect">
            <a:avLst/>
          </a:prstGeom>
          <a:solidFill>
            <a:srgbClr val="660066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450212" y="4719675"/>
            <a:ext cx="2486378" cy="145872"/>
          </a:xfrm>
          <a:prstGeom prst="rect">
            <a:avLst/>
          </a:prstGeom>
          <a:solidFill>
            <a:srgbClr val="EEECE1">
              <a:lumMod val="50000"/>
            </a:srgb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917948" y="5157192"/>
            <a:ext cx="8203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660066"/>
                </a:solidFill>
                <a:latin typeface="Calibri"/>
              </a:rPr>
              <a:t>LIC. KARLA ISABEL OLVERA MORENO</a:t>
            </a:r>
          </a:p>
          <a:p>
            <a:pPr algn="ctr"/>
            <a:r>
              <a:rPr lang="es-419" sz="2400" b="1" dirty="0" smtClean="0">
                <a:solidFill>
                  <a:srgbClr val="660066"/>
                </a:solidFill>
                <a:latin typeface="Calibri"/>
              </a:rPr>
              <a:t>CONSEJERA ELECTORAL</a:t>
            </a:r>
            <a:endParaRPr lang="es-419" sz="2400" b="1" dirty="0">
              <a:solidFill>
                <a:srgbClr val="66006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41281" y="6597353"/>
            <a:ext cx="1910315" cy="154277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37020" y="6597353"/>
            <a:ext cx="1910315" cy="158971"/>
          </a:xfrm>
          <a:prstGeom prst="rect">
            <a:avLst/>
          </a:prstGeom>
          <a:solidFill>
            <a:srgbClr val="660066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32759" y="6608697"/>
            <a:ext cx="1910315" cy="1315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714" y="497263"/>
            <a:ext cx="3968976" cy="2096291"/>
          </a:xfrm>
          <a:prstGeom prst="rect">
            <a:avLst/>
          </a:prstGeom>
        </p:spPr>
      </p:pic>
      <p:pic>
        <p:nvPicPr>
          <p:cNvPr id="9" name="Picture 12" descr="Resultado de imagen para sellado y enfajillado de bolet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863" y="3124423"/>
            <a:ext cx="3441564" cy="229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Imagen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6420" y="457531"/>
            <a:ext cx="4476750" cy="240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4" descr="Resultado de imagen para sellado y enfajillado de bolet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5396" y="3141160"/>
            <a:ext cx="3668443" cy="233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3427" y="3439891"/>
            <a:ext cx="3785944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8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41281" y="6597353"/>
            <a:ext cx="1910315" cy="154277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37020" y="6597353"/>
            <a:ext cx="1910315" cy="158971"/>
          </a:xfrm>
          <a:prstGeom prst="rect">
            <a:avLst/>
          </a:prstGeom>
          <a:solidFill>
            <a:srgbClr val="660066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32759" y="6608697"/>
            <a:ext cx="1910315" cy="1315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2718738" y="276628"/>
            <a:ext cx="6048672" cy="864096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es la Jornada Electoral?</a:t>
            </a:r>
            <a:endParaRPr lang="es-ES" sz="3200" b="1" dirty="0">
              <a:solidFill>
                <a:srgbClr val="7600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629916" y="1672956"/>
            <a:ext cx="9000999" cy="1119416"/>
          </a:xfrm>
        </p:spPr>
        <p:txBody>
          <a:bodyPr>
            <a:normAutofit/>
          </a:bodyPr>
          <a:lstStyle/>
          <a:p>
            <a:pPr algn="just"/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Es el día en el que la ciudadanía vota para elegir a sus gobernantes. </a:t>
            </a: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341884" y="2539032"/>
            <a:ext cx="89289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¿Quiénes participan en la jornada electoral?</a:t>
            </a: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1917948" y="3497198"/>
            <a:ext cx="8136904" cy="2242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s-E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uncionarios y funcionarias de casilla</a:t>
            </a:r>
            <a:r>
              <a:rPr lang="es-ES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Personas observadoras electorales.</a:t>
            </a:r>
            <a:endParaRPr lang="es-ES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Personas electoras.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Representaciones de partidos políticos y candidaturas independientes.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Funcionarios electorales.  </a:t>
            </a: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41281" y="6597353"/>
            <a:ext cx="1910315" cy="154277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37020" y="6597353"/>
            <a:ext cx="1910315" cy="158971"/>
          </a:xfrm>
          <a:prstGeom prst="rect">
            <a:avLst/>
          </a:prstGeom>
          <a:solidFill>
            <a:srgbClr val="660066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32759" y="6608697"/>
            <a:ext cx="1910315" cy="1315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413892" y="188640"/>
            <a:ext cx="7128792" cy="864096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Instalación y apertura de casillas </a:t>
            </a:r>
            <a:endParaRPr lang="es-ES" sz="3600" b="1" dirty="0">
              <a:solidFill>
                <a:srgbClr val="7600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1053852" y="1689026"/>
            <a:ext cx="10225135" cy="4194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 domingo de junio del año de la </a:t>
            </a:r>
            <a:r>
              <a:rPr lang="es-E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elección, </a:t>
            </a:r>
            <a:r>
              <a:rPr lang="es-E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las 7:30 horas, los </a:t>
            </a:r>
            <a:r>
              <a:rPr lang="es-E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ciudadanos Nombrados Funcionarios de Mesa Directiva de Casilla deberán </a:t>
            </a:r>
            <a:r>
              <a:rPr lang="es-E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presentarse para iniciar con los preparativos para la instalación de la casilla </a:t>
            </a:r>
            <a:r>
              <a:rPr lang="es-E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presencia </a:t>
            </a:r>
            <a:r>
              <a:rPr lang="es-E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los representantes de partidos políticos y de </a:t>
            </a:r>
            <a:r>
              <a:rPr lang="es-E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candidatos independientes.</a:t>
            </a:r>
          </a:p>
          <a:p>
            <a:pPr algn="just"/>
            <a:endParaRPr lang="es-ES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de junio de 2021</a:t>
            </a:r>
            <a:endParaRPr lang="es-ES" sz="2800" b="1" dirty="0">
              <a:solidFill>
                <a:srgbClr val="7600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3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41281" y="6597353"/>
            <a:ext cx="1910315" cy="154277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37020" y="6597353"/>
            <a:ext cx="1910315" cy="158971"/>
          </a:xfrm>
          <a:prstGeom prst="rect">
            <a:avLst/>
          </a:prstGeom>
          <a:solidFill>
            <a:srgbClr val="660066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32759" y="6608697"/>
            <a:ext cx="1910315" cy="1315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413892" y="191962"/>
            <a:ext cx="6572094" cy="864096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VOTACIÓN  </a:t>
            </a:r>
            <a:endParaRPr lang="es-ES" sz="3200" b="1" dirty="0">
              <a:solidFill>
                <a:srgbClr val="7600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2622356" y="1521582"/>
            <a:ext cx="6665861" cy="7621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46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¿Quiénes pueden votar?</a:t>
            </a:r>
          </a:p>
          <a:p>
            <a:pPr algn="just"/>
            <a:r>
              <a:rPr lang="es-ES" sz="26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2000" b="1" dirty="0">
              <a:solidFill>
                <a:srgbClr val="7600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211" y="4068843"/>
            <a:ext cx="2143125" cy="21431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7852" t="13453" r="8544" b="14141"/>
          <a:stretch/>
        </p:blipFill>
        <p:spPr>
          <a:xfrm>
            <a:off x="3632763" y="4663334"/>
            <a:ext cx="2304257" cy="1512169"/>
          </a:xfrm>
          <a:prstGeom prst="rect">
            <a:avLst/>
          </a:prstGeom>
        </p:spPr>
      </p:pic>
      <p:sp>
        <p:nvSpPr>
          <p:cNvPr id="15" name="Subtítulo 2"/>
          <p:cNvSpPr>
            <a:spLocks noGrp="1"/>
          </p:cNvSpPr>
          <p:nvPr>
            <p:ph type="subTitle" idx="1"/>
          </p:nvPr>
        </p:nvSpPr>
        <p:spPr>
          <a:xfrm>
            <a:off x="2605588" y="2430111"/>
            <a:ext cx="6699396" cy="256388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Mayores de 18 años.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Credencial para votar.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Lista Nominal.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Resolución del Tribunal Electoral.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Queretanos residentes en el extranjero.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3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41281" y="6597353"/>
            <a:ext cx="1910315" cy="154277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37020" y="6597353"/>
            <a:ext cx="1910315" cy="158971"/>
          </a:xfrm>
          <a:prstGeom prst="rect">
            <a:avLst/>
          </a:prstGeom>
          <a:solidFill>
            <a:srgbClr val="660066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32759" y="6608697"/>
            <a:ext cx="1910315" cy="1315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341885" y="1043727"/>
            <a:ext cx="8136904" cy="864096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Escrutinio </a:t>
            </a:r>
            <a:r>
              <a:rPr lang="es-ES" sz="32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computo de casilla</a:t>
            </a:r>
            <a:br>
              <a:rPr lang="es-ES" sz="32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Publicación de resultados y remisión del expediente.</a:t>
            </a:r>
            <a:endParaRPr lang="es-ES" sz="3200" b="1" dirty="0">
              <a:solidFill>
                <a:srgbClr val="7600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485900" y="2060848"/>
            <a:ext cx="6699396" cy="3605128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Cierre </a:t>
            </a: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las casillas.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Escrutinio y cómputo.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Gubernatura.</a:t>
            </a:r>
            <a:endPara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Diputaciones </a:t>
            </a: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Locales.</a:t>
            </a:r>
            <a:endPara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Ayuntamientos. </a:t>
            </a:r>
            <a:endParaRPr lang="es-E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Cierre de casilla.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Publicación de resultados.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Remisión del expediente.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4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269876" y="188640"/>
            <a:ext cx="7520397" cy="864096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MECANISMOS DE RECOLECCIÓN</a:t>
            </a:r>
            <a:endParaRPr lang="es-ES" sz="3200" b="1" dirty="0">
              <a:solidFill>
                <a:srgbClr val="7600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680376" y="1412776"/>
            <a:ext cx="8878532" cy="229778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Dispositivos de Apoyo al Traslado.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(DAT)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 de Recepción y Traslado Fijo.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CRyT</a:t>
            </a:r>
            <a: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FIJO)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 de Recepción y Traslado Itinerante. </a:t>
            </a: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CRyT</a:t>
            </a:r>
            <a: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ITINERANTE)</a:t>
            </a:r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164" y="3573016"/>
            <a:ext cx="4341189" cy="2708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614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41281" y="6597353"/>
            <a:ext cx="1910315" cy="154277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37020" y="6597353"/>
            <a:ext cx="1910315" cy="158971"/>
          </a:xfrm>
          <a:prstGeom prst="rect">
            <a:avLst/>
          </a:prstGeom>
          <a:solidFill>
            <a:srgbClr val="660066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32759" y="6608697"/>
            <a:ext cx="1910315" cy="1315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269876" y="260648"/>
            <a:ext cx="7520397" cy="864096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36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ELECTORALES  </a:t>
            </a:r>
            <a:endParaRPr lang="es-ES" sz="3200" b="1" dirty="0">
              <a:solidFill>
                <a:srgbClr val="7600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837828" y="1518823"/>
            <a:ext cx="5760640" cy="4861420"/>
          </a:xfrm>
        </p:spPr>
        <p:txBody>
          <a:bodyPr>
            <a:normAutofit/>
          </a:bodyPr>
          <a:lstStyle/>
          <a:p>
            <a:pPr lvl="1" algn="just"/>
            <a:r>
              <a:rPr lang="es-ES" sz="2400" b="1" dirty="0" smtClean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de Resultados Preliminares Electorales (PREP)</a:t>
            </a:r>
          </a:p>
          <a:p>
            <a:pPr lvl="1" algn="just"/>
            <a:endParaRPr lang="es-E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mecanismo de información que, al término de la jornada electoral, permite consultar a través de internet, los resultados preliminares y no definitivos de las elecciones, con base en los resultados asentados en las Actas PREP de las casillas.</a:t>
            </a:r>
          </a:p>
          <a:p>
            <a:pPr lvl="1" algn="just"/>
            <a:endParaRPr lang="es-E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32" y="1656674"/>
            <a:ext cx="4199671" cy="318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44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269876" y="203733"/>
            <a:ext cx="7520397" cy="864096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36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ELECTORALES  </a:t>
            </a:r>
            <a:endParaRPr lang="es-ES" sz="3200" b="1" dirty="0">
              <a:solidFill>
                <a:srgbClr val="7600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5903693" y="1700808"/>
            <a:ext cx="5472608" cy="3312368"/>
          </a:xfrm>
        </p:spPr>
        <p:txBody>
          <a:bodyPr>
            <a:normAutofit/>
          </a:bodyPr>
          <a:lstStyle/>
          <a:p>
            <a:pPr lvl="1" algn="just"/>
            <a:r>
              <a:rPr lang="es-ES" sz="2400" b="1" dirty="0" smtClean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Conteos Rápidos</a:t>
            </a:r>
          </a:p>
          <a:p>
            <a:pPr lvl="1" algn="just"/>
            <a:endParaRPr lang="es-E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Procedimiento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estadístico para estimar las tendencias de los resultados finales de una elección. </a:t>
            </a:r>
            <a:endParaRPr lang="es-E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genera una muestra aleatoria.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Estimación del resultado. </a:t>
            </a:r>
            <a:endParaRPr lang="es-E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E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E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Foro sobre los Conteos Rápidos del Proceso Electoral 2017 – 2018 -  Instituto Nacional Electo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1772816"/>
            <a:ext cx="459485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269876" y="215509"/>
            <a:ext cx="7520397" cy="864096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36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SESIONES DE CÓMPUTOS  </a:t>
            </a:r>
            <a:endParaRPr lang="es-ES" sz="3200" b="1" dirty="0">
              <a:solidFill>
                <a:srgbClr val="7600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713074" y="1410709"/>
            <a:ext cx="9349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es un cómputo distrital o municipal?</a:t>
            </a:r>
          </a:p>
          <a:p>
            <a:pPr algn="just"/>
            <a:endParaRPr lang="es-419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Es la suma que realiza el Consejo </a:t>
            </a:r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Distrital o Consejo Municipal de </a:t>
            </a:r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los resultados anotados en las actas de escrutinio y cómputo de las casillas del </a:t>
            </a:r>
            <a:r>
              <a:rPr lang="es-419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Distrito </a:t>
            </a:r>
            <a:r>
              <a:rPr lang="es-419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 Municipio.</a:t>
            </a:r>
            <a:endParaRPr lang="es-419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n 13"/>
          <p:cNvPicPr/>
          <p:nvPr/>
        </p:nvPicPr>
        <p:blipFill rotWithShape="1">
          <a:blip r:embed="rId3"/>
          <a:srcRect t="18708" r="18873" b="9173"/>
          <a:stretch/>
        </p:blipFill>
        <p:spPr bwMode="auto">
          <a:xfrm>
            <a:off x="2940606" y="4113277"/>
            <a:ext cx="3123347" cy="1623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/>
          <p:cNvPicPr/>
          <p:nvPr/>
        </p:nvPicPr>
        <p:blipFill rotWithShape="1">
          <a:blip r:embed="rId3"/>
          <a:srcRect t="18708" r="18873" b="9173"/>
          <a:stretch/>
        </p:blipFill>
        <p:spPr bwMode="auto">
          <a:xfrm>
            <a:off x="5680812" y="4681245"/>
            <a:ext cx="2978145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091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41281" y="6597353"/>
            <a:ext cx="1910315" cy="154277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37020" y="6597353"/>
            <a:ext cx="1910315" cy="158971"/>
          </a:xfrm>
          <a:prstGeom prst="rect">
            <a:avLst/>
          </a:prstGeom>
          <a:solidFill>
            <a:srgbClr val="660066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32759" y="6608697"/>
            <a:ext cx="1910315" cy="1315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981844" y="1124744"/>
            <a:ext cx="100811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419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419" sz="32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¿Cuándo se lleva a cabo el cómputo </a:t>
            </a:r>
            <a:r>
              <a:rPr lang="es-419" sz="32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distrital o municipal?</a:t>
            </a:r>
            <a:endParaRPr lang="es-419" sz="3200" b="1" dirty="0">
              <a:solidFill>
                <a:srgbClr val="7600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419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419" sz="3200" dirty="0">
                <a:latin typeface="Calibri" panose="020F0502020204030204" pitchFamily="34" charset="0"/>
                <a:cs typeface="Calibri" panose="020F0502020204030204" pitchFamily="34" charset="0"/>
              </a:rPr>
              <a:t>Los Consejos, tanto d</a:t>
            </a:r>
            <a:r>
              <a:rPr lang="es-419" sz="3200" dirty="0">
                <a:latin typeface="Calibri" panose="020F0502020204030204" pitchFamily="34" charset="0"/>
                <a:cs typeface="Calibri" panose="020F0502020204030204" pitchFamily="34" charset="0"/>
              </a:rPr>
              <a:t>istritales </a:t>
            </a:r>
            <a:r>
              <a:rPr lang="es-419" sz="3200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419" sz="3200" dirty="0">
                <a:latin typeface="Calibri" panose="020F0502020204030204" pitchFamily="34" charset="0"/>
                <a:cs typeface="Calibri" panose="020F0502020204030204" pitchFamily="34" charset="0"/>
              </a:rPr>
              <a:t>municipales </a:t>
            </a:r>
            <a:r>
              <a:rPr lang="es-419" sz="3200" dirty="0">
                <a:latin typeface="Calibri" panose="020F0502020204030204" pitchFamily="34" charset="0"/>
                <a:cs typeface="Calibri" panose="020F0502020204030204" pitchFamily="34" charset="0"/>
              </a:rPr>
              <a:t>celebrarán la Sesión Especial de Cómputo el miércoles siguiente al día de la jornada </a:t>
            </a:r>
            <a:r>
              <a:rPr lang="es-419" sz="3200" dirty="0">
                <a:latin typeface="Calibri" panose="020F0502020204030204" pitchFamily="34" charset="0"/>
                <a:cs typeface="Calibri" panose="020F0502020204030204" pitchFamily="34" charset="0"/>
              </a:rPr>
              <a:t>electoral.</a:t>
            </a:r>
            <a:endParaRPr lang="es-419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419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41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9 </a:t>
            </a:r>
            <a:r>
              <a:rPr lang="es-419" sz="3200" b="1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419" sz="3200" b="1" dirty="0">
                <a:latin typeface="Calibri" panose="020F0502020204030204" pitchFamily="34" charset="0"/>
                <a:cs typeface="Calibri" panose="020F0502020204030204" pitchFamily="34" charset="0"/>
              </a:rPr>
              <a:t>junio </a:t>
            </a:r>
            <a:r>
              <a:rPr lang="es-419" sz="3200" b="1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419" sz="32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s-419" sz="32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139" y="4509120"/>
            <a:ext cx="1266941" cy="155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4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61764" y="260648"/>
            <a:ext cx="46805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smtClean="0">
                <a:ln>
                  <a:noFill/>
                </a:ln>
                <a:solidFill>
                  <a:srgbClr val="76007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CONTENIDO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76007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200276" y="980728"/>
            <a:ext cx="748401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Tx/>
              <a:buAutoNum type="arabicPeriod"/>
            </a:pPr>
            <a:r>
              <a:rPr lang="es-419" sz="2400" b="1" dirty="0" smtClean="0">
                <a:solidFill>
                  <a:srgbClr val="760076"/>
                </a:solidFill>
                <a:latin typeface="Calibri"/>
              </a:rPr>
              <a:t>OBSERVACIÓN ELECTORAL.</a:t>
            </a:r>
          </a:p>
          <a:p>
            <a:pPr marL="971550" lvl="1" indent="-514350" algn="just">
              <a:buFontTx/>
              <a:buAutoNum type="arabicPeriod"/>
            </a:pPr>
            <a:r>
              <a:rPr lang="es-419" sz="2400" dirty="0" smtClean="0">
                <a:latin typeface="Calibri"/>
              </a:rPr>
              <a:t>Requisitos </a:t>
            </a:r>
          </a:p>
          <a:p>
            <a:pPr marL="971550" lvl="1" indent="-514350" algn="just">
              <a:buFontTx/>
              <a:buAutoNum type="arabicPeriod"/>
            </a:pPr>
            <a:r>
              <a:rPr lang="es-419" sz="2400" dirty="0" smtClean="0">
                <a:latin typeface="Calibri"/>
              </a:rPr>
              <a:t>Derechos y obligaciones</a:t>
            </a:r>
          </a:p>
          <a:p>
            <a:pPr marL="514350" indent="-514350" algn="just">
              <a:buFontTx/>
              <a:buAutoNum type="arabicPeriod"/>
            </a:pPr>
            <a:r>
              <a:rPr lang="es-419" sz="2400" b="1" dirty="0" smtClean="0">
                <a:solidFill>
                  <a:srgbClr val="760076"/>
                </a:solidFill>
                <a:latin typeface="Calibri"/>
              </a:rPr>
              <a:t>JORNADA </a:t>
            </a:r>
            <a:r>
              <a:rPr lang="es-419" sz="2400" b="1" dirty="0" smtClean="0">
                <a:solidFill>
                  <a:srgbClr val="760076"/>
                </a:solidFill>
                <a:latin typeface="Calibri"/>
              </a:rPr>
              <a:t>ELECTORAL.</a:t>
            </a:r>
          </a:p>
          <a:p>
            <a:pPr marL="971550" lvl="1" indent="-514350" algn="just">
              <a:buFontTx/>
              <a:buAutoNum type="arabicPeriod"/>
            </a:pPr>
            <a:r>
              <a:rPr lang="es-419" sz="2400" dirty="0">
                <a:solidFill>
                  <a:prstClr val="black"/>
                </a:solidFill>
                <a:latin typeface="Calibri"/>
              </a:rPr>
              <a:t>Instalación y apertura de casillas.</a:t>
            </a:r>
          </a:p>
          <a:p>
            <a:pPr marL="971550" lvl="1" indent="-514350" algn="just">
              <a:buFontTx/>
              <a:buAutoNum type="arabicPeriod"/>
            </a:pPr>
            <a:r>
              <a:rPr lang="es-419" sz="2400" dirty="0">
                <a:solidFill>
                  <a:prstClr val="black"/>
                </a:solidFill>
                <a:latin typeface="Calibri"/>
              </a:rPr>
              <a:t>Votación.</a:t>
            </a:r>
          </a:p>
          <a:p>
            <a:pPr marL="971550" lvl="1" indent="-514350" algn="just">
              <a:buFontTx/>
              <a:buAutoNum type="arabicPeriod"/>
            </a:pPr>
            <a:r>
              <a:rPr lang="es-419" sz="2400" dirty="0">
                <a:solidFill>
                  <a:prstClr val="black"/>
                </a:solidFill>
                <a:latin typeface="Calibri"/>
              </a:rPr>
              <a:t>Escrutinio y </a:t>
            </a:r>
            <a:r>
              <a:rPr lang="es-419" sz="2400" dirty="0" smtClean="0">
                <a:solidFill>
                  <a:prstClr val="black"/>
                </a:solidFill>
                <a:latin typeface="Calibri"/>
              </a:rPr>
              <a:t>cómputo </a:t>
            </a:r>
            <a:r>
              <a:rPr lang="es-419" sz="2400" dirty="0">
                <a:solidFill>
                  <a:prstClr val="black"/>
                </a:solidFill>
                <a:latin typeface="Calibri"/>
              </a:rPr>
              <a:t>de casilla. </a:t>
            </a:r>
          </a:p>
          <a:p>
            <a:pPr marL="971550" lvl="1" indent="-514350" algn="just">
              <a:buFontTx/>
              <a:buAutoNum type="arabicPeriod"/>
            </a:pPr>
            <a:r>
              <a:rPr lang="es-419" sz="2400" dirty="0">
                <a:solidFill>
                  <a:prstClr val="black"/>
                </a:solidFill>
                <a:latin typeface="Calibri"/>
              </a:rPr>
              <a:t>Clausura de la casilla y remisión del </a:t>
            </a:r>
            <a:r>
              <a:rPr lang="es-419" sz="2400" dirty="0" smtClean="0">
                <a:solidFill>
                  <a:prstClr val="black"/>
                </a:solidFill>
                <a:latin typeface="Calibri"/>
              </a:rPr>
              <a:t>expediente</a:t>
            </a:r>
          </a:p>
          <a:p>
            <a:pPr marL="514350" indent="-514350" algn="just">
              <a:buFontTx/>
              <a:buAutoNum type="arabicPeriod"/>
            </a:pPr>
            <a:r>
              <a:rPr lang="es-419" sz="2400" b="1" dirty="0" smtClean="0">
                <a:solidFill>
                  <a:srgbClr val="760076"/>
                </a:solidFill>
                <a:latin typeface="Calibri"/>
              </a:rPr>
              <a:t>ACTOS POSTERIORES A LA ELECCIÓN Y RESULTADOS ELECTORALES.</a:t>
            </a:r>
          </a:p>
          <a:p>
            <a:pPr marL="971550" lvl="1" indent="-514350" algn="just">
              <a:buFontTx/>
              <a:buAutoNum type="arabicPeriod"/>
            </a:pPr>
            <a:r>
              <a:rPr lang="es-419" sz="2400" dirty="0" smtClean="0">
                <a:solidFill>
                  <a:prstClr val="black"/>
                </a:solidFill>
                <a:latin typeface="Calibri"/>
              </a:rPr>
              <a:t>Mecanismos de recolección.  </a:t>
            </a:r>
          </a:p>
          <a:p>
            <a:pPr marL="971550" lvl="1" indent="-514350" algn="just">
              <a:buFontTx/>
              <a:buAutoNum type="arabicPeriod"/>
            </a:pPr>
            <a:r>
              <a:rPr lang="es-419" sz="2400" dirty="0" smtClean="0">
                <a:solidFill>
                  <a:prstClr val="black"/>
                </a:solidFill>
                <a:latin typeface="Calibri"/>
              </a:rPr>
              <a:t>Resultados electorales. </a:t>
            </a:r>
          </a:p>
          <a:p>
            <a:pPr marL="514350" indent="-514350" algn="just">
              <a:buFontTx/>
              <a:buAutoNum type="arabicPeriod"/>
            </a:pPr>
            <a:r>
              <a:rPr lang="es-419" sz="2400" b="1" dirty="0" smtClean="0">
                <a:solidFill>
                  <a:srgbClr val="760076"/>
                </a:solidFill>
                <a:latin typeface="Calibri"/>
              </a:rPr>
              <a:t>SESIÓN DE CÓMPUTOS.</a:t>
            </a:r>
          </a:p>
          <a:p>
            <a:pPr marL="971550" lvl="1" indent="-514350" algn="just">
              <a:buFontTx/>
              <a:buAutoNum type="arabicPeriod"/>
            </a:pPr>
            <a:r>
              <a:rPr lang="es-419" sz="2400" dirty="0" smtClean="0">
                <a:solidFill>
                  <a:prstClr val="black"/>
                </a:solidFill>
                <a:latin typeface="Calibri"/>
              </a:rPr>
              <a:t>Tipos de cómputos</a:t>
            </a:r>
          </a:p>
          <a:p>
            <a:pPr marL="971550" lvl="1" indent="-514350" algn="just">
              <a:buFontTx/>
              <a:buAutoNum type="arabicPeriod"/>
            </a:pPr>
            <a:r>
              <a:rPr lang="es-419" sz="2400" dirty="0" smtClean="0">
                <a:solidFill>
                  <a:prstClr val="black"/>
                </a:solidFill>
                <a:latin typeface="Calibri"/>
              </a:rPr>
              <a:t>Causales de recuento parcial y total.</a:t>
            </a:r>
          </a:p>
          <a:p>
            <a:pPr marL="971550" lvl="1" indent="-514350" algn="just">
              <a:buFontTx/>
              <a:buAutoNum type="arabicPeriod"/>
            </a:pPr>
            <a:endParaRPr lang="es-419" sz="28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5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41281" y="6597353"/>
            <a:ext cx="1910315" cy="154277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37020" y="6597353"/>
            <a:ext cx="1910315" cy="158971"/>
          </a:xfrm>
          <a:prstGeom prst="rect">
            <a:avLst/>
          </a:prstGeom>
          <a:solidFill>
            <a:srgbClr val="660066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32759" y="6608697"/>
            <a:ext cx="1910315" cy="1315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341884" y="482327"/>
            <a:ext cx="98650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419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419" sz="24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actividades se llevarán a cabo?</a:t>
            </a:r>
            <a:endParaRPr lang="es-419" sz="2400" b="1" dirty="0">
              <a:solidFill>
                <a:srgbClr val="7600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 Cotejo </a:t>
            </a:r>
            <a:r>
              <a:rPr lang="es-MX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 actas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, es cuando el Presidente del Consejo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, extrae 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del expediente de la elección el Acta de Escrutinio y Cómputo y lee en voz alta la información y la confronta con la copia del Acta que obra en su poder al término de la Jornada Electoral. </a:t>
            </a: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Dicha 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actividad se realizará en el pleno del Consejo. </a:t>
            </a: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MX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Recuento de votos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, es cuando se realiza el nuevo escrutinio y cómputo de todas las casillas o en algunos casos solo aquellas que presenten alguna causal de ley para realizar el recuento. </a:t>
            </a: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Se puede realizar en la sala del pleno o en grupos de trabajo con puntos de recuento.</a:t>
            </a:r>
            <a:endParaRPr lang="es-419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41281" y="6597353"/>
            <a:ext cx="1910315" cy="154277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37020" y="6597353"/>
            <a:ext cx="1910315" cy="158971"/>
          </a:xfrm>
          <a:prstGeom prst="rect">
            <a:avLst/>
          </a:prstGeom>
          <a:solidFill>
            <a:srgbClr val="660066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32759" y="6608697"/>
            <a:ext cx="1910315" cy="1315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684000" y="214676"/>
            <a:ext cx="76299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endParaRPr lang="es-419" sz="24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defRPr/>
            </a:pPr>
            <a:r>
              <a:rPr lang="es-419" sz="2800" b="1" kern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Tipos de Recuentos </a:t>
            </a:r>
          </a:p>
          <a:p>
            <a:pPr algn="just" defTabSz="457200">
              <a:defRPr/>
            </a:pPr>
            <a:endParaRPr lang="es-MX" sz="28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defTabSz="457200">
              <a:buFont typeface="Wingdings" panose="05000000000000000000" pitchFamily="2" charset="2"/>
              <a:buChar char="v"/>
              <a:defRPr/>
            </a:pPr>
            <a:r>
              <a:rPr lang="es-MX" sz="2400" b="1" kern="0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Recuento parcial</a:t>
            </a:r>
            <a:r>
              <a:rPr lang="es-MX" sz="2400" kern="0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 se hace un nuevo escrutinio y cómputo solamente de algunas casillas.</a:t>
            </a:r>
          </a:p>
          <a:p>
            <a:pPr marL="342900" indent="-342900" algn="just" defTabSz="457200">
              <a:buFont typeface="Wingdings" panose="05000000000000000000" pitchFamily="2" charset="2"/>
              <a:buChar char="v"/>
              <a:defRPr/>
            </a:pPr>
            <a:endParaRPr lang="es-MX" sz="24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defTabSz="457200">
              <a:buFont typeface="Wingdings" panose="05000000000000000000" pitchFamily="2" charset="2"/>
              <a:buChar char="v"/>
              <a:defRPr/>
            </a:pPr>
            <a:r>
              <a:rPr lang="es-MX" sz="2400" b="1" kern="0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Recuento total </a:t>
            </a:r>
            <a:r>
              <a:rPr lang="es-MX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 se realice el nuevo escrutinio y cómputo de todas las casillas. </a:t>
            </a:r>
            <a:endParaRPr lang="es-419" sz="24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26502"/>
          <a:stretch/>
        </p:blipFill>
        <p:spPr>
          <a:xfrm>
            <a:off x="6094412" y="3532803"/>
            <a:ext cx="2824895" cy="2443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b="31956"/>
          <a:stretch/>
        </p:blipFill>
        <p:spPr>
          <a:xfrm>
            <a:off x="2900840" y="3609782"/>
            <a:ext cx="2575123" cy="2443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4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41281" y="6597353"/>
            <a:ext cx="1910315" cy="154277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37020" y="6597353"/>
            <a:ext cx="1910315" cy="158971"/>
          </a:xfrm>
          <a:prstGeom prst="rect">
            <a:avLst/>
          </a:prstGeom>
          <a:solidFill>
            <a:srgbClr val="660066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32759" y="6608697"/>
            <a:ext cx="1910315" cy="1315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994772" y="654947"/>
            <a:ext cx="82030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defRPr/>
            </a:pPr>
            <a:r>
              <a:rPr lang="es-419" sz="3200" b="1" kern="0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ESCENARIOS: </a:t>
            </a:r>
          </a:p>
          <a:p>
            <a:pPr algn="just" defTabSz="457200">
              <a:defRPr/>
            </a:pPr>
            <a:endParaRPr lang="es-419" sz="28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defTabSz="457200">
              <a:buFontTx/>
              <a:buAutoNum type="alphaLcParenR"/>
              <a:defRPr/>
            </a:pPr>
            <a:r>
              <a:rPr lang="es-MX" sz="2800" b="1" kern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Cómputo y recuento parcial de 0 a 20 </a:t>
            </a:r>
            <a:r>
              <a:rPr lang="es-MX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sala de sesiones. </a:t>
            </a:r>
          </a:p>
          <a:p>
            <a:pPr marL="457200" indent="-457200" algn="just" defTabSz="457200">
              <a:buFontTx/>
              <a:buAutoNum type="alphaLcParenR"/>
              <a:defRPr/>
            </a:pPr>
            <a:endParaRPr lang="es-MX" sz="28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defTabSz="457200">
              <a:buFontTx/>
              <a:buAutoNum type="alphaLcParenR"/>
              <a:defRPr/>
            </a:pPr>
            <a:r>
              <a:rPr lang="es-MX" sz="2800" b="1" kern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Cómputo y recuento parcial de casilla o casillas, </a:t>
            </a:r>
            <a:r>
              <a:rPr lang="es-MX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 exceda las 20 casillas se realizará en paralelo con los Grupos de Trabajo. </a:t>
            </a:r>
          </a:p>
          <a:p>
            <a:pPr algn="just" defTabSz="457200">
              <a:defRPr/>
            </a:pPr>
            <a:r>
              <a:rPr lang="es-MX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algn="just" defTabSz="457200">
              <a:buFontTx/>
              <a:buAutoNum type="alphaLcParenR"/>
              <a:defRPr/>
            </a:pPr>
            <a:r>
              <a:rPr lang="es-MX" sz="2800" b="1" kern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Cómputo con recuento Administrativo total de la elección</a:t>
            </a:r>
            <a:r>
              <a:rPr lang="es-MX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 realizará con Grupos de Trabajo y Puntos de Recuento. </a:t>
            </a:r>
          </a:p>
          <a:p>
            <a:pPr algn="just" defTabSz="457200">
              <a:defRPr/>
            </a:pPr>
            <a:endParaRPr lang="es-419" sz="24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560595" y="451552"/>
            <a:ext cx="6817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32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Causales para el recuento de votos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125860" y="1247806"/>
            <a:ext cx="102251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457200">
              <a:buFontTx/>
              <a:buAutoNum type="alphaLcParenR"/>
            </a:pPr>
            <a:r>
              <a:rPr lang="es-E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Cuando </a:t>
            </a:r>
            <a:r>
              <a:rPr lang="es-E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el paquete electoral se reciba con muestras de alteración</a:t>
            </a:r>
            <a:r>
              <a:rPr lang="es-E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defTabSz="457200">
              <a:buFontTx/>
              <a:buAutoNum type="alphaLcParenR"/>
            </a:pPr>
            <a:r>
              <a:rPr lang="es-E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Cuando el resultado de las actas no coincidan.</a:t>
            </a:r>
          </a:p>
          <a:p>
            <a:pPr marL="457200" indent="-457200" algn="just" defTabSz="457200">
              <a:buFontTx/>
              <a:buAutoNum type="alphaLcParenR"/>
            </a:pPr>
            <a:r>
              <a:rPr lang="es-E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Cuando se detecten alteraciones evidentes en las actas que generen duda fundada sobre el resultado de la elección en la casilla. </a:t>
            </a:r>
          </a:p>
          <a:p>
            <a:pPr marL="457200" indent="-457200" algn="just" defTabSz="457200">
              <a:buFontTx/>
              <a:buAutoNum type="alphaLcParenR"/>
            </a:pPr>
            <a:r>
              <a:rPr lang="es-E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Cuando todos los votos de una casillas sean a favor de un mismo partido o candidatos independiente.</a:t>
            </a:r>
          </a:p>
          <a:p>
            <a:pPr marL="457200" indent="-457200" algn="just" defTabSz="457200">
              <a:buFontTx/>
              <a:buAutoNum type="alphaLcParenR"/>
            </a:pPr>
            <a:r>
              <a:rPr lang="es-E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Cuando existan errores o inconsistencias evidentes</a:t>
            </a:r>
          </a:p>
          <a:p>
            <a:pPr marL="457200" indent="-457200" algn="just" defTabSz="457200">
              <a:buFontTx/>
              <a:buAutoNum type="alphaLcParenR"/>
            </a:pPr>
            <a:r>
              <a:rPr lang="es-E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Cuando el número de votos nulos sea mayor a la diferencia entre los candidatos ubicados en el primero y segundo lugar. </a:t>
            </a:r>
            <a:endParaRPr lang="es-E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defTabSz="457200">
              <a:buFontTx/>
              <a:buAutoNum type="alphaLcParenR"/>
            </a:pPr>
            <a:r>
              <a:rPr lang="es-E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Cuando </a:t>
            </a:r>
            <a:r>
              <a:rPr lang="es-E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todos los votos de una casillas sean a favor de un mismo partido o candidatos independiente.</a:t>
            </a:r>
          </a:p>
          <a:p>
            <a:pPr marL="457200" indent="-457200" algn="just" defTabSz="457200">
              <a:buFontTx/>
              <a:buAutoNum type="alphaLcParenR"/>
            </a:pPr>
            <a:endParaRPr lang="es-ES" sz="2400" b="1" kern="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defTabSz="457200">
              <a:buFontTx/>
              <a:buAutoNum type="alphaLcParenR"/>
              <a:defRPr/>
            </a:pPr>
            <a:endParaRPr lang="es-419" sz="24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8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958392" y="651279"/>
            <a:ext cx="7520397" cy="864096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RECUENTO ADMINISTRATIVO TOTAL</a:t>
            </a:r>
            <a:endParaRPr lang="es-ES" sz="3200" b="1" dirty="0">
              <a:solidFill>
                <a:srgbClr val="7600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37828" y="2062095"/>
            <a:ext cx="103691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dirty="0">
                <a:latin typeface="Calibri" panose="020F0502020204030204" pitchFamily="34" charset="0"/>
                <a:cs typeface="Calibri" panose="020F0502020204030204" pitchFamily="34" charset="0"/>
              </a:rPr>
              <a:t>Procede cuando:</a:t>
            </a:r>
          </a:p>
          <a:p>
            <a:pPr algn="ctr"/>
            <a:endParaRPr lang="es-419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arenR"/>
            </a:pPr>
            <a:r>
              <a:rPr lang="es-419" sz="2800" dirty="0">
                <a:latin typeface="Calibri" panose="020F0502020204030204" pitchFamily="34" charset="0"/>
                <a:cs typeface="Calibri" panose="020F0502020204030204" pitchFamily="34" charset="0"/>
              </a:rPr>
              <a:t>La diferencia entre el primer lugar y el solicitante sea igual o menor al uno por ciento de la votación total emitida.</a:t>
            </a:r>
          </a:p>
          <a:p>
            <a:pPr marL="514350" indent="-514350" algn="just">
              <a:buFont typeface="+mj-lt"/>
              <a:buAutoNum type="arabicParenR"/>
            </a:pPr>
            <a:endParaRPr lang="es-419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arenR"/>
            </a:pPr>
            <a:r>
              <a:rPr lang="es-419" sz="2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419" sz="2800" dirty="0">
                <a:latin typeface="Calibri" panose="020F0502020204030204" pitchFamily="34" charset="0"/>
                <a:cs typeface="Calibri" panose="020F0502020204030204" pitchFamily="34" charset="0"/>
              </a:rPr>
              <a:t>uando el total de los </a:t>
            </a:r>
            <a:r>
              <a:rPr lang="es-419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votos </a:t>
            </a:r>
            <a:r>
              <a:rPr lang="es-419" sz="2800" dirty="0">
                <a:latin typeface="Calibri" panose="020F0502020204030204" pitchFamily="34" charset="0"/>
                <a:cs typeface="Calibri" panose="020F0502020204030204" pitchFamily="34" charset="0"/>
              </a:rPr>
              <a:t>nulos sea superior a la diferencia entre el primer lugar y el solicitante. </a:t>
            </a:r>
          </a:p>
        </p:txBody>
      </p:sp>
    </p:spTree>
    <p:extLst>
      <p:ext uri="{BB962C8B-B14F-4D97-AF65-F5344CB8AC3E}">
        <p14:creationId xmlns:p14="http://schemas.microsoft.com/office/powerpoint/2010/main" val="26922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2126570" y="1870115"/>
            <a:ext cx="7667978" cy="156966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Aspectos </a:t>
            </a:r>
            <a:r>
              <a:rPr lang="es-MX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relevantes de la Sesión de Cómputo</a:t>
            </a:r>
            <a:endParaRPr lang="es-MX" sz="4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08212" y="4047293"/>
            <a:ext cx="2486378" cy="145872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4799012" y="4042088"/>
            <a:ext cx="2486378" cy="145872"/>
          </a:xfrm>
          <a:prstGeom prst="rect">
            <a:avLst/>
          </a:prstGeom>
          <a:solidFill>
            <a:srgbClr val="660066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7389812" y="4045024"/>
            <a:ext cx="2486378" cy="14587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75" y="4472387"/>
            <a:ext cx="4481253" cy="161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1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773932" y="476672"/>
            <a:ext cx="820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8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Sesión especial de cómputo</a:t>
            </a:r>
            <a:endParaRPr lang="es-419" sz="28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61964" y="1124952"/>
            <a:ext cx="8269223" cy="415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La sesión especial de cómputo 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deberá desarrollar ininterrumpidamente y serán 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pública.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Los consejos distritales y municipales 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celebrarán 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la sesión especial de cómputos 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en el orden siguiente: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Elección de Diputaciones locales.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Elección 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Gubernatura.</a:t>
            </a: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Elección de </a:t>
            </a: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Ayuntamientos.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/>
            <a:r>
              <a:rPr lang="es-MX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Artículo 124 LEEQ</a:t>
            </a:r>
            <a:endParaRPr lang="es-MX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F:\Respaldo Karla Olvera 23 10 2017\Desktop\KARLA OLVERA\Bachillerato Semiescolarizado\Respaldo DEEC KARLA 2014-2016\Respaldo DECYCE\IMAGENES MANUAL DE CAPACITACIÓN 2009\manual jpeg\22 acta instalacion de casil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14" y="4876591"/>
            <a:ext cx="1450521" cy="164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Respaldo Karla Olvera 23 10 2017\Desktop\KARLA OLVERA\Bachillerato Semiescolarizado\Respaldo DEEC KARLA 2014-2016\Respaldo DECYCE\IMAGENES MANUAL DE CAPACITACIÓN 2009\manual jpeg\22 acta instalacion de casil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75" y="4952616"/>
            <a:ext cx="1393371" cy="158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1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2208212" y="1464971"/>
            <a:ext cx="7667978" cy="156966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Reunión </a:t>
            </a:r>
            <a:r>
              <a:rPr lang="es-MX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trabajo y sesión extraordinaria. </a:t>
            </a:r>
            <a:r>
              <a:rPr lang="es-MX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419" sz="4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08212" y="3318077"/>
            <a:ext cx="2486378" cy="145872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4799012" y="3318077"/>
            <a:ext cx="2486378" cy="145872"/>
          </a:xfrm>
          <a:prstGeom prst="rect">
            <a:avLst/>
          </a:prstGeom>
          <a:solidFill>
            <a:srgbClr val="660066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7389812" y="3318077"/>
            <a:ext cx="2486378" cy="14587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87" y="3677254"/>
            <a:ext cx="3154639" cy="236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5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485900" y="1752263"/>
            <a:ext cx="9361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320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Reunión de trabajo: </a:t>
            </a:r>
            <a:r>
              <a:rPr lang="es-MX" sz="3200" dirty="0">
                <a:latin typeface="Calibri" panose="020F0502020204030204" pitchFamily="34" charset="0"/>
                <a:cs typeface="Calibri" panose="020F0502020204030204" pitchFamily="34" charset="0"/>
              </a:rPr>
              <a:t>consiste en analizar el número de paquetes electorales que serán objeto de un nuevo escrutinio y cómputo de los </a:t>
            </a:r>
            <a:r>
              <a:rPr lang="es-MX" sz="3200" dirty="0">
                <a:latin typeface="Calibri" panose="020F0502020204030204" pitchFamily="34" charset="0"/>
                <a:cs typeface="Calibri" panose="020F0502020204030204" pitchFamily="34" charset="0"/>
              </a:rPr>
              <a:t>votos.</a:t>
            </a:r>
          </a:p>
          <a:p>
            <a:pPr algn="just"/>
            <a:endParaRPr lang="es-419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419" sz="36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419" sz="36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Martes </a:t>
            </a:r>
            <a:r>
              <a:rPr lang="es-419" sz="36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s-419" sz="36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419" sz="36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junio de 2021</a:t>
            </a:r>
            <a:endParaRPr lang="es-419" sz="36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629916" y="620688"/>
            <a:ext cx="94822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32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la presidencia del Consejo</a:t>
            </a:r>
            <a:r>
              <a:rPr lang="es-419" sz="32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endParaRPr lang="es-419" sz="32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419" sz="3200" dirty="0">
                <a:latin typeface="Calibri" panose="020F0502020204030204" pitchFamily="34" charset="0"/>
                <a:cs typeface="Calibri" panose="020F0502020204030204" pitchFamily="34" charset="0"/>
              </a:rPr>
              <a:t>Paquetes electorales con y sin muestras de alteración.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419" sz="3200" dirty="0">
                <a:latin typeface="Calibri" panose="020F0502020204030204" pitchFamily="34" charset="0"/>
                <a:cs typeface="Calibri" panose="020F0502020204030204" pitchFamily="34" charset="0"/>
              </a:rPr>
              <a:t>Actas de casilla que no coincidan.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419" sz="3200" dirty="0">
                <a:latin typeface="Calibri" panose="020F0502020204030204" pitchFamily="34" charset="0"/>
                <a:cs typeface="Calibri" panose="020F0502020204030204" pitchFamily="34" charset="0"/>
              </a:rPr>
              <a:t>Actas con alteraciones, errores o inconsistencias evidentes.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419" sz="3200" dirty="0">
                <a:latin typeface="Calibri" panose="020F0502020204030204" pitchFamily="34" charset="0"/>
                <a:cs typeface="Calibri" panose="020F0502020204030204" pitchFamily="34" charset="0"/>
              </a:rPr>
              <a:t>Casillas en donde no exista expediente de casilla.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419" sz="3200" dirty="0">
                <a:latin typeface="Calibri" panose="020F0502020204030204" pitchFamily="34" charset="0"/>
                <a:cs typeface="Calibri" panose="020F0502020204030204" pitchFamily="34" charset="0"/>
              </a:rPr>
              <a:t>Casillas en las que existan causa para determinar un nuevo cómputo. </a:t>
            </a:r>
          </a:p>
          <a:p>
            <a:pPr algn="just"/>
            <a:endParaRPr lang="es-419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8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41281" y="6597353"/>
            <a:ext cx="1910315" cy="154277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37020" y="6597353"/>
            <a:ext cx="1910315" cy="158971"/>
          </a:xfrm>
          <a:prstGeom prst="rect">
            <a:avLst/>
          </a:prstGeom>
          <a:solidFill>
            <a:srgbClr val="660066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32759" y="6608697"/>
            <a:ext cx="1910315" cy="1315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341884" y="316625"/>
            <a:ext cx="5112568" cy="698676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OBSERVACIÓN ELECTORAL</a:t>
            </a:r>
            <a:endParaRPr lang="es-ES" sz="3600" b="1" dirty="0">
              <a:solidFill>
                <a:srgbClr val="7600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4 CuadroTexto"/>
          <p:cNvSpPr txBox="1"/>
          <p:nvPr/>
        </p:nvSpPr>
        <p:spPr>
          <a:xfrm>
            <a:off x="909836" y="1560218"/>
            <a:ext cx="5976664" cy="44935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¿Qué es la observación electoral?</a:t>
            </a:r>
            <a:endParaRPr lang="es-MX" sz="2400" b="1" dirty="0" smtClean="0">
              <a:solidFill>
                <a:schemeClr val="tx2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MX" dirty="0" smtClean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Puede definirse como el conjunto de esfuerzos realizados por </a:t>
            </a:r>
            <a:r>
              <a:rPr lang="es-MX" sz="2000" b="1" i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organizaciones gubernamentales, intergubernamentales o no gubernamentales</a:t>
            </a:r>
            <a:r>
              <a:rPr lang="es-MX" sz="20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del país en el que se realiza una </a:t>
            </a:r>
            <a:r>
              <a:rPr lang="es-MX" sz="2000" b="1" i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elección </a:t>
            </a:r>
            <a:r>
              <a:rPr lang="es-MX" sz="20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 de cualquier otro u otros que muestren interés, </a:t>
            </a:r>
            <a:r>
              <a:rPr lang="es-MX" sz="2000" b="1" i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destinados a monitorear y a evaluar el carácter y desarrollo de una elección. </a:t>
            </a:r>
            <a:r>
              <a:rPr lang="es-MX" sz="20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Diccionario Electoral, Instituto Interamericano de Derechos Humanos; Tomo II, México 2003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524" y="2348880"/>
            <a:ext cx="443126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6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548917" y="420019"/>
            <a:ext cx="820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8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Puntos a abordar durante la Sesión Extraordinaria:</a:t>
            </a:r>
            <a:endParaRPr lang="es-419" sz="28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1972986" y="1939912"/>
          <a:ext cx="8242852" cy="4325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391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2208212" y="1588494"/>
            <a:ext cx="7667978" cy="2308324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Mecanismos </a:t>
            </a:r>
            <a:r>
              <a:rPr lang="es-MX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para el cotejo de actas y recuento en Grupos de </a:t>
            </a:r>
            <a:r>
              <a:rPr lang="es-MX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Trabajo</a:t>
            </a:r>
            <a:endParaRPr lang="es-419" sz="4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08212" y="4047293"/>
            <a:ext cx="2486378" cy="145872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4799012" y="4042088"/>
            <a:ext cx="2486378" cy="145872"/>
          </a:xfrm>
          <a:prstGeom prst="rect">
            <a:avLst/>
          </a:prstGeom>
          <a:solidFill>
            <a:srgbClr val="660066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7389812" y="4045024"/>
            <a:ext cx="2486378" cy="14587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098" name="Picture 2" descr="F:\Respaldo Karla Olvera 23 10 2017\Desktop\KARLA OLVERA\Bachillerato Semiescolarizado\Respaldo DEEC KARLA 2014-2016\Respaldo DECYCE\IMAGENES MANUAL DE CAPACITACIÓN 2009\manual jpeg\22 acta instalacion de casil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4276307"/>
            <a:ext cx="1835830" cy="208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Respaldo Karla Olvera 23 10 2017\Desktop\KARLA OLVERA\Bachillerato Semiescolarizado\Respaldo DEEC KARLA 2014-2016\Respaldo DECYCE\IMAGENES MANUAL DE CAPACITACIÓN 2009\manual jpeg\22 acta instalacion de casil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97" y="4428707"/>
            <a:ext cx="1835830" cy="208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413892" y="404664"/>
            <a:ext cx="88569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32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Consideraciones:</a:t>
            </a:r>
          </a:p>
          <a:p>
            <a:pPr algn="just"/>
            <a:endParaRPr lang="es-419" sz="3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El número máximo de paquetes a recontar en sala de sesiones, será de hasta 20 paquetes.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419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El desarrolló de trabajo de los recuentos será paralelo al cómputo.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419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Las representaciones asumirán el rol de representantes coordinadores de las representaciones auxiliares.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419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Al frente de cada Grupo de Trabajo estará un Consejero Electoral.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419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Durante los recesos se deberán prever las medidas de seguridad para el resguardo de los paquetes electorales. </a:t>
            </a:r>
            <a:endParaRPr lang="es-419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485900" y="1258958"/>
            <a:ext cx="87299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800" dirty="0">
                <a:latin typeface="Calibri" panose="020F0502020204030204" pitchFamily="34" charset="0"/>
                <a:cs typeface="Calibri" panose="020F0502020204030204" pitchFamily="34" charset="0"/>
              </a:rPr>
              <a:t>Formula para determinar los Grupos de Trabajo y Puntos de Recuento.</a:t>
            </a:r>
          </a:p>
          <a:p>
            <a:pPr algn="just"/>
            <a:endParaRPr lang="es-419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419" sz="2800" dirty="0">
                <a:latin typeface="Calibri" panose="020F0502020204030204" pitchFamily="34" charset="0"/>
                <a:cs typeface="Calibri" panose="020F0502020204030204" pitchFamily="34" charset="0"/>
              </a:rPr>
              <a:t>(NCR/GT)/S=PR                    (164/3)/54= 1.08</a:t>
            </a:r>
          </a:p>
          <a:p>
            <a:pPr algn="just"/>
            <a:endParaRPr lang="es-419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419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419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419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419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419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5158308" y="2636912"/>
            <a:ext cx="1072445" cy="237067"/>
          </a:xfrm>
          <a:prstGeom prst="rightArrow">
            <a:avLst/>
          </a:prstGeom>
          <a:solidFill>
            <a:srgbClr val="660066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58117"/>
              </p:ext>
            </p:extLst>
          </p:nvPr>
        </p:nvGraphicFramePr>
        <p:xfrm>
          <a:off x="3046411" y="3441462"/>
          <a:ext cx="602826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165"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SUPUESTOS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FÓRMULA</a:t>
                      </a:r>
                      <a:r>
                        <a:rPr lang="es-419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GT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Supuesto</a:t>
                      </a:r>
                      <a:r>
                        <a:rPr lang="es-419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0 - 20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Supuesto 2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(65/1)/54= 1.20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Supuesto 3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(135/2)/54= 1.25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Supuesto 4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(164/3)/54= 1.08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0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845940" y="556926"/>
            <a:ext cx="820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800" b="1" dirty="0">
                <a:solidFill>
                  <a:srgbClr val="660066"/>
                </a:solidFill>
              </a:rPr>
              <a:t>Integración de los Grupos de Trabajo</a:t>
            </a: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1665527" y="1972380"/>
          <a:ext cx="45955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/>
          </p:nvPr>
        </p:nvGraphicFramePr>
        <p:xfrm>
          <a:off x="6149093" y="1972380"/>
          <a:ext cx="45955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8213" y="2569468"/>
            <a:ext cx="433397" cy="5236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39579" y="1972381"/>
            <a:ext cx="394467" cy="48943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2661" y="5421539"/>
            <a:ext cx="390178" cy="48772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0204" y="5594696"/>
            <a:ext cx="390178" cy="48772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2661" y="2756584"/>
            <a:ext cx="390178" cy="48772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0204" y="4355557"/>
            <a:ext cx="390178" cy="48772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1841" y="3160724"/>
            <a:ext cx="390178" cy="48772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9807" y="4762615"/>
            <a:ext cx="432854" cy="51820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82661" y="4771459"/>
            <a:ext cx="432854" cy="51820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86338" y="3394603"/>
            <a:ext cx="432854" cy="51820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61323" y="2091429"/>
            <a:ext cx="432854" cy="51820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6361" y="4951025"/>
            <a:ext cx="432854" cy="51820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9300" y="3745278"/>
            <a:ext cx="432854" cy="51820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74886" y="4105445"/>
            <a:ext cx="402371" cy="49381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76565" y="4102850"/>
            <a:ext cx="40237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6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2012742" y="1258957"/>
            <a:ext cx="820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800" b="1" dirty="0">
                <a:solidFill>
                  <a:srgbClr val="660066"/>
                </a:solidFill>
              </a:rPr>
              <a:t>Integración de Grupos de Trabajo </a:t>
            </a:r>
            <a:endParaRPr lang="es-419" sz="2800" b="1" dirty="0">
              <a:solidFill>
                <a:srgbClr val="660066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315559" y="2632830"/>
            <a:ext cx="7510326" cy="1036637"/>
          </a:xfrm>
          <a:prstGeom prst="roundRect">
            <a:avLst/>
          </a:prstGeom>
          <a:solidFill>
            <a:schemeClr val="bg2">
              <a:lumMod val="75000"/>
            </a:schemeClr>
          </a:solidFill>
          <a:ln cmpd="dbl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200" b="1" dirty="0"/>
              <a:t>GRUPO DE TRABAJO</a:t>
            </a:r>
            <a:endParaRPr lang="es-MX" sz="32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681" y="2888632"/>
            <a:ext cx="394467" cy="48943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055" y="5246674"/>
            <a:ext cx="432854" cy="51820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491" y="5228942"/>
            <a:ext cx="432854" cy="51820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98" y="5216962"/>
            <a:ext cx="432854" cy="51820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857" y="5198508"/>
            <a:ext cx="432854" cy="51820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441" y="5198507"/>
            <a:ext cx="432854" cy="51820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080" y="5179992"/>
            <a:ext cx="432854" cy="51820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214" y="5190486"/>
            <a:ext cx="432854" cy="51820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227" y="5179991"/>
            <a:ext cx="432854" cy="51820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076" y="5179990"/>
            <a:ext cx="432854" cy="51820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728" y="5190485"/>
            <a:ext cx="432854" cy="51820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537" y="5201775"/>
            <a:ext cx="432854" cy="518205"/>
          </a:xfrm>
          <a:prstGeom prst="rect">
            <a:avLst/>
          </a:prstGeom>
        </p:spPr>
      </p:pic>
      <p:sp>
        <p:nvSpPr>
          <p:cNvPr id="24" name="Rectángulo redondeado 23"/>
          <p:cNvSpPr/>
          <p:nvPr/>
        </p:nvSpPr>
        <p:spPr>
          <a:xfrm>
            <a:off x="2315559" y="4100940"/>
            <a:ext cx="7510326" cy="10366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200" b="1" dirty="0"/>
              <a:t>PUNTO DE RECUENTO</a:t>
            </a:r>
            <a:endParaRPr lang="es-MX" sz="3200" b="1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025" y="2053630"/>
            <a:ext cx="396274" cy="49381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345" y="2053631"/>
            <a:ext cx="396274" cy="49381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380" y="2041081"/>
            <a:ext cx="396274" cy="493819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712" y="2069254"/>
            <a:ext cx="396274" cy="49381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450" y="2054156"/>
            <a:ext cx="396274" cy="493819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82" y="2056979"/>
            <a:ext cx="396274" cy="493819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158" y="2041082"/>
            <a:ext cx="396274" cy="493819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8925" y="2056979"/>
            <a:ext cx="396274" cy="493819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1663" y="2043135"/>
            <a:ext cx="396274" cy="49381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037" y="2052958"/>
            <a:ext cx="396274" cy="493819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076" y="2041864"/>
            <a:ext cx="396274" cy="493819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671" y="2054927"/>
            <a:ext cx="396274" cy="49381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024" y="4324345"/>
            <a:ext cx="432854" cy="51820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4295" y="5247444"/>
            <a:ext cx="390178" cy="487722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73265" y="3417084"/>
            <a:ext cx="432854" cy="51820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85763" y="4095724"/>
            <a:ext cx="390178" cy="487722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3280" y="2040764"/>
            <a:ext cx="432854" cy="518205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3124" y="2044128"/>
            <a:ext cx="390178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7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969483" y="1258957"/>
            <a:ext cx="820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8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 de Cómputos</a:t>
            </a:r>
            <a:endParaRPr lang="es-419" sz="28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69484" y="2039097"/>
            <a:ext cx="82692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Es la suma que realiza el Consejo respectivo de los resultados anotados en las actas de escrutinio y cómputo de las casillas.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419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En caso de recuento se incluiran los resultados obtenido en los Grupos de Trabajo.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419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Los resultados deberán ser capturados en el sistema informatico diseñado para dicho fin.  </a:t>
            </a:r>
          </a:p>
        </p:txBody>
      </p:sp>
    </p:spTree>
    <p:extLst>
      <p:ext uri="{BB962C8B-B14F-4D97-AF65-F5344CB8AC3E}">
        <p14:creationId xmlns:p14="http://schemas.microsoft.com/office/powerpoint/2010/main" val="99757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969483" y="1116039"/>
            <a:ext cx="8203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8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Dictamen de elegibilidad de los candidatos de la fórmula que </a:t>
            </a:r>
            <a:r>
              <a:rPr lang="es-419" sz="28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hubiese </a:t>
            </a:r>
            <a:r>
              <a:rPr lang="es-419" sz="28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obtenido la mayoría de votos.</a:t>
            </a:r>
            <a:endParaRPr lang="es-419" sz="28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59867" y="2501034"/>
            <a:ext cx="82692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Consejos distritales o municipales en el caso de Diputados o Ayuntamiento de Mayoría Relativa, verificarán mediante una determinación debidamente fundada y motivada el cumplimiento de los requisitos de elegibilidad de las candidaturas que obtuvieron la mayoría de los votos.</a:t>
            </a:r>
            <a:endParaRPr lang="es-419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6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969483" y="1258957"/>
            <a:ext cx="820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800" b="1" dirty="0">
                <a:solidFill>
                  <a:srgbClr val="660066"/>
                </a:solidFill>
              </a:rPr>
              <a:t>Declaratoria de Validez de la Elección </a:t>
            </a:r>
            <a:endParaRPr lang="es-419" sz="2800" b="1" dirty="0">
              <a:solidFill>
                <a:srgbClr val="660066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36420" y="2737897"/>
            <a:ext cx="82692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Concluido el cómputo, la Presidencia del Consejo declarará la validez de la elección que corresponda, salvo en el caso de que los integrantes de la fórmula fueren inelegibles.</a:t>
            </a:r>
            <a:endParaRPr lang="es-419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969483" y="1258957"/>
            <a:ext cx="820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8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Publicación de Resultados</a:t>
            </a:r>
            <a:endParaRPr lang="es-419" sz="28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69484" y="2039097"/>
            <a:ext cx="82692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Concluida la sesión de cómputo distrital o municipal, la Presidencia del Consejo realizará la fijación de los resultados de la elección en el cartel correspondiente, en el exterior de la sede del respectivo Consejo</a:t>
            </a: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Cartel de resultados preliminares.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Cartel de resultados de los cómputos.</a:t>
            </a:r>
            <a:endParaRPr lang="es-419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41281" y="6597353"/>
            <a:ext cx="1910315" cy="154277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37020" y="6597353"/>
            <a:ext cx="1910315" cy="158971"/>
          </a:xfrm>
          <a:prstGeom prst="rect">
            <a:avLst/>
          </a:prstGeom>
          <a:solidFill>
            <a:srgbClr val="660066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32759" y="6608697"/>
            <a:ext cx="1910315" cy="1315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981844" y="1403255"/>
            <a:ext cx="10081120" cy="483405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s-MX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participar, es necesario presentar una solicitud, individualmente o a través de una organización, ante la Presidencia del Consejo Local o Distrital que corresponda a su domicilio y, en su caso, al Organismo Público Local respectivo, anexando una copia de la credencial para votar.</a:t>
            </a:r>
          </a:p>
          <a:p>
            <a:pPr algn="just">
              <a:lnSpc>
                <a:spcPct val="100000"/>
              </a:lnSpc>
            </a:pPr>
            <a:endParaRPr lang="es-MX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Los requisitos para participar son:</a:t>
            </a:r>
          </a:p>
          <a:p>
            <a:pPr algn="just">
              <a:lnSpc>
                <a:spcPct val="100000"/>
              </a:lnSpc>
            </a:pPr>
            <a:endParaRPr lang="es-MX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Ciudadanía mexicana en pleno goce de sus derechos civiles y políticos.</a:t>
            </a: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No ser, ni haber pertenecido a dirigencias nacionales, estatales o municipales de organización o de partido político alguno en los 3 años anteriores a la elección.</a:t>
            </a: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No ser, ni haber sido candidata o candidato a puesto de elección popular en los 3 años anteriores a la elección</a:t>
            </a:r>
            <a:r>
              <a:rPr lang="es-MX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Asistir a los cursos de capacitación, preparación o información que imparta el INE y en su caso el IEEQ, o las propias organizaciones a que pertenezcan;</a:t>
            </a: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s-MX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s-MX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s-MX" sz="18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Artículo 217 LGIPE </a:t>
            </a:r>
            <a:endParaRPr lang="es-ES" sz="1400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341884" y="316625"/>
            <a:ext cx="4464496" cy="698676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REQUISITOS </a:t>
            </a:r>
            <a:endParaRPr lang="es-ES" sz="3600" b="1" dirty="0">
              <a:solidFill>
                <a:srgbClr val="7600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7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969483" y="1015333"/>
            <a:ext cx="820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8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Entrega de las Constancias de Mayoría</a:t>
            </a:r>
            <a:endParaRPr lang="es-419" sz="28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69484" y="2571889"/>
            <a:ext cx="8269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Concluido el cómputo de la elección de diputados por el principio de Mayoría Relativa, la Presidencia del Consejo extenderá la constancia respectiva a la fórmula que haya obtenido la mayoría de votos en la elección. </a:t>
            </a: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3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41281" y="6597353"/>
            <a:ext cx="1910315" cy="154277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37020" y="6597353"/>
            <a:ext cx="1910315" cy="158971"/>
          </a:xfrm>
          <a:prstGeom prst="rect">
            <a:avLst/>
          </a:prstGeom>
          <a:solidFill>
            <a:srgbClr val="660066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32759" y="6608697"/>
            <a:ext cx="1910315" cy="1315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2454300" y="790102"/>
            <a:ext cx="7520397" cy="864096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SU </a:t>
            </a:r>
            <a:r>
              <a:rPr lang="es-ES" sz="4000" b="1" dirty="0" smtClean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ATENCIÓN GRACIAS </a:t>
            </a:r>
            <a:endParaRPr lang="es-ES" sz="4000" b="1" dirty="0">
              <a:solidFill>
                <a:srgbClr val="7600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223" y="2018888"/>
            <a:ext cx="3643883" cy="2502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uadroTexto 5">
            <a:extLst>
              <a:ext uri="{FF2B5EF4-FFF2-40B4-BE49-F238E27FC236}">
                <a16:creationId xmlns:a16="http://schemas.microsoft.com/office/drawing/2014/main" id="{6936E8E2-F222-44A0-95D9-EF5EB79E5740}"/>
              </a:ext>
            </a:extLst>
          </p:cNvPr>
          <p:cNvSpPr txBox="1"/>
          <p:nvPr/>
        </p:nvSpPr>
        <p:spPr>
          <a:xfrm>
            <a:off x="1967996" y="4969618"/>
            <a:ext cx="8203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660066"/>
                </a:solidFill>
                <a:latin typeface="Calibri"/>
              </a:rPr>
              <a:t>LIC. KARLA ISABEL OLVERA MORENO</a:t>
            </a:r>
          </a:p>
          <a:p>
            <a:pPr algn="ctr"/>
            <a:r>
              <a:rPr lang="es-419" sz="2400" b="1" dirty="0" smtClean="0">
                <a:solidFill>
                  <a:srgbClr val="660066"/>
                </a:solidFill>
                <a:latin typeface="Calibri"/>
              </a:rPr>
              <a:t>CONSEJERA ELECTORAL</a:t>
            </a:r>
            <a:endParaRPr lang="es-419" sz="2400" b="1" dirty="0">
              <a:solidFill>
                <a:srgbClr val="66006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48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/>
          <p:cNvSpPr txBox="1"/>
          <p:nvPr/>
        </p:nvSpPr>
        <p:spPr>
          <a:xfrm>
            <a:off x="1619250" y="548680"/>
            <a:ext cx="843560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Actividades que pueden observar:</a:t>
            </a:r>
          </a:p>
          <a:p>
            <a:pPr algn="just">
              <a:defRPr/>
            </a:pPr>
            <a:endParaRPr lang="es-MX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Actos de preparación y desarrollo del PE;</a:t>
            </a:r>
          </a:p>
          <a:p>
            <a:pPr marL="285750" indent="-285750" algn="just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Instalación de la casillas;</a:t>
            </a:r>
          </a:p>
          <a:p>
            <a:pPr marL="285750" indent="-285750" algn="just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Desarrollo de la votación;</a:t>
            </a:r>
          </a:p>
          <a:p>
            <a:pPr marL="285750" indent="-285750" algn="just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Escrutinio y cómputo de la votación en casillas;</a:t>
            </a:r>
          </a:p>
          <a:p>
            <a:pPr marL="285750" indent="-285750" algn="just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Fijación de los resultados de la votación en el exterior de la casilla;</a:t>
            </a:r>
          </a:p>
          <a:p>
            <a:pPr marL="285750" indent="-285750" algn="just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Clausura de la casilla;</a:t>
            </a:r>
          </a:p>
          <a:p>
            <a:pPr marL="285750" indent="-285750" algn="just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Lectura en voz alta de los resultados en el consejo distrital o municipal; </a:t>
            </a:r>
          </a:p>
          <a:p>
            <a:pPr marL="285750" indent="-285750" algn="just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Recepción de escritos de incidencias y protesta.</a:t>
            </a:r>
          </a:p>
        </p:txBody>
      </p:sp>
      <p:sp>
        <p:nvSpPr>
          <p:cNvPr id="13" name="5 CuadroTexto"/>
          <p:cNvSpPr txBox="1"/>
          <p:nvPr/>
        </p:nvSpPr>
        <p:spPr>
          <a:xfrm>
            <a:off x="1619250" y="4077072"/>
            <a:ext cx="9587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s-419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Podrán presentarse el día de la jornada electoral con sus acreditaciones e identificaciones en </a:t>
            </a:r>
            <a:r>
              <a:rPr lang="es-419" sz="2000" b="1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una o varias casillas</a:t>
            </a:r>
            <a:r>
              <a:rPr lang="es-419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así como en los C</a:t>
            </a:r>
            <a:r>
              <a:rPr lang="es-ES" sz="20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</a:t>
            </a:r>
            <a:r>
              <a:rPr lang="es-419" sz="20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nsejos </a:t>
            </a:r>
            <a:r>
              <a:rPr lang="es-419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Electorales.</a:t>
            </a:r>
            <a:endParaRPr lang="es-ES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619250" y="4941168"/>
            <a:ext cx="95877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s-MX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Podrán </a:t>
            </a:r>
            <a:r>
              <a:rPr lang="es-MX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solicitar la información electoral </a:t>
            </a:r>
            <a:r>
              <a:rPr lang="es-MX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que requieran para el mejor desarrollo de sus actividades, siempre que </a:t>
            </a:r>
            <a:r>
              <a:rPr lang="es-MX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 sea reservada o confidencial; </a:t>
            </a:r>
          </a:p>
          <a:p>
            <a:pPr algn="just">
              <a:buClr>
                <a:schemeClr val="accent4">
                  <a:lumMod val="50000"/>
                </a:schemeClr>
              </a:buClr>
              <a:defRPr/>
            </a:pPr>
            <a:endParaRPr lang="es-MX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s-MX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Podrán</a:t>
            </a:r>
            <a:r>
              <a:rPr lang="es-MX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presentar un informe </a:t>
            </a:r>
            <a:r>
              <a:rPr lang="es-MX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 sus actividades.</a:t>
            </a:r>
            <a:endParaRPr lang="es-MX" sz="24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 CuadroTexto"/>
          <p:cNvSpPr txBox="1"/>
          <p:nvPr/>
        </p:nvSpPr>
        <p:spPr>
          <a:xfrm>
            <a:off x="1413892" y="472578"/>
            <a:ext cx="9865096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2400" b="1" dirty="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Limitantes:</a:t>
            </a:r>
          </a:p>
          <a:p>
            <a:pPr algn="just">
              <a:lnSpc>
                <a:spcPct val="150000"/>
              </a:lnSpc>
              <a:defRPr/>
            </a:pPr>
            <a:endParaRPr lang="es-419" sz="2000" dirty="0">
              <a:solidFill>
                <a:prstClr val="black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es-419" sz="2800" b="1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Sustituir u obstaculizar </a:t>
            </a:r>
            <a:r>
              <a:rPr lang="es-419" sz="2800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 las autoridades electorales en el ejercicio de sus funciones, e interferir en el desarrollo de las mismas;</a:t>
            </a:r>
          </a:p>
          <a:p>
            <a:pPr marL="285750" indent="-285750" algn="just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es-419" sz="2800" b="1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Hacer proselitismo </a:t>
            </a:r>
            <a:r>
              <a:rPr lang="es-419" sz="2800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 cualquier tipo o manifestarse en favor de partido o candidato alguno;</a:t>
            </a:r>
          </a:p>
          <a:p>
            <a:pPr marL="285750" indent="-285750" algn="just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es-419" sz="2800" b="1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Externar cualquier expresión de ofensa, difamación o calumnia </a:t>
            </a:r>
            <a:r>
              <a:rPr lang="es-419" sz="2800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en contra </a:t>
            </a:r>
            <a:r>
              <a:rPr lang="es-419" sz="2800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 </a:t>
            </a:r>
            <a:r>
              <a:rPr lang="es-419" sz="2800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las instituciones, autoridades electorales, partidos políticos o candidatos, </a:t>
            </a:r>
          </a:p>
          <a:p>
            <a:pPr marL="285750" indent="-285750" algn="just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es-419" sz="2800" b="1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Declarar el triunfo </a:t>
            </a:r>
            <a:r>
              <a:rPr lang="es-419" sz="2800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 partido político o candidato alguno.</a:t>
            </a:r>
          </a:p>
          <a:p>
            <a:pPr marL="285750" indent="-285750" algn="just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  <a:defRPr/>
            </a:pPr>
            <a:endParaRPr lang="es-E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41281" y="6597353"/>
            <a:ext cx="1910315" cy="154277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37020" y="6597353"/>
            <a:ext cx="1910315" cy="158971"/>
          </a:xfrm>
          <a:prstGeom prst="rect">
            <a:avLst/>
          </a:prstGeom>
          <a:solidFill>
            <a:srgbClr val="660066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32759" y="6608697"/>
            <a:ext cx="1910315" cy="1315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981844" y="1403255"/>
            <a:ext cx="10081120" cy="4834058"/>
          </a:xfrm>
        </p:spPr>
        <p:txBody>
          <a:bodyPr>
            <a:normAutofit/>
          </a:bodyPr>
          <a:lstStyle/>
          <a:p>
            <a:pPr algn="just"/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El proceso electoral es el conjunto de actos ordenados por la Constitución, la Ley General y demás normatividad aplicable, realizados por las </a:t>
            </a:r>
            <a:r>
              <a:rPr lang="es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autoridades electorales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los partidos políticos, 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así como </a:t>
            </a:r>
            <a:r>
              <a:rPr lang="es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la ciudadanía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, que tiene por objeto la renovación periódica de los integrantes de los Poderes Legislativo, Ejecutivo, e integrantes de los Ayuntamientos. </a:t>
            </a:r>
            <a:endParaRPr lang="es-E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Declaratoria de inicio del Proceso Electoral Local</a:t>
            </a:r>
          </a:p>
          <a:p>
            <a:pPr algn="ctr"/>
            <a:r>
              <a:rPr lang="es-ES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de octubre de 2020</a:t>
            </a:r>
            <a:endParaRPr lang="es-ES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341884" y="316625"/>
            <a:ext cx="4464496" cy="698676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PROCESO ELECTORAL</a:t>
            </a:r>
            <a:endParaRPr lang="es-ES" sz="3600" b="1" dirty="0">
              <a:solidFill>
                <a:srgbClr val="7600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39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41281" y="6597353"/>
            <a:ext cx="1910315" cy="154277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37020" y="6597353"/>
            <a:ext cx="1910315" cy="158971"/>
          </a:xfrm>
          <a:prstGeom prst="rect">
            <a:avLst/>
          </a:prstGeom>
          <a:solidFill>
            <a:srgbClr val="660066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32759" y="6608697"/>
            <a:ext cx="1910315" cy="1315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341884" y="110676"/>
            <a:ext cx="6840760" cy="864096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760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ETAPAS DEL PROCESO ELECTORAL</a:t>
            </a:r>
            <a:endParaRPr lang="es-ES" sz="3600" b="1" dirty="0">
              <a:solidFill>
                <a:srgbClr val="7600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5 Diagrama"/>
          <p:cNvGraphicFramePr/>
          <p:nvPr>
            <p:extLst>
              <p:ext uri="{D42A27DB-BD31-4B8C-83A1-F6EECF244321}">
                <p14:modId xmlns:p14="http://schemas.microsoft.com/office/powerpoint/2010/main" val="3158379202"/>
              </p:ext>
            </p:extLst>
          </p:nvPr>
        </p:nvGraphicFramePr>
        <p:xfrm>
          <a:off x="3448107" y="1826126"/>
          <a:ext cx="5548330" cy="374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513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41281" y="6597353"/>
            <a:ext cx="1910315" cy="154277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37020" y="6597353"/>
            <a:ext cx="1910315" cy="158971"/>
          </a:xfrm>
          <a:prstGeom prst="rect">
            <a:avLst/>
          </a:prstGeom>
          <a:solidFill>
            <a:srgbClr val="660066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32759" y="6608697"/>
            <a:ext cx="1910315" cy="1315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s-MX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39997" y="362704"/>
            <a:ext cx="1296443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mbo 10"/>
          <p:cNvSpPr/>
          <p:nvPr/>
        </p:nvSpPr>
        <p:spPr>
          <a:xfrm>
            <a:off x="9478788" y="32048"/>
            <a:ext cx="719080" cy="942724"/>
          </a:xfrm>
          <a:prstGeom prst="diamond">
            <a:avLst/>
          </a:prstGeom>
          <a:solidFill>
            <a:srgbClr val="760076"/>
          </a:solidFill>
          <a:ln>
            <a:solidFill>
              <a:srgbClr val="76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935" y="538865"/>
            <a:ext cx="3870017" cy="2679693"/>
          </a:xfrm>
          <a:prstGeom prst="rect">
            <a:avLst/>
          </a:prstGeom>
        </p:spPr>
      </p:pic>
      <p:pic>
        <p:nvPicPr>
          <p:cNvPr id="15" name="Picture 18" descr="Resultado de imagen para eleccio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5794" y="558246"/>
            <a:ext cx="3772994" cy="2523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8028" y="3653488"/>
            <a:ext cx="3985558" cy="252028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5990" y="3545476"/>
            <a:ext cx="410445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 de diseño vertical y horizontal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3197_TF03460606" id="{6995FF9D-852C-4CF4-97A1-CE087C123F87}" vid="{59F31521-09F7-40B0-9412-70837F9E6DFA}"/>
    </a:ext>
  </a:extLst>
</a:theme>
</file>

<file path=ppt/theme/theme2.xml><?xml version="1.0" encoding="utf-8"?>
<a:theme xmlns:a="http://schemas.openxmlformats.org/drawingml/2006/main" name="Tema de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Diapositivas de diseño horizontal y vertical</Template>
  <TotalTime>316</TotalTime>
  <Words>2123</Words>
  <Application>Microsoft Office PowerPoint</Application>
  <PresentationFormat>Personalizado</PresentationFormat>
  <Paragraphs>296</Paragraphs>
  <Slides>41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9" baseType="lpstr">
      <vt:lpstr>Arial</vt:lpstr>
      <vt:lpstr>Calibri</vt:lpstr>
      <vt:lpstr>Century Gothic</vt:lpstr>
      <vt:lpstr>굴림</vt:lpstr>
      <vt:lpstr>Tahoma</vt:lpstr>
      <vt:lpstr>Trebuchet MS</vt:lpstr>
      <vt:lpstr>Wingdings</vt:lpstr>
      <vt:lpstr>Plantilla de diseño vertical y horizontal</vt:lpstr>
      <vt:lpstr>Presentación de PowerPoint</vt:lpstr>
      <vt:lpstr>Presentación de PowerPoint</vt:lpstr>
      <vt:lpstr>OBSERVACIÓN ELECTORAL</vt:lpstr>
      <vt:lpstr>REQUISITOS </vt:lpstr>
      <vt:lpstr>Presentación de PowerPoint</vt:lpstr>
      <vt:lpstr>Presentación de PowerPoint</vt:lpstr>
      <vt:lpstr>PROCESO ELECTORAL</vt:lpstr>
      <vt:lpstr>ETAPAS DEL PROCESO ELECTORAL</vt:lpstr>
      <vt:lpstr>Presentación de PowerPoint</vt:lpstr>
      <vt:lpstr>Presentación de PowerPoint</vt:lpstr>
      <vt:lpstr>¿Qué es la Jornada Electoral?</vt:lpstr>
      <vt:lpstr>Instalación y apertura de casillas </vt:lpstr>
      <vt:lpstr>VOTACIÓN  </vt:lpstr>
      <vt:lpstr>Escrutinio y computo de casilla Publicación de resultados y remisión del expediente.</vt:lpstr>
      <vt:lpstr>  MECANISMOS DE RECOLECCIÓN</vt:lpstr>
      <vt:lpstr>  RESULTADOS ELECTORALES  </vt:lpstr>
      <vt:lpstr>  RESULTADOS ELECTORALES  </vt:lpstr>
      <vt:lpstr>  SESIONES DE CÓMPUTOS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RECUENTO ADMINISTRATIVO TOTAL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POR SU ATENCIÓN 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en Material Electoral</dc:title>
  <dc:creator>Carlos Brito H.</dc:creator>
  <cp:lastModifiedBy>Karla.Olvera</cp:lastModifiedBy>
  <cp:revision>22</cp:revision>
  <dcterms:created xsi:type="dcterms:W3CDTF">2020-10-18T17:37:20Z</dcterms:created>
  <dcterms:modified xsi:type="dcterms:W3CDTF">2020-10-23T03:49:13Z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