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46"/>
  </p:notesMasterIdLst>
  <p:sldIdLst>
    <p:sldId id="325" r:id="rId2"/>
    <p:sldId id="302" r:id="rId3"/>
    <p:sldId id="330" r:id="rId4"/>
    <p:sldId id="327" r:id="rId5"/>
    <p:sldId id="328" r:id="rId6"/>
    <p:sldId id="329" r:id="rId7"/>
    <p:sldId id="331" r:id="rId8"/>
    <p:sldId id="332" r:id="rId9"/>
    <p:sldId id="333" r:id="rId10"/>
    <p:sldId id="334" r:id="rId11"/>
    <p:sldId id="335" r:id="rId12"/>
    <p:sldId id="338" r:id="rId13"/>
    <p:sldId id="341" r:id="rId14"/>
    <p:sldId id="343" r:id="rId15"/>
    <p:sldId id="339" r:id="rId16"/>
    <p:sldId id="336" r:id="rId17"/>
    <p:sldId id="342" r:id="rId18"/>
    <p:sldId id="326" r:id="rId19"/>
    <p:sldId id="303" r:id="rId20"/>
    <p:sldId id="260" r:id="rId21"/>
    <p:sldId id="304" r:id="rId22"/>
    <p:sldId id="307" r:id="rId23"/>
    <p:sldId id="313" r:id="rId24"/>
    <p:sldId id="305" r:id="rId25"/>
    <p:sldId id="316" r:id="rId26"/>
    <p:sldId id="311" r:id="rId27"/>
    <p:sldId id="314" r:id="rId28"/>
    <p:sldId id="315" r:id="rId29"/>
    <p:sldId id="271" r:id="rId30"/>
    <p:sldId id="318" r:id="rId31"/>
    <p:sldId id="319" r:id="rId32"/>
    <p:sldId id="320" r:id="rId33"/>
    <p:sldId id="321" r:id="rId34"/>
    <p:sldId id="317" r:id="rId35"/>
    <p:sldId id="323" r:id="rId36"/>
    <p:sldId id="324" r:id="rId37"/>
    <p:sldId id="322" r:id="rId38"/>
    <p:sldId id="312" r:id="rId39"/>
    <p:sldId id="309" r:id="rId40"/>
    <p:sldId id="306" r:id="rId41"/>
    <p:sldId id="344" r:id="rId42"/>
    <p:sldId id="345" r:id="rId43"/>
    <p:sldId id="347" r:id="rId44"/>
    <p:sldId id="301"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2E62"/>
    <a:srgbClr val="CC99FF"/>
    <a:srgbClr val="6666FF"/>
    <a:srgbClr val="3B3838"/>
    <a:srgbClr val="990099"/>
    <a:srgbClr val="FFFF66"/>
    <a:srgbClr val="309049"/>
    <a:srgbClr val="8638F8"/>
    <a:srgbClr val="FAFF2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72" autoAdjust="0"/>
    <p:restoredTop sz="94660"/>
  </p:normalViewPr>
  <p:slideViewPr>
    <p:cSldViewPr snapToGrid="0">
      <p:cViewPr varScale="1">
        <p:scale>
          <a:sx n="91" d="100"/>
          <a:sy n="91" d="100"/>
        </p:scale>
        <p:origin x="3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644F59-9A4B-44B5-9D35-1D1CA59913B4}"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s-MX"/>
        </a:p>
      </dgm:t>
    </dgm:pt>
    <dgm:pt modelId="{3989B52C-1E20-4989-A7C5-8F024A49F3EC}">
      <dgm:prSet phldrT="[Texto]" custT="1"/>
      <dgm:spPr>
        <a:xfrm>
          <a:off x="1453115" y="740451"/>
          <a:ext cx="1101333" cy="550666"/>
        </a:xfrm>
        <a:solidFill>
          <a:srgbClr val="660033"/>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600" dirty="0" smtClean="0">
              <a:solidFill>
                <a:sysClr val="window" lastClr="FFFFFF"/>
              </a:solidFill>
              <a:latin typeface="Calibri"/>
              <a:ea typeface="+mn-ea"/>
              <a:cs typeface="+mn-cs"/>
            </a:rPr>
            <a:t>Tratados Internacionales</a:t>
          </a:r>
          <a:endParaRPr lang="es-MX" sz="1600" dirty="0">
            <a:solidFill>
              <a:sysClr val="window" lastClr="FFFFFF"/>
            </a:solidFill>
            <a:latin typeface="Calibri"/>
            <a:ea typeface="+mn-ea"/>
            <a:cs typeface="+mn-cs"/>
          </a:endParaRPr>
        </a:p>
      </dgm:t>
    </dgm:pt>
    <dgm:pt modelId="{3DCC2DBF-C5EE-4F93-B2EA-80BC85C751AB}" type="parTrans" cxnId="{ADC32EFB-A0CB-496C-800C-6BF0B580AFB7}">
      <dgm:prSet/>
      <dgm:spPr/>
      <dgm:t>
        <a:bodyPr/>
        <a:lstStyle/>
        <a:p>
          <a:pPr algn="ctr"/>
          <a:endParaRPr lang="es-MX" sz="1200"/>
        </a:p>
      </dgm:t>
    </dgm:pt>
    <dgm:pt modelId="{688E1A4E-060C-4C3D-B6D9-1EADAE7510EC}" type="sibTrans" cxnId="{ADC32EFB-A0CB-496C-800C-6BF0B580AFB7}">
      <dgm:prSet/>
      <dgm:spPr/>
      <dgm:t>
        <a:bodyPr/>
        <a:lstStyle/>
        <a:p>
          <a:pPr algn="ctr"/>
          <a:endParaRPr lang="es-MX" sz="1200"/>
        </a:p>
      </dgm:t>
    </dgm:pt>
    <dgm:pt modelId="{AE986E61-40FB-43BF-83CA-59B585F234A1}" type="asst">
      <dgm:prSet phldrT="[Texto]" custT="1"/>
      <dgm:spPr>
        <a:xfrm>
          <a:off x="3245525" y="740451"/>
          <a:ext cx="1501316" cy="846044"/>
        </a:xfrm>
        <a:solidFill>
          <a:srgbClr val="44546A"/>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600" dirty="0" smtClean="0">
              <a:solidFill>
                <a:sysClr val="window" lastClr="FFFFFF"/>
              </a:solidFill>
              <a:latin typeface="Calibri"/>
              <a:ea typeface="+mn-ea"/>
              <a:cs typeface="+mn-cs"/>
            </a:rPr>
            <a:t>Constitución Política de los Estados Unidos Mexicanos</a:t>
          </a:r>
          <a:endParaRPr lang="es-MX" sz="1600" dirty="0">
            <a:solidFill>
              <a:sysClr val="window" lastClr="FFFFFF"/>
            </a:solidFill>
            <a:latin typeface="Calibri"/>
            <a:ea typeface="+mn-ea"/>
            <a:cs typeface="+mn-cs"/>
          </a:endParaRPr>
        </a:p>
      </dgm:t>
    </dgm:pt>
    <dgm:pt modelId="{7889D62F-7A9E-4809-BF0B-785B81489D2F}" type="parTrans" cxnId="{86C62615-E2FF-4559-A5E4-D0EF20320A16}">
      <dgm:prSet/>
      <dgm:spPr/>
      <dgm:t>
        <a:bodyPr/>
        <a:lstStyle/>
        <a:p>
          <a:pPr algn="ctr"/>
          <a:endParaRPr lang="es-MX" sz="1200"/>
        </a:p>
      </dgm:t>
    </dgm:pt>
    <dgm:pt modelId="{7E222A30-1684-49E6-A74A-EF8E12B929EE}" type="sibTrans" cxnId="{86C62615-E2FF-4559-A5E4-D0EF20320A16}">
      <dgm:prSet/>
      <dgm:spPr/>
      <dgm:t>
        <a:bodyPr/>
        <a:lstStyle/>
        <a:p>
          <a:pPr algn="ctr"/>
          <a:endParaRPr lang="es-MX" sz="1200"/>
        </a:p>
      </dgm:t>
    </dgm:pt>
    <dgm:pt modelId="{FE97CFC3-7D77-4F7E-9DAE-B3E4AED66B9F}">
      <dgm:prSet phldrT="[Texto]" custT="1"/>
      <dgm:spPr>
        <a:xfrm>
          <a:off x="2102" y="1817776"/>
          <a:ext cx="1325091" cy="550666"/>
        </a:xfrm>
        <a:solidFill>
          <a:srgbClr val="FF7C80"/>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200" dirty="0" smtClean="0">
              <a:solidFill>
                <a:sysClr val="window" lastClr="FFFFFF"/>
              </a:solidFill>
              <a:latin typeface="Calibri"/>
              <a:ea typeface="+mn-ea"/>
              <a:cs typeface="+mn-cs"/>
            </a:rPr>
            <a:t>Derechos </a:t>
          </a:r>
        </a:p>
        <a:p>
          <a:pPr algn="ctr"/>
          <a:r>
            <a:rPr lang="es-MX" sz="1200" dirty="0" smtClean="0">
              <a:solidFill>
                <a:sysClr val="window" lastClr="FFFFFF"/>
              </a:solidFill>
              <a:latin typeface="Calibri"/>
              <a:ea typeface="+mn-ea"/>
              <a:cs typeface="+mn-cs"/>
            </a:rPr>
            <a:t>político-electorales</a:t>
          </a:r>
          <a:endParaRPr lang="es-MX" sz="1200" dirty="0">
            <a:solidFill>
              <a:sysClr val="window" lastClr="FFFFFF"/>
            </a:solidFill>
            <a:latin typeface="Calibri"/>
            <a:ea typeface="+mn-ea"/>
            <a:cs typeface="+mn-cs"/>
          </a:endParaRPr>
        </a:p>
      </dgm:t>
    </dgm:pt>
    <dgm:pt modelId="{244B579B-D83A-41BF-BAD7-74E0590FFB86}" type="parTrans" cxnId="{AE896E36-2A4C-4163-A088-45501DB53C55}">
      <dgm:prSet/>
      <dgm:spPr>
        <a:xfrm>
          <a:off x="664648" y="1586496"/>
          <a:ext cx="3331535" cy="231280"/>
        </a:xfrm>
        <a:noFill/>
        <a:ln w="12700" cap="flat" cmpd="sng" algn="ctr">
          <a:solidFill>
            <a:srgbClr val="A5A5A5">
              <a:hueOff val="0"/>
              <a:satOff val="0"/>
              <a:lumOff val="0"/>
              <a:alphaOff val="0"/>
            </a:srgbClr>
          </a:solidFill>
          <a:prstDash val="solid"/>
          <a:miter lim="800000"/>
        </a:ln>
        <a:effectLst/>
      </dgm:spPr>
      <dgm:t>
        <a:bodyPr/>
        <a:lstStyle/>
        <a:p>
          <a:pPr algn="ctr"/>
          <a:endParaRPr lang="es-MX" sz="1200"/>
        </a:p>
      </dgm:t>
    </dgm:pt>
    <dgm:pt modelId="{4F2FADA8-6D97-4181-ACCB-B70A3B1F9A01}" type="sibTrans" cxnId="{AE896E36-2A4C-4163-A088-45501DB53C55}">
      <dgm:prSet/>
      <dgm:spPr/>
      <dgm:t>
        <a:bodyPr/>
        <a:lstStyle/>
        <a:p>
          <a:pPr algn="ctr"/>
          <a:endParaRPr lang="es-MX" sz="1200"/>
        </a:p>
      </dgm:t>
    </dgm:pt>
    <dgm:pt modelId="{145AEE22-D327-4A55-8F13-33605EAB4820}">
      <dgm:prSet phldrT="[Texto]" custT="1"/>
      <dgm:spPr>
        <a:xfrm>
          <a:off x="1558474" y="1817776"/>
          <a:ext cx="1101333" cy="550666"/>
        </a:xfrm>
        <a:solidFill>
          <a:srgbClr val="FF7C80"/>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400" dirty="0" smtClean="0">
              <a:solidFill>
                <a:sysClr val="window" lastClr="FFFFFF"/>
              </a:solidFill>
              <a:latin typeface="Calibri"/>
              <a:ea typeface="+mn-ea"/>
              <a:cs typeface="+mn-cs"/>
            </a:rPr>
            <a:t>Proceso </a:t>
          </a:r>
          <a:r>
            <a:rPr lang="es-MX" sz="1200" dirty="0" smtClean="0">
              <a:solidFill>
                <a:sysClr val="window" lastClr="FFFFFF"/>
              </a:solidFill>
              <a:latin typeface="Calibri"/>
              <a:ea typeface="+mn-ea"/>
              <a:cs typeface="+mn-cs"/>
            </a:rPr>
            <a:t>electoral</a:t>
          </a:r>
          <a:endParaRPr lang="es-MX" sz="1400" dirty="0">
            <a:solidFill>
              <a:sysClr val="window" lastClr="FFFFFF"/>
            </a:solidFill>
            <a:latin typeface="Calibri"/>
            <a:ea typeface="+mn-ea"/>
            <a:cs typeface="+mn-cs"/>
          </a:endParaRPr>
        </a:p>
      </dgm:t>
    </dgm:pt>
    <dgm:pt modelId="{D093A9AD-45C7-490D-A1A0-9910D19DA76E}" type="parTrans" cxnId="{78C048AC-E20E-444E-85C0-4AF4CC11A744}">
      <dgm:prSet/>
      <dgm:spPr>
        <a:xfrm>
          <a:off x="2109141" y="1586496"/>
          <a:ext cx="1887042" cy="231280"/>
        </a:xfrm>
        <a:noFill/>
        <a:ln w="12700" cap="flat" cmpd="sng" algn="ctr">
          <a:solidFill>
            <a:srgbClr val="A5A5A5">
              <a:hueOff val="0"/>
              <a:satOff val="0"/>
              <a:lumOff val="0"/>
              <a:alphaOff val="0"/>
            </a:srgbClr>
          </a:solidFill>
          <a:prstDash val="solid"/>
          <a:miter lim="800000"/>
        </a:ln>
        <a:effectLst/>
      </dgm:spPr>
      <dgm:t>
        <a:bodyPr/>
        <a:lstStyle/>
        <a:p>
          <a:pPr algn="ctr"/>
          <a:endParaRPr lang="es-MX" sz="1200"/>
        </a:p>
      </dgm:t>
    </dgm:pt>
    <dgm:pt modelId="{3533610D-4FCA-4F69-9767-91707FA3C2DA}" type="sibTrans" cxnId="{78C048AC-E20E-444E-85C0-4AF4CC11A744}">
      <dgm:prSet/>
      <dgm:spPr/>
      <dgm:t>
        <a:bodyPr/>
        <a:lstStyle/>
        <a:p>
          <a:pPr algn="ctr"/>
          <a:endParaRPr lang="es-MX" sz="1200"/>
        </a:p>
      </dgm:t>
    </dgm:pt>
    <dgm:pt modelId="{36ADDA5D-59CA-478B-B662-887FC641D7E7}">
      <dgm:prSet phldrT="[Texto]" custT="1"/>
      <dgm:spPr>
        <a:xfrm>
          <a:off x="6888930" y="1817776"/>
          <a:ext cx="1101333" cy="550666"/>
        </a:xfrm>
        <a:solidFill>
          <a:srgbClr val="FF7C80"/>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600" dirty="0" smtClean="0">
              <a:solidFill>
                <a:sysClr val="window" lastClr="FFFFFF"/>
              </a:solidFill>
              <a:latin typeface="Calibri"/>
              <a:ea typeface="+mn-ea"/>
              <a:cs typeface="+mn-cs"/>
            </a:rPr>
            <a:t>Candidaturas independientes</a:t>
          </a:r>
          <a:endParaRPr lang="es-MX" sz="1600" dirty="0">
            <a:solidFill>
              <a:sysClr val="window" lastClr="FFFFFF"/>
            </a:solidFill>
            <a:latin typeface="Calibri"/>
            <a:ea typeface="+mn-ea"/>
            <a:cs typeface="+mn-cs"/>
          </a:endParaRPr>
        </a:p>
      </dgm:t>
    </dgm:pt>
    <dgm:pt modelId="{8CAFB699-3D08-4BEA-A0ED-570AD225AF0D}" type="parTrans" cxnId="{9ED65BE1-DF33-4281-88F9-69DFA16F1B6D}">
      <dgm:prSet/>
      <dgm:spPr>
        <a:xfrm>
          <a:off x="3996183" y="1586496"/>
          <a:ext cx="3443414" cy="231280"/>
        </a:xfrm>
        <a:noFill/>
        <a:ln w="12700" cap="flat" cmpd="sng" algn="ctr">
          <a:solidFill>
            <a:srgbClr val="A5A5A5">
              <a:hueOff val="0"/>
              <a:satOff val="0"/>
              <a:lumOff val="0"/>
              <a:alphaOff val="0"/>
            </a:srgbClr>
          </a:solidFill>
          <a:prstDash val="solid"/>
          <a:miter lim="800000"/>
        </a:ln>
        <a:effectLst/>
      </dgm:spPr>
      <dgm:t>
        <a:bodyPr/>
        <a:lstStyle/>
        <a:p>
          <a:pPr algn="ctr"/>
          <a:endParaRPr lang="es-MX" sz="1200"/>
        </a:p>
      </dgm:t>
    </dgm:pt>
    <dgm:pt modelId="{F6D9FA6F-95BD-4508-A5D2-D979EBE7028E}" type="sibTrans" cxnId="{9ED65BE1-DF33-4281-88F9-69DFA16F1B6D}">
      <dgm:prSet/>
      <dgm:spPr/>
      <dgm:t>
        <a:bodyPr/>
        <a:lstStyle/>
        <a:p>
          <a:pPr algn="ctr"/>
          <a:endParaRPr lang="es-MX" sz="1200"/>
        </a:p>
      </dgm:t>
    </dgm:pt>
    <dgm:pt modelId="{8C507C02-E4D6-4CC0-AC51-D918CD838D3B}">
      <dgm:prSet custT="1"/>
      <dgm:spPr>
        <a:xfrm>
          <a:off x="4223702" y="1817776"/>
          <a:ext cx="1101333" cy="550666"/>
        </a:xfrm>
        <a:solidFill>
          <a:srgbClr val="FF7C80"/>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400" dirty="0" smtClean="0">
              <a:solidFill>
                <a:sysClr val="window" lastClr="FFFFFF"/>
              </a:solidFill>
              <a:latin typeface="Calibri"/>
              <a:ea typeface="+mn-ea"/>
              <a:cs typeface="+mn-cs"/>
            </a:rPr>
            <a:t>Autoridades electorales</a:t>
          </a:r>
          <a:endParaRPr lang="es-MX" sz="1400" dirty="0">
            <a:solidFill>
              <a:sysClr val="window" lastClr="FFFFFF"/>
            </a:solidFill>
            <a:latin typeface="Calibri"/>
            <a:ea typeface="+mn-ea"/>
            <a:cs typeface="+mn-cs"/>
          </a:endParaRPr>
        </a:p>
      </dgm:t>
    </dgm:pt>
    <dgm:pt modelId="{CB005C64-0ADD-42EC-933D-49CF34773FA2}" type="parTrans" cxnId="{438B799D-FA9D-4A54-9852-FB504E8485C4}">
      <dgm:prSet/>
      <dgm:spPr>
        <a:xfrm>
          <a:off x="3996183" y="1586496"/>
          <a:ext cx="778186" cy="231280"/>
        </a:xfrm>
        <a:noFill/>
        <a:ln w="12700" cap="flat" cmpd="sng" algn="ctr">
          <a:solidFill>
            <a:srgbClr val="A5A5A5">
              <a:hueOff val="0"/>
              <a:satOff val="0"/>
              <a:lumOff val="0"/>
              <a:alphaOff val="0"/>
            </a:srgbClr>
          </a:solidFill>
          <a:prstDash val="solid"/>
          <a:miter lim="800000"/>
        </a:ln>
        <a:effectLst/>
      </dgm:spPr>
      <dgm:t>
        <a:bodyPr/>
        <a:lstStyle/>
        <a:p>
          <a:pPr algn="ctr"/>
          <a:endParaRPr lang="es-MX" sz="1200"/>
        </a:p>
      </dgm:t>
    </dgm:pt>
    <dgm:pt modelId="{0527FF0D-5D02-4E6A-B134-F0E129285E80}" type="sibTrans" cxnId="{438B799D-FA9D-4A54-9852-FB504E8485C4}">
      <dgm:prSet/>
      <dgm:spPr/>
      <dgm:t>
        <a:bodyPr/>
        <a:lstStyle/>
        <a:p>
          <a:pPr algn="ctr"/>
          <a:endParaRPr lang="es-MX" sz="1200"/>
        </a:p>
      </dgm:t>
    </dgm:pt>
    <dgm:pt modelId="{D14E102D-34C3-4E38-A44E-2DE36321F8C6}">
      <dgm:prSet custT="1"/>
      <dgm:spPr>
        <a:xfrm>
          <a:off x="5556316" y="1817776"/>
          <a:ext cx="1101333" cy="550666"/>
        </a:xfrm>
        <a:solidFill>
          <a:srgbClr val="FF7C80"/>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600" dirty="0" smtClean="0">
              <a:solidFill>
                <a:sysClr val="window" lastClr="FFFFFF"/>
              </a:solidFill>
              <a:latin typeface="Calibri"/>
              <a:ea typeface="+mn-ea"/>
              <a:cs typeface="+mn-cs"/>
            </a:rPr>
            <a:t>Sistema de Partidos Políticos</a:t>
          </a:r>
          <a:endParaRPr lang="es-MX" sz="1600" dirty="0">
            <a:solidFill>
              <a:sysClr val="window" lastClr="FFFFFF"/>
            </a:solidFill>
            <a:latin typeface="Calibri"/>
            <a:ea typeface="+mn-ea"/>
            <a:cs typeface="+mn-cs"/>
          </a:endParaRPr>
        </a:p>
      </dgm:t>
    </dgm:pt>
    <dgm:pt modelId="{FE5539F8-6286-488F-9ECE-380241A7978F}" type="parTrans" cxnId="{FE4E0274-6760-4FC9-BED8-2CFF6C7B0E00}">
      <dgm:prSet/>
      <dgm:spPr>
        <a:xfrm>
          <a:off x="3996183" y="1586496"/>
          <a:ext cx="2110800" cy="231280"/>
        </a:xfrm>
        <a:noFill/>
        <a:ln w="12700" cap="flat" cmpd="sng" algn="ctr">
          <a:solidFill>
            <a:srgbClr val="A5A5A5">
              <a:hueOff val="0"/>
              <a:satOff val="0"/>
              <a:lumOff val="0"/>
              <a:alphaOff val="0"/>
            </a:srgbClr>
          </a:solidFill>
          <a:prstDash val="solid"/>
          <a:miter lim="800000"/>
        </a:ln>
        <a:effectLst/>
      </dgm:spPr>
      <dgm:t>
        <a:bodyPr/>
        <a:lstStyle/>
        <a:p>
          <a:pPr algn="ctr"/>
          <a:endParaRPr lang="es-MX" sz="1200"/>
        </a:p>
      </dgm:t>
    </dgm:pt>
    <dgm:pt modelId="{83972102-F718-4EE8-9F68-E5C17E19F6D8}" type="sibTrans" cxnId="{FE4E0274-6760-4FC9-BED8-2CFF6C7B0E00}">
      <dgm:prSet/>
      <dgm:spPr/>
      <dgm:t>
        <a:bodyPr/>
        <a:lstStyle/>
        <a:p>
          <a:pPr algn="ctr"/>
          <a:endParaRPr lang="es-MX" sz="1200"/>
        </a:p>
      </dgm:t>
    </dgm:pt>
    <dgm:pt modelId="{F73E9DB2-0242-49E5-B24A-55610A1E0884}" type="asst">
      <dgm:prSet custT="1"/>
      <dgm:spPr>
        <a:xfrm>
          <a:off x="1362436" y="2903884"/>
          <a:ext cx="1513596" cy="550666"/>
        </a:xfrm>
        <a:solidFill>
          <a:srgbClr val="993366"/>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400" dirty="0" smtClean="0">
              <a:solidFill>
                <a:sysClr val="window" lastClr="FFFFFF"/>
              </a:solidFill>
              <a:latin typeface="Calibri"/>
              <a:ea typeface="+mn-ea"/>
              <a:cs typeface="+mn-cs"/>
            </a:rPr>
            <a:t>Tribunal Electoral del TEPJF, INE, TEEQ e IEEQ</a:t>
          </a:r>
          <a:endParaRPr lang="es-MX" sz="1400" dirty="0">
            <a:solidFill>
              <a:sysClr val="window" lastClr="FFFFFF"/>
            </a:solidFill>
            <a:latin typeface="Calibri"/>
            <a:ea typeface="+mn-ea"/>
            <a:cs typeface="+mn-cs"/>
          </a:endParaRPr>
        </a:p>
      </dgm:t>
    </dgm:pt>
    <dgm:pt modelId="{A7C8D188-3EE9-4463-8146-A11FDFAC8636}" type="parTrans" cxnId="{F4DCE155-E99A-450C-B939-0D2608DF0B42}">
      <dgm:prSet/>
      <dgm:spPr>
        <a:xfrm>
          <a:off x="2876033" y="2368443"/>
          <a:ext cx="1898336" cy="810774"/>
        </a:xfrm>
        <a:noFill/>
        <a:ln w="12700" cap="flat" cmpd="sng" algn="ctr">
          <a:solidFill>
            <a:srgbClr val="44546A"/>
          </a:solidFill>
          <a:prstDash val="solid"/>
          <a:miter lim="800000"/>
        </a:ln>
        <a:effectLst/>
      </dgm:spPr>
      <dgm:t>
        <a:bodyPr/>
        <a:lstStyle/>
        <a:p>
          <a:pPr algn="ctr"/>
          <a:endParaRPr lang="es-MX" sz="1200"/>
        </a:p>
      </dgm:t>
    </dgm:pt>
    <dgm:pt modelId="{BD10F06A-22E8-4F6F-AF0A-ED05BD4230D3}" type="sibTrans" cxnId="{F4DCE155-E99A-450C-B939-0D2608DF0B42}">
      <dgm:prSet/>
      <dgm:spPr/>
      <dgm:t>
        <a:bodyPr/>
        <a:lstStyle/>
        <a:p>
          <a:pPr algn="ctr"/>
          <a:endParaRPr lang="es-MX" sz="1200"/>
        </a:p>
      </dgm:t>
    </dgm:pt>
    <dgm:pt modelId="{1B447FDA-31ED-48A7-B64A-46104654C20A}">
      <dgm:prSet custT="1"/>
      <dgm:spPr>
        <a:xfrm>
          <a:off x="2936606" y="3823641"/>
          <a:ext cx="1765647" cy="659429"/>
        </a:xfrm>
        <a:solidFill>
          <a:srgbClr val="993366"/>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200" dirty="0" smtClean="0">
              <a:solidFill>
                <a:sysClr val="window" lastClr="FFFFFF"/>
              </a:solidFill>
              <a:latin typeface="Calibri"/>
              <a:ea typeface="+mn-ea"/>
              <a:cs typeface="+mn-cs"/>
            </a:rPr>
            <a:t>Ley Electoral del Estado de Querétaro y Lineamientos de Paridad del IEEQ</a:t>
          </a:r>
          <a:endParaRPr lang="es-MX" sz="1200" dirty="0">
            <a:solidFill>
              <a:sysClr val="window" lastClr="FFFFFF"/>
            </a:solidFill>
            <a:latin typeface="Calibri"/>
            <a:ea typeface="+mn-ea"/>
            <a:cs typeface="+mn-cs"/>
          </a:endParaRPr>
        </a:p>
      </dgm:t>
    </dgm:pt>
    <dgm:pt modelId="{906D0C43-2E7A-4D32-9F59-F1E94B2721B7}" type="parTrans" cxnId="{D0CAD4F8-4AE3-4D4C-8728-71872C81A2CF}">
      <dgm:prSet/>
      <dgm:spPr>
        <a:xfrm>
          <a:off x="4656533" y="2368443"/>
          <a:ext cx="91440" cy="1784912"/>
        </a:xfrm>
        <a:noFill/>
        <a:ln w="12700" cap="flat" cmpd="sng" algn="ctr">
          <a:solidFill>
            <a:srgbClr val="44546A"/>
          </a:solidFill>
          <a:prstDash val="solid"/>
          <a:miter lim="800000"/>
        </a:ln>
        <a:effectLst/>
      </dgm:spPr>
      <dgm:t>
        <a:bodyPr/>
        <a:lstStyle/>
        <a:p>
          <a:pPr algn="ctr"/>
          <a:endParaRPr lang="es-MX" sz="1200"/>
        </a:p>
      </dgm:t>
    </dgm:pt>
    <dgm:pt modelId="{8D45027C-6A0E-49D5-90BE-C74EBCF6109F}" type="sibTrans" cxnId="{D0CAD4F8-4AE3-4D4C-8728-71872C81A2CF}">
      <dgm:prSet/>
      <dgm:spPr/>
      <dgm:t>
        <a:bodyPr/>
        <a:lstStyle/>
        <a:p>
          <a:pPr algn="ctr"/>
          <a:endParaRPr lang="es-MX" sz="1200"/>
        </a:p>
      </dgm:t>
    </dgm:pt>
    <dgm:pt modelId="{D6BA3279-A846-4B58-B549-6E5E0914854F}">
      <dgm:prSet custT="1"/>
      <dgm:spPr>
        <a:xfrm>
          <a:off x="5831649" y="2599723"/>
          <a:ext cx="1101333" cy="550666"/>
        </a:xfrm>
        <a:solidFill>
          <a:srgbClr val="993366"/>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200" dirty="0" smtClean="0">
              <a:solidFill>
                <a:sysClr val="window" lastClr="FFFFFF"/>
              </a:solidFill>
              <a:latin typeface="Calibri"/>
              <a:ea typeface="+mn-ea"/>
              <a:cs typeface="+mn-cs"/>
            </a:rPr>
            <a:t>Ley General de Partidos Políticos</a:t>
          </a:r>
          <a:endParaRPr lang="es-MX" sz="1200" dirty="0">
            <a:solidFill>
              <a:sysClr val="window" lastClr="FFFFFF"/>
            </a:solidFill>
            <a:latin typeface="Calibri"/>
            <a:ea typeface="+mn-ea"/>
            <a:cs typeface="+mn-cs"/>
          </a:endParaRPr>
        </a:p>
      </dgm:t>
    </dgm:pt>
    <dgm:pt modelId="{D64F7B8C-C029-4825-AFA0-A622916A61FB}" type="parTrans" cxnId="{A43C9314-C491-4A1A-8756-4ADFDCC89682}">
      <dgm:prSet/>
      <dgm:spPr>
        <a:xfrm>
          <a:off x="5666449" y="2368443"/>
          <a:ext cx="165200" cy="506613"/>
        </a:xfrm>
        <a:noFill/>
        <a:ln w="12700" cap="flat" cmpd="sng" algn="ctr">
          <a:solidFill>
            <a:srgbClr val="44546A"/>
          </a:solidFill>
          <a:prstDash val="solid"/>
          <a:miter lim="800000"/>
        </a:ln>
        <a:effectLst/>
      </dgm:spPr>
      <dgm:t>
        <a:bodyPr/>
        <a:lstStyle/>
        <a:p>
          <a:pPr algn="ctr"/>
          <a:endParaRPr lang="es-MX" sz="1200"/>
        </a:p>
      </dgm:t>
    </dgm:pt>
    <dgm:pt modelId="{4D2F5BA0-9C24-4518-B403-7E32EEA0F838}" type="sibTrans" cxnId="{A43C9314-C491-4A1A-8756-4ADFDCC89682}">
      <dgm:prSet/>
      <dgm:spPr/>
      <dgm:t>
        <a:bodyPr/>
        <a:lstStyle/>
        <a:p>
          <a:pPr algn="ctr"/>
          <a:endParaRPr lang="es-MX" sz="1200"/>
        </a:p>
      </dgm:t>
    </dgm:pt>
    <dgm:pt modelId="{D71EB1CD-2F1D-4265-9007-48FD6A5F1067}">
      <dgm:prSet custT="1"/>
      <dgm:spPr>
        <a:xfrm>
          <a:off x="7164263" y="2599723"/>
          <a:ext cx="1101333" cy="550666"/>
        </a:xfrm>
        <a:solidFill>
          <a:srgbClr val="993366"/>
        </a:solidFill>
        <a:ln w="12700" cap="flat" cmpd="sng" algn="ctr">
          <a:solidFill>
            <a:sysClr val="window" lastClr="FFFFFF">
              <a:hueOff val="0"/>
              <a:satOff val="0"/>
              <a:lumOff val="0"/>
              <a:alphaOff val="0"/>
            </a:sysClr>
          </a:solidFill>
          <a:prstDash val="solid"/>
          <a:miter lim="800000"/>
        </a:ln>
        <a:effectLst/>
      </dgm:spPr>
      <dgm:t>
        <a:bodyPr/>
        <a:lstStyle/>
        <a:p>
          <a:pPr algn="ctr"/>
          <a:r>
            <a:rPr lang="es-MX" sz="1200" dirty="0" smtClean="0">
              <a:solidFill>
                <a:sysClr val="window" lastClr="FFFFFF"/>
              </a:solidFill>
              <a:latin typeface="Calibri"/>
              <a:ea typeface="+mn-ea"/>
              <a:cs typeface="+mn-cs"/>
            </a:rPr>
            <a:t>Mismas disposiciones</a:t>
          </a:r>
          <a:endParaRPr lang="es-MX" sz="1200" dirty="0">
            <a:solidFill>
              <a:sysClr val="window" lastClr="FFFFFF"/>
            </a:solidFill>
            <a:latin typeface="Calibri"/>
            <a:ea typeface="+mn-ea"/>
            <a:cs typeface="+mn-cs"/>
          </a:endParaRPr>
        </a:p>
      </dgm:t>
    </dgm:pt>
    <dgm:pt modelId="{A3F7F7DB-3ECE-4433-83AF-8E2907D5C797}" type="parTrans" cxnId="{642374CC-04F8-4D9E-8C36-1AC0EBCABA10}">
      <dgm:prSet/>
      <dgm:spPr>
        <a:xfrm>
          <a:off x="6999063" y="2368443"/>
          <a:ext cx="165200" cy="506613"/>
        </a:xfrm>
        <a:noFill/>
        <a:ln w="12700" cap="flat" cmpd="sng" algn="ctr">
          <a:solidFill>
            <a:srgbClr val="44546A"/>
          </a:solidFill>
          <a:prstDash val="solid"/>
          <a:miter lim="800000"/>
        </a:ln>
        <a:effectLst/>
      </dgm:spPr>
      <dgm:t>
        <a:bodyPr/>
        <a:lstStyle/>
        <a:p>
          <a:pPr algn="ctr"/>
          <a:endParaRPr lang="es-MX" sz="1200"/>
        </a:p>
      </dgm:t>
    </dgm:pt>
    <dgm:pt modelId="{D12DA412-509F-4B50-B7E8-F9C123CDDC80}" type="sibTrans" cxnId="{642374CC-04F8-4D9E-8C36-1AC0EBCABA10}">
      <dgm:prSet/>
      <dgm:spPr/>
      <dgm:t>
        <a:bodyPr/>
        <a:lstStyle/>
        <a:p>
          <a:pPr algn="ctr"/>
          <a:endParaRPr lang="es-MX" sz="1200"/>
        </a:p>
      </dgm:t>
    </dgm:pt>
    <dgm:pt modelId="{7AE40DB0-D2CE-4A9B-A62A-C8D2C362251A}" type="pres">
      <dgm:prSet presAssocID="{90644F59-9A4B-44B5-9D35-1D1CA59913B4}" presName="hierChild1" presStyleCnt="0">
        <dgm:presLayoutVars>
          <dgm:orgChart val="1"/>
          <dgm:chPref val="1"/>
          <dgm:dir/>
          <dgm:animOne val="branch"/>
          <dgm:animLvl val="lvl"/>
          <dgm:resizeHandles/>
        </dgm:presLayoutVars>
      </dgm:prSet>
      <dgm:spPr/>
      <dgm:t>
        <a:bodyPr/>
        <a:lstStyle/>
        <a:p>
          <a:endParaRPr lang="es-MX"/>
        </a:p>
      </dgm:t>
    </dgm:pt>
    <dgm:pt modelId="{B0CEC267-8C0A-4616-92F7-166DA95EFEFA}" type="pres">
      <dgm:prSet presAssocID="{3989B52C-1E20-4989-A7C5-8F024A49F3EC}" presName="hierRoot1" presStyleCnt="0">
        <dgm:presLayoutVars>
          <dgm:hierBranch val="init"/>
        </dgm:presLayoutVars>
      </dgm:prSet>
      <dgm:spPr/>
    </dgm:pt>
    <dgm:pt modelId="{575A7C29-1813-4D59-8348-AF04FFC71A3F}" type="pres">
      <dgm:prSet presAssocID="{3989B52C-1E20-4989-A7C5-8F024A49F3EC}" presName="rootComposite1" presStyleCnt="0"/>
      <dgm:spPr/>
    </dgm:pt>
    <dgm:pt modelId="{00E8003B-DB33-4E1B-AB5B-E300252AD891}" type="pres">
      <dgm:prSet presAssocID="{3989B52C-1E20-4989-A7C5-8F024A49F3EC}" presName="rootText1" presStyleLbl="node0" presStyleIdx="0" presStyleCnt="2" custScaleX="225647" custScaleY="162047" custLinFactNeighborX="-41749">
        <dgm:presLayoutVars>
          <dgm:chPref val="3"/>
        </dgm:presLayoutVars>
      </dgm:prSet>
      <dgm:spPr/>
      <dgm:t>
        <a:bodyPr/>
        <a:lstStyle/>
        <a:p>
          <a:endParaRPr lang="es-MX"/>
        </a:p>
      </dgm:t>
    </dgm:pt>
    <dgm:pt modelId="{98FC0FB8-9691-4698-9BA1-2883A6F3638A}" type="pres">
      <dgm:prSet presAssocID="{3989B52C-1E20-4989-A7C5-8F024A49F3EC}" presName="rootConnector1" presStyleLbl="node1" presStyleIdx="0" presStyleCnt="0"/>
      <dgm:spPr/>
      <dgm:t>
        <a:bodyPr/>
        <a:lstStyle/>
        <a:p>
          <a:endParaRPr lang="es-MX"/>
        </a:p>
      </dgm:t>
    </dgm:pt>
    <dgm:pt modelId="{B88D2F7D-C6EC-4F3E-9B70-4893751809D7}" type="pres">
      <dgm:prSet presAssocID="{3989B52C-1E20-4989-A7C5-8F024A49F3EC}" presName="hierChild2" presStyleCnt="0"/>
      <dgm:spPr/>
    </dgm:pt>
    <dgm:pt modelId="{03ECD953-BC4D-49F5-9659-47C27B227DD7}" type="pres">
      <dgm:prSet presAssocID="{3989B52C-1E20-4989-A7C5-8F024A49F3EC}" presName="hierChild3" presStyleCnt="0"/>
      <dgm:spPr/>
    </dgm:pt>
    <dgm:pt modelId="{238233DF-67D6-432D-9F28-6347EC5F6928}" type="pres">
      <dgm:prSet presAssocID="{AE986E61-40FB-43BF-83CA-59B585F234A1}" presName="hierRoot1" presStyleCnt="0">
        <dgm:presLayoutVars>
          <dgm:hierBranch val="init"/>
        </dgm:presLayoutVars>
      </dgm:prSet>
      <dgm:spPr/>
    </dgm:pt>
    <dgm:pt modelId="{1484F895-6192-4707-B734-347227D4F3A2}" type="pres">
      <dgm:prSet presAssocID="{AE986E61-40FB-43BF-83CA-59B585F234A1}" presName="rootComposite1" presStyleCnt="0"/>
      <dgm:spPr/>
    </dgm:pt>
    <dgm:pt modelId="{81988D11-28F9-462D-9DA0-1D5A401E8789}" type="pres">
      <dgm:prSet presAssocID="{AE986E61-40FB-43BF-83CA-59B585F234A1}" presName="rootText1" presStyleLbl="node0" presStyleIdx="1" presStyleCnt="2" custScaleX="246993" custScaleY="189533">
        <dgm:presLayoutVars>
          <dgm:chPref val="3"/>
        </dgm:presLayoutVars>
      </dgm:prSet>
      <dgm:spPr/>
      <dgm:t>
        <a:bodyPr/>
        <a:lstStyle/>
        <a:p>
          <a:endParaRPr lang="es-MX"/>
        </a:p>
      </dgm:t>
    </dgm:pt>
    <dgm:pt modelId="{D090D144-9C45-4004-90A6-785C514B5EAA}" type="pres">
      <dgm:prSet presAssocID="{AE986E61-40FB-43BF-83CA-59B585F234A1}" presName="rootConnector1" presStyleLbl="asst0" presStyleIdx="0" presStyleCnt="0"/>
      <dgm:spPr/>
      <dgm:t>
        <a:bodyPr/>
        <a:lstStyle/>
        <a:p>
          <a:endParaRPr lang="es-MX"/>
        </a:p>
      </dgm:t>
    </dgm:pt>
    <dgm:pt modelId="{1411B462-9BB4-4B0C-869B-97AC82813AF4}" type="pres">
      <dgm:prSet presAssocID="{AE986E61-40FB-43BF-83CA-59B585F234A1}" presName="hierChild2" presStyleCnt="0"/>
      <dgm:spPr/>
    </dgm:pt>
    <dgm:pt modelId="{B5786B01-621E-4C6E-9C25-754AB38F8740}" type="pres">
      <dgm:prSet presAssocID="{244B579B-D83A-41BF-BAD7-74E0590FFB86}" presName="Name37" presStyleLbl="parChTrans1D2" presStyleIdx="0" presStyleCnt="5"/>
      <dgm:spPr/>
      <dgm:t>
        <a:bodyPr/>
        <a:lstStyle/>
        <a:p>
          <a:endParaRPr lang="es-MX"/>
        </a:p>
      </dgm:t>
    </dgm:pt>
    <dgm:pt modelId="{5C99431C-2C2D-4212-B505-E118CCEE5712}" type="pres">
      <dgm:prSet presAssocID="{FE97CFC3-7D77-4F7E-9DAE-B3E4AED66B9F}" presName="hierRoot2" presStyleCnt="0">
        <dgm:presLayoutVars>
          <dgm:hierBranch val="init"/>
        </dgm:presLayoutVars>
      </dgm:prSet>
      <dgm:spPr/>
    </dgm:pt>
    <dgm:pt modelId="{D6779A77-6BA7-4C34-910C-9264924A3221}" type="pres">
      <dgm:prSet presAssocID="{FE97CFC3-7D77-4F7E-9DAE-B3E4AED66B9F}" presName="rootComposite" presStyleCnt="0"/>
      <dgm:spPr/>
    </dgm:pt>
    <dgm:pt modelId="{17485C6C-E3B2-47B3-B145-8E6EB00F5488}" type="pres">
      <dgm:prSet presAssocID="{FE97CFC3-7D77-4F7E-9DAE-B3E4AED66B9F}" presName="rootText" presStyleLbl="node2" presStyleIdx="0" presStyleCnt="5" custScaleX="125206" custScaleY="143065" custLinFactNeighborX="11121">
        <dgm:presLayoutVars>
          <dgm:chPref val="3"/>
        </dgm:presLayoutVars>
      </dgm:prSet>
      <dgm:spPr/>
      <dgm:t>
        <a:bodyPr/>
        <a:lstStyle/>
        <a:p>
          <a:endParaRPr lang="es-MX"/>
        </a:p>
      </dgm:t>
    </dgm:pt>
    <dgm:pt modelId="{CDFD3E29-4209-48A4-9B73-9C6B2C08A227}" type="pres">
      <dgm:prSet presAssocID="{FE97CFC3-7D77-4F7E-9DAE-B3E4AED66B9F}" presName="rootConnector" presStyleLbl="node2" presStyleIdx="0" presStyleCnt="5"/>
      <dgm:spPr/>
      <dgm:t>
        <a:bodyPr/>
        <a:lstStyle/>
        <a:p>
          <a:endParaRPr lang="es-MX"/>
        </a:p>
      </dgm:t>
    </dgm:pt>
    <dgm:pt modelId="{E941FB71-5068-412A-9869-247DF8B3DCDD}" type="pres">
      <dgm:prSet presAssocID="{FE97CFC3-7D77-4F7E-9DAE-B3E4AED66B9F}" presName="hierChild4" presStyleCnt="0"/>
      <dgm:spPr/>
    </dgm:pt>
    <dgm:pt modelId="{FEA6DCD4-0B19-4B66-A2F0-E6AC0F9C6240}" type="pres">
      <dgm:prSet presAssocID="{FE97CFC3-7D77-4F7E-9DAE-B3E4AED66B9F}" presName="hierChild5" presStyleCnt="0"/>
      <dgm:spPr/>
    </dgm:pt>
    <dgm:pt modelId="{757F58F1-1E48-47A8-8789-8E9C820255D6}" type="pres">
      <dgm:prSet presAssocID="{D093A9AD-45C7-490D-A1A0-9910D19DA76E}" presName="Name37" presStyleLbl="parChTrans1D2" presStyleIdx="1" presStyleCnt="5"/>
      <dgm:spPr/>
      <dgm:t>
        <a:bodyPr/>
        <a:lstStyle/>
        <a:p>
          <a:endParaRPr lang="es-MX"/>
        </a:p>
      </dgm:t>
    </dgm:pt>
    <dgm:pt modelId="{1EAFBCE0-7F83-4FA8-B72C-494213EB0F3E}" type="pres">
      <dgm:prSet presAssocID="{145AEE22-D327-4A55-8F13-33605EAB4820}" presName="hierRoot2" presStyleCnt="0">
        <dgm:presLayoutVars>
          <dgm:hierBranch val="init"/>
        </dgm:presLayoutVars>
      </dgm:prSet>
      <dgm:spPr/>
    </dgm:pt>
    <dgm:pt modelId="{F64D42A6-0BCB-4FF5-A30B-1C8E34975C07}" type="pres">
      <dgm:prSet presAssocID="{145AEE22-D327-4A55-8F13-33605EAB4820}" presName="rootComposite" presStyleCnt="0"/>
      <dgm:spPr/>
    </dgm:pt>
    <dgm:pt modelId="{96838E15-D1F8-482E-A4BD-70B8913ECD1A}" type="pres">
      <dgm:prSet presAssocID="{145AEE22-D327-4A55-8F13-33605EAB4820}" presName="rootText" presStyleLbl="node2" presStyleIdx="1" presStyleCnt="5" custScaleX="91512" custScaleY="143555" custLinFactNeighborX="12349">
        <dgm:presLayoutVars>
          <dgm:chPref val="3"/>
        </dgm:presLayoutVars>
      </dgm:prSet>
      <dgm:spPr/>
      <dgm:t>
        <a:bodyPr/>
        <a:lstStyle/>
        <a:p>
          <a:endParaRPr lang="es-MX"/>
        </a:p>
      </dgm:t>
    </dgm:pt>
    <dgm:pt modelId="{D0BBD2C8-3CC9-42CD-BC32-E58396AB5A8D}" type="pres">
      <dgm:prSet presAssocID="{145AEE22-D327-4A55-8F13-33605EAB4820}" presName="rootConnector" presStyleLbl="node2" presStyleIdx="1" presStyleCnt="5"/>
      <dgm:spPr/>
      <dgm:t>
        <a:bodyPr/>
        <a:lstStyle/>
        <a:p>
          <a:endParaRPr lang="es-MX"/>
        </a:p>
      </dgm:t>
    </dgm:pt>
    <dgm:pt modelId="{40E2B295-83F3-45FA-A805-21533F4A5DEF}" type="pres">
      <dgm:prSet presAssocID="{145AEE22-D327-4A55-8F13-33605EAB4820}" presName="hierChild4" presStyleCnt="0"/>
      <dgm:spPr/>
    </dgm:pt>
    <dgm:pt modelId="{280F5A8F-DCF4-4EDB-B5F3-A0ACC2D32E87}" type="pres">
      <dgm:prSet presAssocID="{145AEE22-D327-4A55-8F13-33605EAB4820}" presName="hierChild5" presStyleCnt="0"/>
      <dgm:spPr/>
    </dgm:pt>
    <dgm:pt modelId="{CE713800-2788-48A4-967C-BB84BB2E57F0}" type="pres">
      <dgm:prSet presAssocID="{CB005C64-0ADD-42EC-933D-49CF34773FA2}" presName="Name37" presStyleLbl="parChTrans1D2" presStyleIdx="2" presStyleCnt="5"/>
      <dgm:spPr/>
      <dgm:t>
        <a:bodyPr/>
        <a:lstStyle/>
        <a:p>
          <a:endParaRPr lang="es-MX"/>
        </a:p>
      </dgm:t>
    </dgm:pt>
    <dgm:pt modelId="{DE499F48-0C05-4F1D-B203-FBF1B36C6788}" type="pres">
      <dgm:prSet presAssocID="{8C507C02-E4D6-4CC0-AC51-D918CD838D3B}" presName="hierRoot2" presStyleCnt="0">
        <dgm:presLayoutVars>
          <dgm:hierBranch val="init"/>
        </dgm:presLayoutVars>
      </dgm:prSet>
      <dgm:spPr/>
    </dgm:pt>
    <dgm:pt modelId="{DCC2823A-E16C-4F34-A718-4A67EB159169}" type="pres">
      <dgm:prSet presAssocID="{8C507C02-E4D6-4CC0-AC51-D918CD838D3B}" presName="rootComposite" presStyleCnt="0"/>
      <dgm:spPr/>
    </dgm:pt>
    <dgm:pt modelId="{F89FC4AB-D575-428B-84AB-ABDE054D4533}" type="pres">
      <dgm:prSet presAssocID="{8C507C02-E4D6-4CC0-AC51-D918CD838D3B}" presName="rootText" presStyleLbl="node2" presStyleIdx="2" presStyleCnt="5" custScaleX="150916" custScaleY="152542" custLinFactNeighborX="14834">
        <dgm:presLayoutVars>
          <dgm:chPref val="3"/>
        </dgm:presLayoutVars>
      </dgm:prSet>
      <dgm:spPr/>
      <dgm:t>
        <a:bodyPr/>
        <a:lstStyle/>
        <a:p>
          <a:endParaRPr lang="es-MX"/>
        </a:p>
      </dgm:t>
    </dgm:pt>
    <dgm:pt modelId="{8EADC9F6-A7E7-4104-A85B-A5F2FCFB5238}" type="pres">
      <dgm:prSet presAssocID="{8C507C02-E4D6-4CC0-AC51-D918CD838D3B}" presName="rootConnector" presStyleLbl="node2" presStyleIdx="2" presStyleCnt="5"/>
      <dgm:spPr/>
      <dgm:t>
        <a:bodyPr/>
        <a:lstStyle/>
        <a:p>
          <a:endParaRPr lang="es-MX"/>
        </a:p>
      </dgm:t>
    </dgm:pt>
    <dgm:pt modelId="{C2714549-8829-46C3-939A-0371077B0609}" type="pres">
      <dgm:prSet presAssocID="{8C507C02-E4D6-4CC0-AC51-D918CD838D3B}" presName="hierChild4" presStyleCnt="0"/>
      <dgm:spPr/>
    </dgm:pt>
    <dgm:pt modelId="{A169C870-5403-4630-9CBE-2D7E53274C77}" type="pres">
      <dgm:prSet presAssocID="{906D0C43-2E7A-4D32-9F59-F1E94B2721B7}" presName="Name37" presStyleLbl="parChTrans1D3" presStyleIdx="0" presStyleCnt="4"/>
      <dgm:spPr/>
      <dgm:t>
        <a:bodyPr/>
        <a:lstStyle/>
        <a:p>
          <a:endParaRPr lang="es-MX"/>
        </a:p>
      </dgm:t>
    </dgm:pt>
    <dgm:pt modelId="{782A10FD-124C-450F-A1EA-124A7498A208}" type="pres">
      <dgm:prSet presAssocID="{1B447FDA-31ED-48A7-B64A-46104654C20A}" presName="hierRoot2" presStyleCnt="0">
        <dgm:presLayoutVars>
          <dgm:hierBranch val="init"/>
        </dgm:presLayoutVars>
      </dgm:prSet>
      <dgm:spPr/>
    </dgm:pt>
    <dgm:pt modelId="{1F0A492C-6584-49E3-A9DB-03AE540A4CAD}" type="pres">
      <dgm:prSet presAssocID="{1B447FDA-31ED-48A7-B64A-46104654C20A}" presName="rootComposite" presStyleCnt="0"/>
      <dgm:spPr/>
    </dgm:pt>
    <dgm:pt modelId="{F7DBFEDA-BDB4-43D0-B068-06FAC394DFFF}" type="pres">
      <dgm:prSet presAssocID="{1B447FDA-31ED-48A7-B64A-46104654C20A}" presName="rootText" presStyleLbl="node3" presStyleIdx="0" presStyleCnt="3" custScaleX="235990" custScaleY="237637" custLinFactX="-38005" custLinFactNeighborX="-100000" custLinFactNeighborY="22129">
        <dgm:presLayoutVars>
          <dgm:chPref val="3"/>
        </dgm:presLayoutVars>
      </dgm:prSet>
      <dgm:spPr/>
      <dgm:t>
        <a:bodyPr/>
        <a:lstStyle/>
        <a:p>
          <a:endParaRPr lang="es-MX"/>
        </a:p>
      </dgm:t>
    </dgm:pt>
    <dgm:pt modelId="{7784466D-4A81-4280-88AD-85AE7A090B73}" type="pres">
      <dgm:prSet presAssocID="{1B447FDA-31ED-48A7-B64A-46104654C20A}" presName="rootConnector" presStyleLbl="node3" presStyleIdx="0" presStyleCnt="3"/>
      <dgm:spPr/>
      <dgm:t>
        <a:bodyPr/>
        <a:lstStyle/>
        <a:p>
          <a:endParaRPr lang="es-MX"/>
        </a:p>
      </dgm:t>
    </dgm:pt>
    <dgm:pt modelId="{29F9DB58-B4D9-4210-825A-1DE65F7C86CD}" type="pres">
      <dgm:prSet presAssocID="{1B447FDA-31ED-48A7-B64A-46104654C20A}" presName="hierChild4" presStyleCnt="0"/>
      <dgm:spPr/>
    </dgm:pt>
    <dgm:pt modelId="{5D828E68-473D-4317-85A9-35FA09A5FE82}" type="pres">
      <dgm:prSet presAssocID="{1B447FDA-31ED-48A7-B64A-46104654C20A}" presName="hierChild5" presStyleCnt="0"/>
      <dgm:spPr/>
    </dgm:pt>
    <dgm:pt modelId="{125AAD35-F363-4573-BFAA-6D48122EE95C}" type="pres">
      <dgm:prSet presAssocID="{8C507C02-E4D6-4CC0-AC51-D918CD838D3B}" presName="hierChild5" presStyleCnt="0"/>
      <dgm:spPr/>
    </dgm:pt>
    <dgm:pt modelId="{1FB2132F-6C51-4A59-8BF1-C67A7FC72358}" type="pres">
      <dgm:prSet presAssocID="{A7C8D188-3EE9-4463-8146-A11FDFAC8636}" presName="Name111" presStyleLbl="parChTrans1D3" presStyleIdx="1" presStyleCnt="4"/>
      <dgm:spPr/>
      <dgm:t>
        <a:bodyPr/>
        <a:lstStyle/>
        <a:p>
          <a:endParaRPr lang="es-MX"/>
        </a:p>
      </dgm:t>
    </dgm:pt>
    <dgm:pt modelId="{D99085EA-5553-48FA-9861-3BBC75C0ECD7}" type="pres">
      <dgm:prSet presAssocID="{F73E9DB2-0242-49E5-B24A-55610A1E0884}" presName="hierRoot3" presStyleCnt="0">
        <dgm:presLayoutVars>
          <dgm:hierBranch val="init"/>
        </dgm:presLayoutVars>
      </dgm:prSet>
      <dgm:spPr/>
    </dgm:pt>
    <dgm:pt modelId="{82F2838A-5087-4C80-80AC-298E892F85E0}" type="pres">
      <dgm:prSet presAssocID="{F73E9DB2-0242-49E5-B24A-55610A1E0884}" presName="rootComposite3" presStyleCnt="0"/>
      <dgm:spPr/>
    </dgm:pt>
    <dgm:pt modelId="{178BBE00-A8AC-4915-94AC-9380CAD66F5D}" type="pres">
      <dgm:prSet presAssocID="{F73E9DB2-0242-49E5-B24A-55610A1E0884}" presName="rootText3" presStyleLbl="asst2" presStyleIdx="0" presStyleCnt="1" custScaleX="183944" custScaleY="191638" custLinFactX="-19105" custLinFactNeighborX="-100000" custLinFactNeighborY="55235">
        <dgm:presLayoutVars>
          <dgm:chPref val="3"/>
        </dgm:presLayoutVars>
      </dgm:prSet>
      <dgm:spPr/>
      <dgm:t>
        <a:bodyPr/>
        <a:lstStyle/>
        <a:p>
          <a:endParaRPr lang="es-MX"/>
        </a:p>
      </dgm:t>
    </dgm:pt>
    <dgm:pt modelId="{23246698-1590-4F77-BC6A-2EAB5EC02046}" type="pres">
      <dgm:prSet presAssocID="{F73E9DB2-0242-49E5-B24A-55610A1E0884}" presName="rootConnector3" presStyleLbl="asst2" presStyleIdx="0" presStyleCnt="1"/>
      <dgm:spPr/>
      <dgm:t>
        <a:bodyPr/>
        <a:lstStyle/>
        <a:p>
          <a:endParaRPr lang="es-MX"/>
        </a:p>
      </dgm:t>
    </dgm:pt>
    <dgm:pt modelId="{36E324ED-DD5D-4C66-B55B-A8328826B739}" type="pres">
      <dgm:prSet presAssocID="{F73E9DB2-0242-49E5-B24A-55610A1E0884}" presName="hierChild6" presStyleCnt="0"/>
      <dgm:spPr/>
    </dgm:pt>
    <dgm:pt modelId="{8C41D63F-DA0B-4A19-B0A9-11D8572E2567}" type="pres">
      <dgm:prSet presAssocID="{F73E9DB2-0242-49E5-B24A-55610A1E0884}" presName="hierChild7" presStyleCnt="0"/>
      <dgm:spPr/>
    </dgm:pt>
    <dgm:pt modelId="{95EA05DA-5C6E-40C5-9DB1-8236ECF5F989}" type="pres">
      <dgm:prSet presAssocID="{FE5539F8-6286-488F-9ECE-380241A7978F}" presName="Name37" presStyleLbl="parChTrans1D2" presStyleIdx="3" presStyleCnt="5"/>
      <dgm:spPr/>
      <dgm:t>
        <a:bodyPr/>
        <a:lstStyle/>
        <a:p>
          <a:endParaRPr lang="es-MX"/>
        </a:p>
      </dgm:t>
    </dgm:pt>
    <dgm:pt modelId="{617E39E5-5CA6-4FF2-9095-506FE374F84F}" type="pres">
      <dgm:prSet presAssocID="{D14E102D-34C3-4E38-A44E-2DE36321F8C6}" presName="hierRoot2" presStyleCnt="0">
        <dgm:presLayoutVars>
          <dgm:hierBranch val="init"/>
        </dgm:presLayoutVars>
      </dgm:prSet>
      <dgm:spPr/>
    </dgm:pt>
    <dgm:pt modelId="{DE61C95F-0648-41AE-AE9D-98406B3A4EE7}" type="pres">
      <dgm:prSet presAssocID="{D14E102D-34C3-4E38-A44E-2DE36321F8C6}" presName="rootComposite" presStyleCnt="0"/>
      <dgm:spPr/>
    </dgm:pt>
    <dgm:pt modelId="{198D18B6-0148-4AE1-8B1D-BF11929B04F8}" type="pres">
      <dgm:prSet presAssocID="{D14E102D-34C3-4E38-A44E-2DE36321F8C6}" presName="rootText" presStyleLbl="node2" presStyleIdx="3" presStyleCnt="5" custScaleX="192196" custScaleY="144596" custLinFactNeighborX="-42712">
        <dgm:presLayoutVars>
          <dgm:chPref val="3"/>
        </dgm:presLayoutVars>
      </dgm:prSet>
      <dgm:spPr/>
      <dgm:t>
        <a:bodyPr/>
        <a:lstStyle/>
        <a:p>
          <a:endParaRPr lang="es-MX"/>
        </a:p>
      </dgm:t>
    </dgm:pt>
    <dgm:pt modelId="{F408F271-BD94-4878-A27B-2901F60C2BF5}" type="pres">
      <dgm:prSet presAssocID="{D14E102D-34C3-4E38-A44E-2DE36321F8C6}" presName="rootConnector" presStyleLbl="node2" presStyleIdx="3" presStyleCnt="5"/>
      <dgm:spPr/>
      <dgm:t>
        <a:bodyPr/>
        <a:lstStyle/>
        <a:p>
          <a:endParaRPr lang="es-MX"/>
        </a:p>
      </dgm:t>
    </dgm:pt>
    <dgm:pt modelId="{5386B5B0-F795-4696-8525-C7603078032C}" type="pres">
      <dgm:prSet presAssocID="{D14E102D-34C3-4E38-A44E-2DE36321F8C6}" presName="hierChild4" presStyleCnt="0"/>
      <dgm:spPr/>
    </dgm:pt>
    <dgm:pt modelId="{35301D90-5BFD-4E0A-BBFD-23E011A99D9A}" type="pres">
      <dgm:prSet presAssocID="{D64F7B8C-C029-4825-AFA0-A622916A61FB}" presName="Name37" presStyleLbl="parChTrans1D3" presStyleIdx="2" presStyleCnt="4"/>
      <dgm:spPr/>
      <dgm:t>
        <a:bodyPr/>
        <a:lstStyle/>
        <a:p>
          <a:endParaRPr lang="es-MX"/>
        </a:p>
      </dgm:t>
    </dgm:pt>
    <dgm:pt modelId="{10D0C7C8-996B-4272-9B78-B0750104D8E7}" type="pres">
      <dgm:prSet presAssocID="{D6BA3279-A846-4B58-B549-6E5E0914854F}" presName="hierRoot2" presStyleCnt="0">
        <dgm:presLayoutVars>
          <dgm:hierBranch val="init"/>
        </dgm:presLayoutVars>
      </dgm:prSet>
      <dgm:spPr/>
    </dgm:pt>
    <dgm:pt modelId="{EAA25B7A-4364-4852-BCE0-50B3A4A3BB96}" type="pres">
      <dgm:prSet presAssocID="{D6BA3279-A846-4B58-B549-6E5E0914854F}" presName="rootComposite" presStyleCnt="0"/>
      <dgm:spPr/>
    </dgm:pt>
    <dgm:pt modelId="{2E408D65-B170-460B-87AF-CE9BD9EEC27E}" type="pres">
      <dgm:prSet presAssocID="{D6BA3279-A846-4B58-B549-6E5E0914854F}" presName="rootText" presStyleLbl="node3" presStyleIdx="1" presStyleCnt="3" custScaleX="157381" custScaleY="297936" custLinFactNeighborX="-14935">
        <dgm:presLayoutVars>
          <dgm:chPref val="3"/>
        </dgm:presLayoutVars>
      </dgm:prSet>
      <dgm:spPr/>
      <dgm:t>
        <a:bodyPr/>
        <a:lstStyle/>
        <a:p>
          <a:endParaRPr lang="es-MX"/>
        </a:p>
      </dgm:t>
    </dgm:pt>
    <dgm:pt modelId="{1E7A57C5-73BD-490D-A0D1-1C9DC6F8F790}" type="pres">
      <dgm:prSet presAssocID="{D6BA3279-A846-4B58-B549-6E5E0914854F}" presName="rootConnector" presStyleLbl="node3" presStyleIdx="1" presStyleCnt="3"/>
      <dgm:spPr/>
      <dgm:t>
        <a:bodyPr/>
        <a:lstStyle/>
        <a:p>
          <a:endParaRPr lang="es-MX"/>
        </a:p>
      </dgm:t>
    </dgm:pt>
    <dgm:pt modelId="{A24F5D49-A66B-40BD-9CF6-002909AD8DEF}" type="pres">
      <dgm:prSet presAssocID="{D6BA3279-A846-4B58-B549-6E5E0914854F}" presName="hierChild4" presStyleCnt="0"/>
      <dgm:spPr/>
    </dgm:pt>
    <dgm:pt modelId="{DEEB56DB-72EB-4B98-8D42-B1DA88DD6238}" type="pres">
      <dgm:prSet presAssocID="{D6BA3279-A846-4B58-B549-6E5E0914854F}" presName="hierChild5" presStyleCnt="0"/>
      <dgm:spPr/>
    </dgm:pt>
    <dgm:pt modelId="{0A116E9F-483E-4911-81C5-D39CEB7D7626}" type="pres">
      <dgm:prSet presAssocID="{D14E102D-34C3-4E38-A44E-2DE36321F8C6}" presName="hierChild5" presStyleCnt="0"/>
      <dgm:spPr/>
    </dgm:pt>
    <dgm:pt modelId="{12D17F51-E6D0-46DA-9863-7A09E1BFE36B}" type="pres">
      <dgm:prSet presAssocID="{8CAFB699-3D08-4BEA-A0ED-570AD225AF0D}" presName="Name37" presStyleLbl="parChTrans1D2" presStyleIdx="4" presStyleCnt="5"/>
      <dgm:spPr/>
      <dgm:t>
        <a:bodyPr/>
        <a:lstStyle/>
        <a:p>
          <a:endParaRPr lang="es-MX"/>
        </a:p>
      </dgm:t>
    </dgm:pt>
    <dgm:pt modelId="{FC831C72-E875-40A2-A6AD-6FE9956220C2}" type="pres">
      <dgm:prSet presAssocID="{36ADDA5D-59CA-478B-B662-887FC641D7E7}" presName="hierRoot2" presStyleCnt="0">
        <dgm:presLayoutVars>
          <dgm:hierBranch val="init"/>
        </dgm:presLayoutVars>
      </dgm:prSet>
      <dgm:spPr/>
    </dgm:pt>
    <dgm:pt modelId="{7AE39064-B36F-40B7-87E9-EC693CC67923}" type="pres">
      <dgm:prSet presAssocID="{36ADDA5D-59CA-478B-B662-887FC641D7E7}" presName="rootComposite" presStyleCnt="0"/>
      <dgm:spPr/>
    </dgm:pt>
    <dgm:pt modelId="{ADA1127C-1D31-46FD-B1FD-50CFC0FC1E30}" type="pres">
      <dgm:prSet presAssocID="{36ADDA5D-59CA-478B-B662-887FC641D7E7}" presName="rootText" presStyleLbl="node2" presStyleIdx="4" presStyleCnt="5" custScaleX="145072" custScaleY="169906" custLinFactNeighborX="-20846">
        <dgm:presLayoutVars>
          <dgm:chPref val="3"/>
        </dgm:presLayoutVars>
      </dgm:prSet>
      <dgm:spPr/>
      <dgm:t>
        <a:bodyPr/>
        <a:lstStyle/>
        <a:p>
          <a:endParaRPr lang="es-MX"/>
        </a:p>
      </dgm:t>
    </dgm:pt>
    <dgm:pt modelId="{099CA13A-9EDB-4AC0-9846-D058F6C6AE4F}" type="pres">
      <dgm:prSet presAssocID="{36ADDA5D-59CA-478B-B662-887FC641D7E7}" presName="rootConnector" presStyleLbl="node2" presStyleIdx="4" presStyleCnt="5"/>
      <dgm:spPr/>
      <dgm:t>
        <a:bodyPr/>
        <a:lstStyle/>
        <a:p>
          <a:endParaRPr lang="es-MX"/>
        </a:p>
      </dgm:t>
    </dgm:pt>
    <dgm:pt modelId="{0A8513D9-EFEE-41A5-BFF7-51C9D48C9602}" type="pres">
      <dgm:prSet presAssocID="{36ADDA5D-59CA-478B-B662-887FC641D7E7}" presName="hierChild4" presStyleCnt="0"/>
      <dgm:spPr/>
    </dgm:pt>
    <dgm:pt modelId="{64732AB7-3021-4A96-A1E1-5FEF65022B59}" type="pres">
      <dgm:prSet presAssocID="{A3F7F7DB-3ECE-4433-83AF-8E2907D5C797}" presName="Name37" presStyleLbl="parChTrans1D3" presStyleIdx="3" presStyleCnt="4"/>
      <dgm:spPr/>
      <dgm:t>
        <a:bodyPr/>
        <a:lstStyle/>
        <a:p>
          <a:endParaRPr lang="es-MX"/>
        </a:p>
      </dgm:t>
    </dgm:pt>
    <dgm:pt modelId="{516A701F-34A5-4582-A386-D4366E9D31A0}" type="pres">
      <dgm:prSet presAssocID="{D71EB1CD-2F1D-4265-9007-48FD6A5F1067}" presName="hierRoot2" presStyleCnt="0">
        <dgm:presLayoutVars>
          <dgm:hierBranch val="init"/>
        </dgm:presLayoutVars>
      </dgm:prSet>
      <dgm:spPr/>
    </dgm:pt>
    <dgm:pt modelId="{81C35180-455C-450C-9BDD-8D6A8BC27616}" type="pres">
      <dgm:prSet presAssocID="{D71EB1CD-2F1D-4265-9007-48FD6A5F1067}" presName="rootComposite" presStyleCnt="0"/>
      <dgm:spPr/>
    </dgm:pt>
    <dgm:pt modelId="{C46122F7-48B3-4C94-ADC8-52B225C26D52}" type="pres">
      <dgm:prSet presAssocID="{D71EB1CD-2F1D-4265-9007-48FD6A5F1067}" presName="rootText" presStyleLbl="node3" presStyleIdx="2" presStyleCnt="3" custScaleX="100264" custScaleY="188551" custLinFactNeighborX="-11618">
        <dgm:presLayoutVars>
          <dgm:chPref val="3"/>
        </dgm:presLayoutVars>
      </dgm:prSet>
      <dgm:spPr/>
      <dgm:t>
        <a:bodyPr/>
        <a:lstStyle/>
        <a:p>
          <a:endParaRPr lang="es-MX"/>
        </a:p>
      </dgm:t>
    </dgm:pt>
    <dgm:pt modelId="{E5E70686-4D9B-43E0-B34B-83D1B7706918}" type="pres">
      <dgm:prSet presAssocID="{D71EB1CD-2F1D-4265-9007-48FD6A5F1067}" presName="rootConnector" presStyleLbl="node3" presStyleIdx="2" presStyleCnt="3"/>
      <dgm:spPr/>
      <dgm:t>
        <a:bodyPr/>
        <a:lstStyle/>
        <a:p>
          <a:endParaRPr lang="es-MX"/>
        </a:p>
      </dgm:t>
    </dgm:pt>
    <dgm:pt modelId="{FAC8DAF6-F49C-4B07-80A7-FBD5431986D6}" type="pres">
      <dgm:prSet presAssocID="{D71EB1CD-2F1D-4265-9007-48FD6A5F1067}" presName="hierChild4" presStyleCnt="0"/>
      <dgm:spPr/>
    </dgm:pt>
    <dgm:pt modelId="{B7B42FBF-3370-405E-A35D-FD5777B6A3B0}" type="pres">
      <dgm:prSet presAssocID="{D71EB1CD-2F1D-4265-9007-48FD6A5F1067}" presName="hierChild5" presStyleCnt="0"/>
      <dgm:spPr/>
    </dgm:pt>
    <dgm:pt modelId="{E719BE3F-0FA7-45C2-858A-45E1652008B4}" type="pres">
      <dgm:prSet presAssocID="{36ADDA5D-59CA-478B-B662-887FC641D7E7}" presName="hierChild5" presStyleCnt="0"/>
      <dgm:spPr/>
    </dgm:pt>
    <dgm:pt modelId="{B439641F-5082-4102-B2F7-4EBDF9B9836C}" type="pres">
      <dgm:prSet presAssocID="{AE986E61-40FB-43BF-83CA-59B585F234A1}" presName="hierChild3" presStyleCnt="0"/>
      <dgm:spPr/>
    </dgm:pt>
  </dgm:ptLst>
  <dgm:cxnLst>
    <dgm:cxn modelId="{5B043162-26B9-45AC-B682-4D37D8261BCB}" type="presOf" srcId="{D14E102D-34C3-4E38-A44E-2DE36321F8C6}" destId="{F408F271-BD94-4878-A27B-2901F60C2BF5}" srcOrd="1" destOrd="0" presId="urn:microsoft.com/office/officeart/2005/8/layout/orgChart1"/>
    <dgm:cxn modelId="{57DE11D8-8A57-4C9D-9336-3E150C246932}" type="presOf" srcId="{8C507C02-E4D6-4CC0-AC51-D918CD838D3B}" destId="{8EADC9F6-A7E7-4104-A85B-A5F2FCFB5238}" srcOrd="1" destOrd="0" presId="urn:microsoft.com/office/officeart/2005/8/layout/orgChart1"/>
    <dgm:cxn modelId="{F748EE5D-2A29-4701-AE43-3C7C94CF9758}" type="presOf" srcId="{A3F7F7DB-3ECE-4433-83AF-8E2907D5C797}" destId="{64732AB7-3021-4A96-A1E1-5FEF65022B59}" srcOrd="0" destOrd="0" presId="urn:microsoft.com/office/officeart/2005/8/layout/orgChart1"/>
    <dgm:cxn modelId="{34E4CC02-9218-4E15-A36A-7873B3FB5482}" type="presOf" srcId="{36ADDA5D-59CA-478B-B662-887FC641D7E7}" destId="{099CA13A-9EDB-4AC0-9846-D058F6C6AE4F}" srcOrd="1" destOrd="0" presId="urn:microsoft.com/office/officeart/2005/8/layout/orgChart1"/>
    <dgm:cxn modelId="{442BF42B-764A-47BC-8DBD-956353E2334D}" type="presOf" srcId="{A7C8D188-3EE9-4463-8146-A11FDFAC8636}" destId="{1FB2132F-6C51-4A59-8BF1-C67A7FC72358}" srcOrd="0" destOrd="0" presId="urn:microsoft.com/office/officeart/2005/8/layout/orgChart1"/>
    <dgm:cxn modelId="{FB5A33E4-F00B-4696-A86C-D1CA8953E450}" type="presOf" srcId="{3989B52C-1E20-4989-A7C5-8F024A49F3EC}" destId="{00E8003B-DB33-4E1B-AB5B-E300252AD891}" srcOrd="0" destOrd="0" presId="urn:microsoft.com/office/officeart/2005/8/layout/orgChart1"/>
    <dgm:cxn modelId="{642374CC-04F8-4D9E-8C36-1AC0EBCABA10}" srcId="{36ADDA5D-59CA-478B-B662-887FC641D7E7}" destId="{D71EB1CD-2F1D-4265-9007-48FD6A5F1067}" srcOrd="0" destOrd="0" parTransId="{A3F7F7DB-3ECE-4433-83AF-8E2907D5C797}" sibTransId="{D12DA412-509F-4B50-B7E8-F9C123CDDC80}"/>
    <dgm:cxn modelId="{4211A3FA-DE00-4F8F-93B7-35AB9527470C}" type="presOf" srcId="{D14E102D-34C3-4E38-A44E-2DE36321F8C6}" destId="{198D18B6-0148-4AE1-8B1D-BF11929B04F8}" srcOrd="0" destOrd="0" presId="urn:microsoft.com/office/officeart/2005/8/layout/orgChart1"/>
    <dgm:cxn modelId="{D6251AB0-9B75-4AC9-B169-3E190EC46EF2}" type="presOf" srcId="{CB005C64-0ADD-42EC-933D-49CF34773FA2}" destId="{CE713800-2788-48A4-967C-BB84BB2E57F0}" srcOrd="0" destOrd="0" presId="urn:microsoft.com/office/officeart/2005/8/layout/orgChart1"/>
    <dgm:cxn modelId="{E87818F0-F994-442E-BDC6-A6F3769EC84E}" type="presOf" srcId="{D093A9AD-45C7-490D-A1A0-9910D19DA76E}" destId="{757F58F1-1E48-47A8-8789-8E9C820255D6}" srcOrd="0" destOrd="0" presId="urn:microsoft.com/office/officeart/2005/8/layout/orgChart1"/>
    <dgm:cxn modelId="{AE896E36-2A4C-4163-A088-45501DB53C55}" srcId="{AE986E61-40FB-43BF-83CA-59B585F234A1}" destId="{FE97CFC3-7D77-4F7E-9DAE-B3E4AED66B9F}" srcOrd="0" destOrd="0" parTransId="{244B579B-D83A-41BF-BAD7-74E0590FFB86}" sibTransId="{4F2FADA8-6D97-4181-ACCB-B70A3B1F9A01}"/>
    <dgm:cxn modelId="{A43C9314-C491-4A1A-8756-4ADFDCC89682}" srcId="{D14E102D-34C3-4E38-A44E-2DE36321F8C6}" destId="{D6BA3279-A846-4B58-B549-6E5E0914854F}" srcOrd="0" destOrd="0" parTransId="{D64F7B8C-C029-4825-AFA0-A622916A61FB}" sibTransId="{4D2F5BA0-9C24-4518-B403-7E32EEA0F838}"/>
    <dgm:cxn modelId="{F15928B2-0D5E-4EFA-88A4-F9576CEA9C66}" type="presOf" srcId="{AE986E61-40FB-43BF-83CA-59B585F234A1}" destId="{81988D11-28F9-462D-9DA0-1D5A401E8789}" srcOrd="0" destOrd="0" presId="urn:microsoft.com/office/officeart/2005/8/layout/orgChart1"/>
    <dgm:cxn modelId="{D6ED6342-30BA-45A4-998B-D015B2D58CFB}" type="presOf" srcId="{145AEE22-D327-4A55-8F13-33605EAB4820}" destId="{96838E15-D1F8-482E-A4BD-70B8913ECD1A}" srcOrd="0" destOrd="0" presId="urn:microsoft.com/office/officeart/2005/8/layout/orgChart1"/>
    <dgm:cxn modelId="{8F7FCEC4-C1C1-46D1-94FB-FD3CA419B96D}" type="presOf" srcId="{D71EB1CD-2F1D-4265-9007-48FD6A5F1067}" destId="{E5E70686-4D9B-43E0-B34B-83D1B7706918}" srcOrd="1" destOrd="0" presId="urn:microsoft.com/office/officeart/2005/8/layout/orgChart1"/>
    <dgm:cxn modelId="{CC0DC160-FF91-4E47-9B42-BA89D0542808}" type="presOf" srcId="{1B447FDA-31ED-48A7-B64A-46104654C20A}" destId="{F7DBFEDA-BDB4-43D0-B068-06FAC394DFFF}" srcOrd="0" destOrd="0" presId="urn:microsoft.com/office/officeart/2005/8/layout/orgChart1"/>
    <dgm:cxn modelId="{F1EB9086-D6FF-46AF-8744-51B5C63BB960}" type="presOf" srcId="{D6BA3279-A846-4B58-B549-6E5E0914854F}" destId="{2E408D65-B170-460B-87AF-CE9BD9EEC27E}" srcOrd="0" destOrd="0" presId="urn:microsoft.com/office/officeart/2005/8/layout/orgChart1"/>
    <dgm:cxn modelId="{93A1D492-2D72-4CE4-99B7-EC391288C5F2}" type="presOf" srcId="{8CAFB699-3D08-4BEA-A0ED-570AD225AF0D}" destId="{12D17F51-E6D0-46DA-9863-7A09E1BFE36B}" srcOrd="0" destOrd="0" presId="urn:microsoft.com/office/officeart/2005/8/layout/orgChart1"/>
    <dgm:cxn modelId="{BEE99E01-C84A-48C5-8FB5-124B0C6AAEE1}" type="presOf" srcId="{906D0C43-2E7A-4D32-9F59-F1E94B2721B7}" destId="{A169C870-5403-4630-9CBE-2D7E53274C77}" srcOrd="0" destOrd="0" presId="urn:microsoft.com/office/officeart/2005/8/layout/orgChart1"/>
    <dgm:cxn modelId="{86C62615-E2FF-4559-A5E4-D0EF20320A16}" srcId="{90644F59-9A4B-44B5-9D35-1D1CA59913B4}" destId="{AE986E61-40FB-43BF-83CA-59B585F234A1}" srcOrd="1" destOrd="0" parTransId="{7889D62F-7A9E-4809-BF0B-785B81489D2F}" sibTransId="{7E222A30-1684-49E6-A74A-EF8E12B929EE}"/>
    <dgm:cxn modelId="{F4DCE155-E99A-450C-B939-0D2608DF0B42}" srcId="{8C507C02-E4D6-4CC0-AC51-D918CD838D3B}" destId="{F73E9DB2-0242-49E5-B24A-55610A1E0884}" srcOrd="0" destOrd="0" parTransId="{A7C8D188-3EE9-4463-8146-A11FDFAC8636}" sibTransId="{BD10F06A-22E8-4F6F-AF0A-ED05BD4230D3}"/>
    <dgm:cxn modelId="{A4B5FDE3-42F2-4337-B478-6A8DCCF24EC3}" type="presOf" srcId="{AE986E61-40FB-43BF-83CA-59B585F234A1}" destId="{D090D144-9C45-4004-90A6-785C514B5EAA}" srcOrd="1" destOrd="0" presId="urn:microsoft.com/office/officeart/2005/8/layout/orgChart1"/>
    <dgm:cxn modelId="{E82D1B76-29EC-4058-AD80-3E006A52975B}" type="presOf" srcId="{3989B52C-1E20-4989-A7C5-8F024A49F3EC}" destId="{98FC0FB8-9691-4698-9BA1-2883A6F3638A}" srcOrd="1" destOrd="0" presId="urn:microsoft.com/office/officeart/2005/8/layout/orgChart1"/>
    <dgm:cxn modelId="{78C048AC-E20E-444E-85C0-4AF4CC11A744}" srcId="{AE986E61-40FB-43BF-83CA-59B585F234A1}" destId="{145AEE22-D327-4A55-8F13-33605EAB4820}" srcOrd="1" destOrd="0" parTransId="{D093A9AD-45C7-490D-A1A0-9910D19DA76E}" sibTransId="{3533610D-4FCA-4F69-9767-91707FA3C2DA}"/>
    <dgm:cxn modelId="{1D020AD3-2489-4598-8F63-63E0579537E4}" type="presOf" srcId="{F73E9DB2-0242-49E5-B24A-55610A1E0884}" destId="{23246698-1590-4F77-BC6A-2EAB5EC02046}" srcOrd="1" destOrd="0" presId="urn:microsoft.com/office/officeart/2005/8/layout/orgChart1"/>
    <dgm:cxn modelId="{A6ED55EA-20A1-45DC-BB09-2B3463911650}" type="presOf" srcId="{145AEE22-D327-4A55-8F13-33605EAB4820}" destId="{D0BBD2C8-3CC9-42CD-BC32-E58396AB5A8D}" srcOrd="1" destOrd="0" presId="urn:microsoft.com/office/officeart/2005/8/layout/orgChart1"/>
    <dgm:cxn modelId="{D0CAD4F8-4AE3-4D4C-8728-71872C81A2CF}" srcId="{8C507C02-E4D6-4CC0-AC51-D918CD838D3B}" destId="{1B447FDA-31ED-48A7-B64A-46104654C20A}" srcOrd="1" destOrd="0" parTransId="{906D0C43-2E7A-4D32-9F59-F1E94B2721B7}" sibTransId="{8D45027C-6A0E-49D5-90BE-C74EBCF6109F}"/>
    <dgm:cxn modelId="{C7839CCC-2368-41AD-B78D-45AA2494BBAD}" type="presOf" srcId="{FE97CFC3-7D77-4F7E-9DAE-B3E4AED66B9F}" destId="{CDFD3E29-4209-48A4-9B73-9C6B2C08A227}" srcOrd="1" destOrd="0" presId="urn:microsoft.com/office/officeart/2005/8/layout/orgChart1"/>
    <dgm:cxn modelId="{22232032-AB2B-4599-92B6-3C3C640926DF}" type="presOf" srcId="{D71EB1CD-2F1D-4265-9007-48FD6A5F1067}" destId="{C46122F7-48B3-4C94-ADC8-52B225C26D52}" srcOrd="0" destOrd="0" presId="urn:microsoft.com/office/officeart/2005/8/layout/orgChart1"/>
    <dgm:cxn modelId="{BE940BD5-5BCD-430D-90FA-B66EC5A0ECD5}" type="presOf" srcId="{FE5539F8-6286-488F-9ECE-380241A7978F}" destId="{95EA05DA-5C6E-40C5-9DB1-8236ECF5F989}" srcOrd="0" destOrd="0" presId="urn:microsoft.com/office/officeart/2005/8/layout/orgChart1"/>
    <dgm:cxn modelId="{D51F8A84-C314-4008-AB92-7E4F21115B90}" type="presOf" srcId="{D64F7B8C-C029-4825-AFA0-A622916A61FB}" destId="{35301D90-5BFD-4E0A-BBFD-23E011A99D9A}" srcOrd="0" destOrd="0" presId="urn:microsoft.com/office/officeart/2005/8/layout/orgChart1"/>
    <dgm:cxn modelId="{CE530CF7-1B6B-457D-BED1-BBDB720C0272}" type="presOf" srcId="{FE97CFC3-7D77-4F7E-9DAE-B3E4AED66B9F}" destId="{17485C6C-E3B2-47B3-B145-8E6EB00F5488}" srcOrd="0" destOrd="0" presId="urn:microsoft.com/office/officeart/2005/8/layout/orgChart1"/>
    <dgm:cxn modelId="{24FB26D7-73B4-4E9A-817D-ABDB51DEAFAC}" type="presOf" srcId="{D6BA3279-A846-4B58-B549-6E5E0914854F}" destId="{1E7A57C5-73BD-490D-A0D1-1C9DC6F8F790}" srcOrd="1" destOrd="0" presId="urn:microsoft.com/office/officeart/2005/8/layout/orgChart1"/>
    <dgm:cxn modelId="{438B799D-FA9D-4A54-9852-FB504E8485C4}" srcId="{AE986E61-40FB-43BF-83CA-59B585F234A1}" destId="{8C507C02-E4D6-4CC0-AC51-D918CD838D3B}" srcOrd="2" destOrd="0" parTransId="{CB005C64-0ADD-42EC-933D-49CF34773FA2}" sibTransId="{0527FF0D-5D02-4E6A-B134-F0E129285E80}"/>
    <dgm:cxn modelId="{ADC32EFB-A0CB-496C-800C-6BF0B580AFB7}" srcId="{90644F59-9A4B-44B5-9D35-1D1CA59913B4}" destId="{3989B52C-1E20-4989-A7C5-8F024A49F3EC}" srcOrd="0" destOrd="0" parTransId="{3DCC2DBF-C5EE-4F93-B2EA-80BC85C751AB}" sibTransId="{688E1A4E-060C-4C3D-B6D9-1EADAE7510EC}"/>
    <dgm:cxn modelId="{FE4E0274-6760-4FC9-BED8-2CFF6C7B0E00}" srcId="{AE986E61-40FB-43BF-83CA-59B585F234A1}" destId="{D14E102D-34C3-4E38-A44E-2DE36321F8C6}" srcOrd="3" destOrd="0" parTransId="{FE5539F8-6286-488F-9ECE-380241A7978F}" sibTransId="{83972102-F718-4EE8-9F68-E5C17E19F6D8}"/>
    <dgm:cxn modelId="{B56E5594-7D9D-4DD6-9379-B07117C7724E}" type="presOf" srcId="{244B579B-D83A-41BF-BAD7-74E0590FFB86}" destId="{B5786B01-621E-4C6E-9C25-754AB38F8740}" srcOrd="0" destOrd="0" presId="urn:microsoft.com/office/officeart/2005/8/layout/orgChart1"/>
    <dgm:cxn modelId="{A95B9463-E01D-43E5-97E7-23D228ECC257}" type="presOf" srcId="{90644F59-9A4B-44B5-9D35-1D1CA59913B4}" destId="{7AE40DB0-D2CE-4A9B-A62A-C8D2C362251A}" srcOrd="0" destOrd="0" presId="urn:microsoft.com/office/officeart/2005/8/layout/orgChart1"/>
    <dgm:cxn modelId="{84BE0C28-893C-466B-B1F6-47681BF95C8A}" type="presOf" srcId="{36ADDA5D-59CA-478B-B662-887FC641D7E7}" destId="{ADA1127C-1D31-46FD-B1FD-50CFC0FC1E30}" srcOrd="0" destOrd="0" presId="urn:microsoft.com/office/officeart/2005/8/layout/orgChart1"/>
    <dgm:cxn modelId="{2E512D83-A9AC-4DEF-BD12-0A405434C951}" type="presOf" srcId="{F73E9DB2-0242-49E5-B24A-55610A1E0884}" destId="{178BBE00-A8AC-4915-94AC-9380CAD66F5D}" srcOrd="0" destOrd="0" presId="urn:microsoft.com/office/officeart/2005/8/layout/orgChart1"/>
    <dgm:cxn modelId="{9ED65BE1-DF33-4281-88F9-69DFA16F1B6D}" srcId="{AE986E61-40FB-43BF-83CA-59B585F234A1}" destId="{36ADDA5D-59CA-478B-B662-887FC641D7E7}" srcOrd="4" destOrd="0" parTransId="{8CAFB699-3D08-4BEA-A0ED-570AD225AF0D}" sibTransId="{F6D9FA6F-95BD-4508-A5D2-D979EBE7028E}"/>
    <dgm:cxn modelId="{4F0D511F-23AF-4309-BD22-6721D56DB658}" type="presOf" srcId="{1B447FDA-31ED-48A7-B64A-46104654C20A}" destId="{7784466D-4A81-4280-88AD-85AE7A090B73}" srcOrd="1" destOrd="0" presId="urn:microsoft.com/office/officeart/2005/8/layout/orgChart1"/>
    <dgm:cxn modelId="{12F50022-8A78-4F55-AC66-48D12C898CB2}" type="presOf" srcId="{8C507C02-E4D6-4CC0-AC51-D918CD838D3B}" destId="{F89FC4AB-D575-428B-84AB-ABDE054D4533}" srcOrd="0" destOrd="0" presId="urn:microsoft.com/office/officeart/2005/8/layout/orgChart1"/>
    <dgm:cxn modelId="{3FFB6226-392C-484D-8298-789C18154C69}" type="presParOf" srcId="{7AE40DB0-D2CE-4A9B-A62A-C8D2C362251A}" destId="{B0CEC267-8C0A-4616-92F7-166DA95EFEFA}" srcOrd="0" destOrd="0" presId="urn:microsoft.com/office/officeart/2005/8/layout/orgChart1"/>
    <dgm:cxn modelId="{FD14C1B0-6C21-4E87-963F-F96D904FB273}" type="presParOf" srcId="{B0CEC267-8C0A-4616-92F7-166DA95EFEFA}" destId="{575A7C29-1813-4D59-8348-AF04FFC71A3F}" srcOrd="0" destOrd="0" presId="urn:microsoft.com/office/officeart/2005/8/layout/orgChart1"/>
    <dgm:cxn modelId="{EF5BD6B6-6ACC-445A-BAA3-F8F3C5A5CE2E}" type="presParOf" srcId="{575A7C29-1813-4D59-8348-AF04FFC71A3F}" destId="{00E8003B-DB33-4E1B-AB5B-E300252AD891}" srcOrd="0" destOrd="0" presId="urn:microsoft.com/office/officeart/2005/8/layout/orgChart1"/>
    <dgm:cxn modelId="{ABA5B009-D5E0-4F5C-9FEE-3F5E1B4DED4D}" type="presParOf" srcId="{575A7C29-1813-4D59-8348-AF04FFC71A3F}" destId="{98FC0FB8-9691-4698-9BA1-2883A6F3638A}" srcOrd="1" destOrd="0" presId="urn:microsoft.com/office/officeart/2005/8/layout/orgChart1"/>
    <dgm:cxn modelId="{A654E13A-F1D3-44B9-8230-1172C021B336}" type="presParOf" srcId="{B0CEC267-8C0A-4616-92F7-166DA95EFEFA}" destId="{B88D2F7D-C6EC-4F3E-9B70-4893751809D7}" srcOrd="1" destOrd="0" presId="urn:microsoft.com/office/officeart/2005/8/layout/orgChart1"/>
    <dgm:cxn modelId="{B5410B88-4C1F-4337-B110-4179232B0DDD}" type="presParOf" srcId="{B0CEC267-8C0A-4616-92F7-166DA95EFEFA}" destId="{03ECD953-BC4D-49F5-9659-47C27B227DD7}" srcOrd="2" destOrd="0" presId="urn:microsoft.com/office/officeart/2005/8/layout/orgChart1"/>
    <dgm:cxn modelId="{19043997-3B2D-4663-8CEF-AD16AA69811D}" type="presParOf" srcId="{7AE40DB0-D2CE-4A9B-A62A-C8D2C362251A}" destId="{238233DF-67D6-432D-9F28-6347EC5F6928}" srcOrd="1" destOrd="0" presId="urn:microsoft.com/office/officeart/2005/8/layout/orgChart1"/>
    <dgm:cxn modelId="{C44F1046-129D-4686-9866-3CA01DE212CE}" type="presParOf" srcId="{238233DF-67D6-432D-9F28-6347EC5F6928}" destId="{1484F895-6192-4707-B734-347227D4F3A2}" srcOrd="0" destOrd="0" presId="urn:microsoft.com/office/officeart/2005/8/layout/orgChart1"/>
    <dgm:cxn modelId="{AFB20459-64AE-472D-B3FC-46603D01C7D8}" type="presParOf" srcId="{1484F895-6192-4707-B734-347227D4F3A2}" destId="{81988D11-28F9-462D-9DA0-1D5A401E8789}" srcOrd="0" destOrd="0" presId="urn:microsoft.com/office/officeart/2005/8/layout/orgChart1"/>
    <dgm:cxn modelId="{BA7A0F14-B963-4DE0-B8C7-E5A42E51F450}" type="presParOf" srcId="{1484F895-6192-4707-B734-347227D4F3A2}" destId="{D090D144-9C45-4004-90A6-785C514B5EAA}" srcOrd="1" destOrd="0" presId="urn:microsoft.com/office/officeart/2005/8/layout/orgChart1"/>
    <dgm:cxn modelId="{EC6C12A2-A2E4-498A-8D0E-512BD0257100}" type="presParOf" srcId="{238233DF-67D6-432D-9F28-6347EC5F6928}" destId="{1411B462-9BB4-4B0C-869B-97AC82813AF4}" srcOrd="1" destOrd="0" presId="urn:microsoft.com/office/officeart/2005/8/layout/orgChart1"/>
    <dgm:cxn modelId="{A019A356-CC37-409E-A197-F9E6A35C34CC}" type="presParOf" srcId="{1411B462-9BB4-4B0C-869B-97AC82813AF4}" destId="{B5786B01-621E-4C6E-9C25-754AB38F8740}" srcOrd="0" destOrd="0" presId="urn:microsoft.com/office/officeart/2005/8/layout/orgChart1"/>
    <dgm:cxn modelId="{F4DCED87-B360-4B50-9126-88D689B2D143}" type="presParOf" srcId="{1411B462-9BB4-4B0C-869B-97AC82813AF4}" destId="{5C99431C-2C2D-4212-B505-E118CCEE5712}" srcOrd="1" destOrd="0" presId="urn:microsoft.com/office/officeart/2005/8/layout/orgChart1"/>
    <dgm:cxn modelId="{718BFA69-B9E7-414F-90ED-4BEF189C2084}" type="presParOf" srcId="{5C99431C-2C2D-4212-B505-E118CCEE5712}" destId="{D6779A77-6BA7-4C34-910C-9264924A3221}" srcOrd="0" destOrd="0" presId="urn:microsoft.com/office/officeart/2005/8/layout/orgChart1"/>
    <dgm:cxn modelId="{9A17C3C3-EE3F-4F32-B160-B9A92F5C561B}" type="presParOf" srcId="{D6779A77-6BA7-4C34-910C-9264924A3221}" destId="{17485C6C-E3B2-47B3-B145-8E6EB00F5488}" srcOrd="0" destOrd="0" presId="urn:microsoft.com/office/officeart/2005/8/layout/orgChart1"/>
    <dgm:cxn modelId="{F8194680-31DF-4979-B588-AB7C8F13F7F4}" type="presParOf" srcId="{D6779A77-6BA7-4C34-910C-9264924A3221}" destId="{CDFD3E29-4209-48A4-9B73-9C6B2C08A227}" srcOrd="1" destOrd="0" presId="urn:microsoft.com/office/officeart/2005/8/layout/orgChart1"/>
    <dgm:cxn modelId="{BE5A3362-A52F-4850-93D3-84808EDB74C7}" type="presParOf" srcId="{5C99431C-2C2D-4212-B505-E118CCEE5712}" destId="{E941FB71-5068-412A-9869-247DF8B3DCDD}" srcOrd="1" destOrd="0" presId="urn:microsoft.com/office/officeart/2005/8/layout/orgChart1"/>
    <dgm:cxn modelId="{C89CA7D8-0F53-4ACD-9BB7-D4FE3DB10320}" type="presParOf" srcId="{5C99431C-2C2D-4212-B505-E118CCEE5712}" destId="{FEA6DCD4-0B19-4B66-A2F0-E6AC0F9C6240}" srcOrd="2" destOrd="0" presId="urn:microsoft.com/office/officeart/2005/8/layout/orgChart1"/>
    <dgm:cxn modelId="{B54125B8-3964-4EF3-8CBA-1F7CF18956B2}" type="presParOf" srcId="{1411B462-9BB4-4B0C-869B-97AC82813AF4}" destId="{757F58F1-1E48-47A8-8789-8E9C820255D6}" srcOrd="2" destOrd="0" presId="urn:microsoft.com/office/officeart/2005/8/layout/orgChart1"/>
    <dgm:cxn modelId="{E1792AA0-0EAF-44FB-9615-C7319968B055}" type="presParOf" srcId="{1411B462-9BB4-4B0C-869B-97AC82813AF4}" destId="{1EAFBCE0-7F83-4FA8-B72C-494213EB0F3E}" srcOrd="3" destOrd="0" presId="urn:microsoft.com/office/officeart/2005/8/layout/orgChart1"/>
    <dgm:cxn modelId="{EBAE519D-7894-438C-90D0-DD3A41972520}" type="presParOf" srcId="{1EAFBCE0-7F83-4FA8-B72C-494213EB0F3E}" destId="{F64D42A6-0BCB-4FF5-A30B-1C8E34975C07}" srcOrd="0" destOrd="0" presId="urn:microsoft.com/office/officeart/2005/8/layout/orgChart1"/>
    <dgm:cxn modelId="{B51979B8-8838-4590-9D27-81088E327EB6}" type="presParOf" srcId="{F64D42A6-0BCB-4FF5-A30B-1C8E34975C07}" destId="{96838E15-D1F8-482E-A4BD-70B8913ECD1A}" srcOrd="0" destOrd="0" presId="urn:microsoft.com/office/officeart/2005/8/layout/orgChart1"/>
    <dgm:cxn modelId="{3C55F0D1-5483-4961-AE04-CE573A728EF2}" type="presParOf" srcId="{F64D42A6-0BCB-4FF5-A30B-1C8E34975C07}" destId="{D0BBD2C8-3CC9-42CD-BC32-E58396AB5A8D}" srcOrd="1" destOrd="0" presId="urn:microsoft.com/office/officeart/2005/8/layout/orgChart1"/>
    <dgm:cxn modelId="{70946A95-AED2-470A-A097-290C0894904B}" type="presParOf" srcId="{1EAFBCE0-7F83-4FA8-B72C-494213EB0F3E}" destId="{40E2B295-83F3-45FA-A805-21533F4A5DEF}" srcOrd="1" destOrd="0" presId="urn:microsoft.com/office/officeart/2005/8/layout/orgChart1"/>
    <dgm:cxn modelId="{3B3B1A04-56EB-4E14-833B-D6E83F386AAE}" type="presParOf" srcId="{1EAFBCE0-7F83-4FA8-B72C-494213EB0F3E}" destId="{280F5A8F-DCF4-4EDB-B5F3-A0ACC2D32E87}" srcOrd="2" destOrd="0" presId="urn:microsoft.com/office/officeart/2005/8/layout/orgChart1"/>
    <dgm:cxn modelId="{965E600F-0A5F-4466-B2C0-D40EDC50D675}" type="presParOf" srcId="{1411B462-9BB4-4B0C-869B-97AC82813AF4}" destId="{CE713800-2788-48A4-967C-BB84BB2E57F0}" srcOrd="4" destOrd="0" presId="urn:microsoft.com/office/officeart/2005/8/layout/orgChart1"/>
    <dgm:cxn modelId="{BE81E42A-A7C5-4F2E-AE1F-16A9973BE2D3}" type="presParOf" srcId="{1411B462-9BB4-4B0C-869B-97AC82813AF4}" destId="{DE499F48-0C05-4F1D-B203-FBF1B36C6788}" srcOrd="5" destOrd="0" presId="urn:microsoft.com/office/officeart/2005/8/layout/orgChart1"/>
    <dgm:cxn modelId="{08172C6B-AC51-4668-A201-7A0967B4B530}" type="presParOf" srcId="{DE499F48-0C05-4F1D-B203-FBF1B36C6788}" destId="{DCC2823A-E16C-4F34-A718-4A67EB159169}" srcOrd="0" destOrd="0" presId="urn:microsoft.com/office/officeart/2005/8/layout/orgChart1"/>
    <dgm:cxn modelId="{FBBDF110-A098-4839-A5F7-B5DEB84079B7}" type="presParOf" srcId="{DCC2823A-E16C-4F34-A718-4A67EB159169}" destId="{F89FC4AB-D575-428B-84AB-ABDE054D4533}" srcOrd="0" destOrd="0" presId="urn:microsoft.com/office/officeart/2005/8/layout/orgChart1"/>
    <dgm:cxn modelId="{3DB18517-4EDB-4231-9FE1-DB0E16DD4D03}" type="presParOf" srcId="{DCC2823A-E16C-4F34-A718-4A67EB159169}" destId="{8EADC9F6-A7E7-4104-A85B-A5F2FCFB5238}" srcOrd="1" destOrd="0" presId="urn:microsoft.com/office/officeart/2005/8/layout/orgChart1"/>
    <dgm:cxn modelId="{48465EF8-6DC5-474A-B10E-25D699991576}" type="presParOf" srcId="{DE499F48-0C05-4F1D-B203-FBF1B36C6788}" destId="{C2714549-8829-46C3-939A-0371077B0609}" srcOrd="1" destOrd="0" presId="urn:microsoft.com/office/officeart/2005/8/layout/orgChart1"/>
    <dgm:cxn modelId="{94C137BF-75E8-4B3C-A026-4C4BE35A9783}" type="presParOf" srcId="{C2714549-8829-46C3-939A-0371077B0609}" destId="{A169C870-5403-4630-9CBE-2D7E53274C77}" srcOrd="0" destOrd="0" presId="urn:microsoft.com/office/officeart/2005/8/layout/orgChart1"/>
    <dgm:cxn modelId="{276DD736-F29C-4641-956A-F70AA99CD442}" type="presParOf" srcId="{C2714549-8829-46C3-939A-0371077B0609}" destId="{782A10FD-124C-450F-A1EA-124A7498A208}" srcOrd="1" destOrd="0" presId="urn:microsoft.com/office/officeart/2005/8/layout/orgChart1"/>
    <dgm:cxn modelId="{65E02BA3-7635-4367-AE1C-6E3980A8109B}" type="presParOf" srcId="{782A10FD-124C-450F-A1EA-124A7498A208}" destId="{1F0A492C-6584-49E3-A9DB-03AE540A4CAD}" srcOrd="0" destOrd="0" presId="urn:microsoft.com/office/officeart/2005/8/layout/orgChart1"/>
    <dgm:cxn modelId="{F92BFBCE-900B-4E86-A5BC-0E5D4B6C1063}" type="presParOf" srcId="{1F0A492C-6584-49E3-A9DB-03AE540A4CAD}" destId="{F7DBFEDA-BDB4-43D0-B068-06FAC394DFFF}" srcOrd="0" destOrd="0" presId="urn:microsoft.com/office/officeart/2005/8/layout/orgChart1"/>
    <dgm:cxn modelId="{D521268A-EDDF-4620-ABCB-8926B273C26A}" type="presParOf" srcId="{1F0A492C-6584-49E3-A9DB-03AE540A4CAD}" destId="{7784466D-4A81-4280-88AD-85AE7A090B73}" srcOrd="1" destOrd="0" presId="urn:microsoft.com/office/officeart/2005/8/layout/orgChart1"/>
    <dgm:cxn modelId="{33FAB73F-A7B1-4E6F-95A5-393969455436}" type="presParOf" srcId="{782A10FD-124C-450F-A1EA-124A7498A208}" destId="{29F9DB58-B4D9-4210-825A-1DE65F7C86CD}" srcOrd="1" destOrd="0" presId="urn:microsoft.com/office/officeart/2005/8/layout/orgChart1"/>
    <dgm:cxn modelId="{C8FAF32E-7EC0-4AC3-9627-9DD6BEF6B6A0}" type="presParOf" srcId="{782A10FD-124C-450F-A1EA-124A7498A208}" destId="{5D828E68-473D-4317-85A9-35FA09A5FE82}" srcOrd="2" destOrd="0" presId="urn:microsoft.com/office/officeart/2005/8/layout/orgChart1"/>
    <dgm:cxn modelId="{217BD8BB-D8B0-4225-BD32-2FFD3353D98C}" type="presParOf" srcId="{DE499F48-0C05-4F1D-B203-FBF1B36C6788}" destId="{125AAD35-F363-4573-BFAA-6D48122EE95C}" srcOrd="2" destOrd="0" presId="urn:microsoft.com/office/officeart/2005/8/layout/orgChart1"/>
    <dgm:cxn modelId="{0B30289F-B8D6-47DE-A1F1-8E5A6FF1F6F4}" type="presParOf" srcId="{125AAD35-F363-4573-BFAA-6D48122EE95C}" destId="{1FB2132F-6C51-4A59-8BF1-C67A7FC72358}" srcOrd="0" destOrd="0" presId="urn:microsoft.com/office/officeart/2005/8/layout/orgChart1"/>
    <dgm:cxn modelId="{4014C984-91A9-4154-AD96-F5C5ACDA8D3A}" type="presParOf" srcId="{125AAD35-F363-4573-BFAA-6D48122EE95C}" destId="{D99085EA-5553-48FA-9861-3BBC75C0ECD7}" srcOrd="1" destOrd="0" presId="urn:microsoft.com/office/officeart/2005/8/layout/orgChart1"/>
    <dgm:cxn modelId="{BBE61A16-6539-4534-AB20-A57C7DD4A443}" type="presParOf" srcId="{D99085EA-5553-48FA-9861-3BBC75C0ECD7}" destId="{82F2838A-5087-4C80-80AC-298E892F85E0}" srcOrd="0" destOrd="0" presId="urn:microsoft.com/office/officeart/2005/8/layout/orgChart1"/>
    <dgm:cxn modelId="{3ADF4CEA-F669-4C6C-B3AA-9D31D125029F}" type="presParOf" srcId="{82F2838A-5087-4C80-80AC-298E892F85E0}" destId="{178BBE00-A8AC-4915-94AC-9380CAD66F5D}" srcOrd="0" destOrd="0" presId="urn:microsoft.com/office/officeart/2005/8/layout/orgChart1"/>
    <dgm:cxn modelId="{6417E831-43A2-4E84-8E97-D5E93372C507}" type="presParOf" srcId="{82F2838A-5087-4C80-80AC-298E892F85E0}" destId="{23246698-1590-4F77-BC6A-2EAB5EC02046}" srcOrd="1" destOrd="0" presId="urn:microsoft.com/office/officeart/2005/8/layout/orgChart1"/>
    <dgm:cxn modelId="{EFCE83FE-C61B-4024-83E7-7184010E4CC6}" type="presParOf" srcId="{D99085EA-5553-48FA-9861-3BBC75C0ECD7}" destId="{36E324ED-DD5D-4C66-B55B-A8328826B739}" srcOrd="1" destOrd="0" presId="urn:microsoft.com/office/officeart/2005/8/layout/orgChart1"/>
    <dgm:cxn modelId="{0770C661-987F-41CD-890E-62A4F6FC5E6E}" type="presParOf" srcId="{D99085EA-5553-48FA-9861-3BBC75C0ECD7}" destId="{8C41D63F-DA0B-4A19-B0A9-11D8572E2567}" srcOrd="2" destOrd="0" presId="urn:microsoft.com/office/officeart/2005/8/layout/orgChart1"/>
    <dgm:cxn modelId="{93E70095-AB48-4897-99ED-73D2132A91EA}" type="presParOf" srcId="{1411B462-9BB4-4B0C-869B-97AC82813AF4}" destId="{95EA05DA-5C6E-40C5-9DB1-8236ECF5F989}" srcOrd="6" destOrd="0" presId="urn:microsoft.com/office/officeart/2005/8/layout/orgChart1"/>
    <dgm:cxn modelId="{7085D74F-A97B-425C-B5FD-9B6EA98B3F88}" type="presParOf" srcId="{1411B462-9BB4-4B0C-869B-97AC82813AF4}" destId="{617E39E5-5CA6-4FF2-9095-506FE374F84F}" srcOrd="7" destOrd="0" presId="urn:microsoft.com/office/officeart/2005/8/layout/orgChart1"/>
    <dgm:cxn modelId="{B1C26B65-73BF-496A-9950-F693CE1963F1}" type="presParOf" srcId="{617E39E5-5CA6-4FF2-9095-506FE374F84F}" destId="{DE61C95F-0648-41AE-AE9D-98406B3A4EE7}" srcOrd="0" destOrd="0" presId="urn:microsoft.com/office/officeart/2005/8/layout/orgChart1"/>
    <dgm:cxn modelId="{6807ED50-852B-4E47-ACDB-1A560C1916AC}" type="presParOf" srcId="{DE61C95F-0648-41AE-AE9D-98406B3A4EE7}" destId="{198D18B6-0148-4AE1-8B1D-BF11929B04F8}" srcOrd="0" destOrd="0" presId="urn:microsoft.com/office/officeart/2005/8/layout/orgChart1"/>
    <dgm:cxn modelId="{AF119452-AA78-47B7-BB6F-78A50B5D79D5}" type="presParOf" srcId="{DE61C95F-0648-41AE-AE9D-98406B3A4EE7}" destId="{F408F271-BD94-4878-A27B-2901F60C2BF5}" srcOrd="1" destOrd="0" presId="urn:microsoft.com/office/officeart/2005/8/layout/orgChart1"/>
    <dgm:cxn modelId="{F2253402-5926-4B39-B28E-10D476E07ECB}" type="presParOf" srcId="{617E39E5-5CA6-4FF2-9095-506FE374F84F}" destId="{5386B5B0-F795-4696-8525-C7603078032C}" srcOrd="1" destOrd="0" presId="urn:microsoft.com/office/officeart/2005/8/layout/orgChart1"/>
    <dgm:cxn modelId="{EA48F151-8CB0-4A93-9B7D-8A3AE30FE209}" type="presParOf" srcId="{5386B5B0-F795-4696-8525-C7603078032C}" destId="{35301D90-5BFD-4E0A-BBFD-23E011A99D9A}" srcOrd="0" destOrd="0" presId="urn:microsoft.com/office/officeart/2005/8/layout/orgChart1"/>
    <dgm:cxn modelId="{7E40D32E-F375-4D4F-B52B-A4245B7972C6}" type="presParOf" srcId="{5386B5B0-F795-4696-8525-C7603078032C}" destId="{10D0C7C8-996B-4272-9B78-B0750104D8E7}" srcOrd="1" destOrd="0" presId="urn:microsoft.com/office/officeart/2005/8/layout/orgChart1"/>
    <dgm:cxn modelId="{681FAE69-B730-4C74-AD3F-621F1A481F29}" type="presParOf" srcId="{10D0C7C8-996B-4272-9B78-B0750104D8E7}" destId="{EAA25B7A-4364-4852-BCE0-50B3A4A3BB96}" srcOrd="0" destOrd="0" presId="urn:microsoft.com/office/officeart/2005/8/layout/orgChart1"/>
    <dgm:cxn modelId="{C3712686-86EA-4689-A34E-BE42D131BB94}" type="presParOf" srcId="{EAA25B7A-4364-4852-BCE0-50B3A4A3BB96}" destId="{2E408D65-B170-460B-87AF-CE9BD9EEC27E}" srcOrd="0" destOrd="0" presId="urn:microsoft.com/office/officeart/2005/8/layout/orgChart1"/>
    <dgm:cxn modelId="{DF8D84A7-3AC6-49B6-A6DF-5710EFE9A36C}" type="presParOf" srcId="{EAA25B7A-4364-4852-BCE0-50B3A4A3BB96}" destId="{1E7A57C5-73BD-490D-A0D1-1C9DC6F8F790}" srcOrd="1" destOrd="0" presId="urn:microsoft.com/office/officeart/2005/8/layout/orgChart1"/>
    <dgm:cxn modelId="{F550EBA9-2BA6-4543-8A33-B7227ECE6F63}" type="presParOf" srcId="{10D0C7C8-996B-4272-9B78-B0750104D8E7}" destId="{A24F5D49-A66B-40BD-9CF6-002909AD8DEF}" srcOrd="1" destOrd="0" presId="urn:microsoft.com/office/officeart/2005/8/layout/orgChart1"/>
    <dgm:cxn modelId="{AF388675-A86E-443C-BD75-9F6A346840BD}" type="presParOf" srcId="{10D0C7C8-996B-4272-9B78-B0750104D8E7}" destId="{DEEB56DB-72EB-4B98-8D42-B1DA88DD6238}" srcOrd="2" destOrd="0" presId="urn:microsoft.com/office/officeart/2005/8/layout/orgChart1"/>
    <dgm:cxn modelId="{816E12AD-EB1E-40B4-AA4B-6FF4AD31712C}" type="presParOf" srcId="{617E39E5-5CA6-4FF2-9095-506FE374F84F}" destId="{0A116E9F-483E-4911-81C5-D39CEB7D7626}" srcOrd="2" destOrd="0" presId="urn:microsoft.com/office/officeart/2005/8/layout/orgChart1"/>
    <dgm:cxn modelId="{A302D966-1EE5-4A02-BF01-906629D6DD4B}" type="presParOf" srcId="{1411B462-9BB4-4B0C-869B-97AC82813AF4}" destId="{12D17F51-E6D0-46DA-9863-7A09E1BFE36B}" srcOrd="8" destOrd="0" presId="urn:microsoft.com/office/officeart/2005/8/layout/orgChart1"/>
    <dgm:cxn modelId="{C927D825-60DA-4E1E-ABDE-9C4DE5AB3D43}" type="presParOf" srcId="{1411B462-9BB4-4B0C-869B-97AC82813AF4}" destId="{FC831C72-E875-40A2-A6AD-6FE9956220C2}" srcOrd="9" destOrd="0" presId="urn:microsoft.com/office/officeart/2005/8/layout/orgChart1"/>
    <dgm:cxn modelId="{402D3E0D-3BAC-4BF3-8540-E00E41F162AA}" type="presParOf" srcId="{FC831C72-E875-40A2-A6AD-6FE9956220C2}" destId="{7AE39064-B36F-40B7-87E9-EC693CC67923}" srcOrd="0" destOrd="0" presId="urn:microsoft.com/office/officeart/2005/8/layout/orgChart1"/>
    <dgm:cxn modelId="{52859F22-62CD-47D9-AEDE-2ECFAE3C99EA}" type="presParOf" srcId="{7AE39064-B36F-40B7-87E9-EC693CC67923}" destId="{ADA1127C-1D31-46FD-B1FD-50CFC0FC1E30}" srcOrd="0" destOrd="0" presId="urn:microsoft.com/office/officeart/2005/8/layout/orgChart1"/>
    <dgm:cxn modelId="{4DE39F4B-B5EA-434E-86A5-6CEDF5C24A84}" type="presParOf" srcId="{7AE39064-B36F-40B7-87E9-EC693CC67923}" destId="{099CA13A-9EDB-4AC0-9846-D058F6C6AE4F}" srcOrd="1" destOrd="0" presId="urn:microsoft.com/office/officeart/2005/8/layout/orgChart1"/>
    <dgm:cxn modelId="{12735F21-21AE-413E-B8E5-670210C55B23}" type="presParOf" srcId="{FC831C72-E875-40A2-A6AD-6FE9956220C2}" destId="{0A8513D9-EFEE-41A5-BFF7-51C9D48C9602}" srcOrd="1" destOrd="0" presId="urn:microsoft.com/office/officeart/2005/8/layout/orgChart1"/>
    <dgm:cxn modelId="{4F5626BD-5D57-437B-A8ED-F65C0AF6E32B}" type="presParOf" srcId="{0A8513D9-EFEE-41A5-BFF7-51C9D48C9602}" destId="{64732AB7-3021-4A96-A1E1-5FEF65022B59}" srcOrd="0" destOrd="0" presId="urn:microsoft.com/office/officeart/2005/8/layout/orgChart1"/>
    <dgm:cxn modelId="{95024837-3A8A-449F-B11E-D5F1236DFA7C}" type="presParOf" srcId="{0A8513D9-EFEE-41A5-BFF7-51C9D48C9602}" destId="{516A701F-34A5-4582-A386-D4366E9D31A0}" srcOrd="1" destOrd="0" presId="urn:microsoft.com/office/officeart/2005/8/layout/orgChart1"/>
    <dgm:cxn modelId="{9F6C74F9-D072-4923-806D-1962EE923858}" type="presParOf" srcId="{516A701F-34A5-4582-A386-D4366E9D31A0}" destId="{81C35180-455C-450C-9BDD-8D6A8BC27616}" srcOrd="0" destOrd="0" presId="urn:microsoft.com/office/officeart/2005/8/layout/orgChart1"/>
    <dgm:cxn modelId="{DC37694E-D561-4F8B-8841-D93E8B1BFEFA}" type="presParOf" srcId="{81C35180-455C-450C-9BDD-8D6A8BC27616}" destId="{C46122F7-48B3-4C94-ADC8-52B225C26D52}" srcOrd="0" destOrd="0" presId="urn:microsoft.com/office/officeart/2005/8/layout/orgChart1"/>
    <dgm:cxn modelId="{A1BE5A24-D4DB-4381-B98C-B9883AFB365C}" type="presParOf" srcId="{81C35180-455C-450C-9BDD-8D6A8BC27616}" destId="{E5E70686-4D9B-43E0-B34B-83D1B7706918}" srcOrd="1" destOrd="0" presId="urn:microsoft.com/office/officeart/2005/8/layout/orgChart1"/>
    <dgm:cxn modelId="{BE2B5600-02F5-438D-BCE2-EE0BE4063C9C}" type="presParOf" srcId="{516A701F-34A5-4582-A386-D4366E9D31A0}" destId="{FAC8DAF6-F49C-4B07-80A7-FBD5431986D6}" srcOrd="1" destOrd="0" presId="urn:microsoft.com/office/officeart/2005/8/layout/orgChart1"/>
    <dgm:cxn modelId="{7A72C90A-D9BF-4858-88E2-88023ADF6724}" type="presParOf" srcId="{516A701F-34A5-4582-A386-D4366E9D31A0}" destId="{B7B42FBF-3370-405E-A35D-FD5777B6A3B0}" srcOrd="2" destOrd="0" presId="urn:microsoft.com/office/officeart/2005/8/layout/orgChart1"/>
    <dgm:cxn modelId="{D9FFCFC9-8C21-4997-9846-7F4E425F252B}" type="presParOf" srcId="{FC831C72-E875-40A2-A6AD-6FE9956220C2}" destId="{E719BE3F-0FA7-45C2-858A-45E1652008B4}" srcOrd="2" destOrd="0" presId="urn:microsoft.com/office/officeart/2005/8/layout/orgChart1"/>
    <dgm:cxn modelId="{3C8BB416-78A8-4484-AAFE-9BBFB1564314}" type="presParOf" srcId="{238233DF-67D6-432D-9F28-6347EC5F6928}" destId="{B439641F-5082-4102-B2F7-4EBDF9B9836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7CD204-96C1-44E8-A3A2-98EFDA74A174}" type="doc">
      <dgm:prSet loTypeId="urn:microsoft.com/office/officeart/2008/layout/HorizontalMultiLevelHierarchy" loCatId="hierarchy" qsTypeId="urn:microsoft.com/office/officeart/2005/8/quickstyle/simple2" qsCatId="simple" csTypeId="urn:microsoft.com/office/officeart/2005/8/colors/colorful2" csCatId="colorful" phldr="1"/>
      <dgm:spPr/>
      <dgm:t>
        <a:bodyPr/>
        <a:lstStyle/>
        <a:p>
          <a:endParaRPr lang="es-MX"/>
        </a:p>
      </dgm:t>
    </dgm:pt>
    <dgm:pt modelId="{82047948-7CA4-4F24-881A-897040ED6D7F}">
      <dgm:prSet phldrT="[Texto]" custT="1"/>
      <dgm:spPr>
        <a:xfrm rot="16200000">
          <a:off x="-1591150" y="1800605"/>
          <a:ext cx="3948039" cy="750127"/>
        </a:xfrm>
        <a:prstGeom prst="rect">
          <a:avLst/>
        </a:prstGeom>
        <a:solidFill>
          <a:srgbClr val="660033"/>
        </a:solidFill>
        <a:ln w="19050" cap="flat" cmpd="sng" algn="ctr">
          <a:solidFill>
            <a:sysClr val="window" lastClr="FFFFFF">
              <a:hueOff val="0"/>
              <a:satOff val="0"/>
              <a:lumOff val="0"/>
              <a:alphaOff val="0"/>
            </a:sysClr>
          </a:solidFill>
          <a:prstDash val="solid"/>
          <a:miter lim="800000"/>
        </a:ln>
        <a:effectLst/>
      </dgm:spPr>
      <dgm:t>
        <a:bodyPr/>
        <a:lstStyle/>
        <a:p>
          <a:r>
            <a:rPr lang="es-MX" sz="4400" cap="small" baseline="0" dirty="0" smtClean="0">
              <a:solidFill>
                <a:sysClr val="window" lastClr="FFFFFF"/>
              </a:solidFill>
              <a:latin typeface="Calibri"/>
              <a:ea typeface="+mn-ea"/>
              <a:cs typeface="+mn-cs"/>
            </a:rPr>
            <a:t>Acción afirmativa</a:t>
          </a:r>
          <a:endParaRPr lang="es-MX" sz="4400" cap="small" baseline="0" dirty="0">
            <a:solidFill>
              <a:sysClr val="window" lastClr="FFFFFF"/>
            </a:solidFill>
            <a:latin typeface="Calibri"/>
            <a:ea typeface="+mn-ea"/>
            <a:cs typeface="+mn-cs"/>
          </a:endParaRPr>
        </a:p>
      </dgm:t>
    </dgm:pt>
    <dgm:pt modelId="{765BE138-6C1F-4AE8-AEF4-F72D8D6CA427}" type="parTrans" cxnId="{CB349A6C-0BEE-4201-8F89-2746714B1B16}">
      <dgm:prSet/>
      <dgm:spPr/>
      <dgm:t>
        <a:bodyPr/>
        <a:lstStyle/>
        <a:p>
          <a:endParaRPr lang="es-MX" sz="2800"/>
        </a:p>
      </dgm:t>
    </dgm:pt>
    <dgm:pt modelId="{4203B031-1E8E-41B9-9E3C-DF2E3C42BEFE}" type="sibTrans" cxnId="{CB349A6C-0BEE-4201-8F89-2746714B1B16}">
      <dgm:prSet/>
      <dgm:spPr/>
      <dgm:t>
        <a:bodyPr/>
        <a:lstStyle/>
        <a:p>
          <a:endParaRPr lang="es-MX" sz="2800"/>
        </a:p>
      </dgm:t>
    </dgm:pt>
    <dgm:pt modelId="{EAE8E560-2D15-4C22-9B12-E32E18841B4F}">
      <dgm:prSet custT="1"/>
      <dgm:spPr>
        <a:xfrm>
          <a:off x="1250016" y="2269434"/>
          <a:ext cx="1306531" cy="750127"/>
        </a:xfrm>
        <a:prstGeom prst="rect">
          <a:avLst/>
        </a:prstGeom>
        <a:solidFill>
          <a:srgbClr val="A5A5A5">
            <a:hueOff val="0"/>
            <a:satOff val="0"/>
            <a:lumOff val="0"/>
            <a:alphaOff val="0"/>
          </a:srgbClr>
        </a:solidFill>
        <a:ln w="19050" cap="flat" cmpd="sng" algn="ctr">
          <a:solidFill>
            <a:sysClr val="window" lastClr="FFFFFF">
              <a:hueOff val="0"/>
              <a:satOff val="0"/>
              <a:lumOff val="0"/>
              <a:alphaOff val="0"/>
            </a:sysClr>
          </a:solidFill>
          <a:prstDash val="solid"/>
          <a:miter lim="800000"/>
        </a:ln>
        <a:effectLst/>
      </dgm:spPr>
      <dgm:t>
        <a:bodyPr/>
        <a:lstStyle/>
        <a:p>
          <a:r>
            <a:rPr lang="es-MX" sz="3200" dirty="0" smtClean="0">
              <a:solidFill>
                <a:sysClr val="window" lastClr="FFFFFF"/>
              </a:solidFill>
              <a:latin typeface="Calibri"/>
              <a:ea typeface="+mn-ea"/>
              <a:cs typeface="+mn-cs"/>
            </a:rPr>
            <a:t>Temporal</a:t>
          </a:r>
          <a:endParaRPr lang="es-MX" sz="2000" dirty="0">
            <a:solidFill>
              <a:sysClr val="window" lastClr="FFFFFF"/>
            </a:solidFill>
            <a:latin typeface="Calibri"/>
            <a:ea typeface="+mn-ea"/>
            <a:cs typeface="+mn-cs"/>
          </a:endParaRPr>
        </a:p>
      </dgm:t>
    </dgm:pt>
    <dgm:pt modelId="{8896C1D4-B1A4-41D4-8B01-FB94CB6C40BA}" type="parTrans" cxnId="{ED3D220A-FDCD-4310-ADC8-73613BC70BA6}">
      <dgm:prSet custT="1"/>
      <dgm:spPr>
        <a:xfrm>
          <a:off x="757933" y="2175669"/>
          <a:ext cx="492083" cy="468829"/>
        </a:xfrm>
        <a:custGeom>
          <a:avLst/>
          <a:gdLst/>
          <a:ahLst/>
          <a:cxnLst/>
          <a:rect l="0" t="0" r="0" b="0"/>
          <a:pathLst>
            <a:path>
              <a:moveTo>
                <a:pt x="0" y="0"/>
              </a:moveTo>
              <a:lnTo>
                <a:pt x="246041" y="0"/>
              </a:lnTo>
              <a:lnTo>
                <a:pt x="246041" y="468829"/>
              </a:lnTo>
              <a:lnTo>
                <a:pt x="492083" y="468829"/>
              </a:lnTo>
            </a:path>
          </a:pathLst>
        </a:custGeom>
        <a:noFill/>
        <a:ln w="12700" cap="flat" cmpd="sng" algn="ctr">
          <a:solidFill>
            <a:srgbClr val="A5A5A5">
              <a:hueOff val="0"/>
              <a:satOff val="0"/>
              <a:lumOff val="0"/>
              <a:alphaOff val="0"/>
            </a:srgbClr>
          </a:solidFill>
          <a:prstDash val="solid"/>
          <a:miter lim="800000"/>
        </a:ln>
        <a:effectLst/>
      </dgm:spPr>
      <dgm:t>
        <a:bodyPr/>
        <a:lstStyle/>
        <a:p>
          <a:endParaRPr lang="es-MX" sz="800" dirty="0">
            <a:solidFill>
              <a:sysClr val="windowText" lastClr="000000">
                <a:hueOff val="0"/>
                <a:satOff val="0"/>
                <a:lumOff val="0"/>
                <a:alphaOff val="0"/>
              </a:sysClr>
            </a:solidFill>
            <a:latin typeface="Calibri"/>
            <a:ea typeface="+mn-ea"/>
            <a:cs typeface="+mn-cs"/>
          </a:endParaRPr>
        </a:p>
      </dgm:t>
    </dgm:pt>
    <dgm:pt modelId="{0C0D7336-2667-4F79-9807-F01270E8BADF}" type="sibTrans" cxnId="{ED3D220A-FDCD-4310-ADC8-73613BC70BA6}">
      <dgm:prSet/>
      <dgm:spPr/>
      <dgm:t>
        <a:bodyPr/>
        <a:lstStyle/>
        <a:p>
          <a:endParaRPr lang="es-MX" sz="2800"/>
        </a:p>
      </dgm:t>
    </dgm:pt>
    <dgm:pt modelId="{37D2485C-CED6-4903-9058-FAB54E5994E2}">
      <dgm:prSet custT="1"/>
      <dgm:spPr>
        <a:xfrm>
          <a:off x="1250016" y="1331775"/>
          <a:ext cx="1306531" cy="750127"/>
        </a:xfrm>
        <a:prstGeom prst="rect">
          <a:avLst/>
        </a:prstGeom>
        <a:solidFill>
          <a:srgbClr val="A5A5A5">
            <a:hueOff val="0"/>
            <a:satOff val="0"/>
            <a:lumOff val="0"/>
            <a:alphaOff val="0"/>
          </a:srgbClr>
        </a:solidFill>
        <a:ln w="19050" cap="flat" cmpd="sng" algn="ctr">
          <a:solidFill>
            <a:sysClr val="window" lastClr="FFFFFF">
              <a:hueOff val="0"/>
              <a:satOff val="0"/>
              <a:lumOff val="0"/>
              <a:alphaOff val="0"/>
            </a:sysClr>
          </a:solidFill>
          <a:prstDash val="solid"/>
          <a:miter lim="800000"/>
        </a:ln>
        <a:effectLst/>
      </dgm:spPr>
      <dgm:t>
        <a:bodyPr/>
        <a:lstStyle/>
        <a:p>
          <a:r>
            <a:rPr lang="es-MX" sz="2400" dirty="0" smtClean="0">
              <a:solidFill>
                <a:sysClr val="window" lastClr="FFFFFF"/>
              </a:solidFill>
              <a:latin typeface="Calibri"/>
              <a:ea typeface="+mn-ea"/>
              <a:cs typeface="+mn-cs"/>
            </a:rPr>
            <a:t>Medida compensatoria</a:t>
          </a:r>
          <a:endParaRPr lang="es-MX" sz="2400" dirty="0">
            <a:solidFill>
              <a:sysClr val="window" lastClr="FFFFFF"/>
            </a:solidFill>
            <a:latin typeface="Calibri"/>
            <a:ea typeface="+mn-ea"/>
            <a:cs typeface="+mn-cs"/>
          </a:endParaRPr>
        </a:p>
      </dgm:t>
    </dgm:pt>
    <dgm:pt modelId="{EE753491-8B02-43AF-9091-F0E41E9301F1}" type="parTrans" cxnId="{45AEFCF0-57F7-4923-8E90-F7626E4BC72F}">
      <dgm:prSet custT="1"/>
      <dgm:spPr>
        <a:xfrm>
          <a:off x="757933" y="1706839"/>
          <a:ext cx="492083" cy="468829"/>
        </a:xfrm>
        <a:custGeom>
          <a:avLst/>
          <a:gdLst/>
          <a:ahLst/>
          <a:cxnLst/>
          <a:rect l="0" t="0" r="0" b="0"/>
          <a:pathLst>
            <a:path>
              <a:moveTo>
                <a:pt x="0" y="468829"/>
              </a:moveTo>
              <a:lnTo>
                <a:pt x="246041" y="468829"/>
              </a:lnTo>
              <a:lnTo>
                <a:pt x="246041" y="0"/>
              </a:lnTo>
              <a:lnTo>
                <a:pt x="492083" y="0"/>
              </a:lnTo>
            </a:path>
          </a:pathLst>
        </a:custGeom>
        <a:noFill/>
        <a:ln w="12700" cap="flat" cmpd="sng" algn="ctr">
          <a:solidFill>
            <a:srgbClr val="A5A5A5">
              <a:hueOff val="0"/>
              <a:satOff val="0"/>
              <a:lumOff val="0"/>
              <a:alphaOff val="0"/>
            </a:srgbClr>
          </a:solidFill>
          <a:prstDash val="solid"/>
          <a:miter lim="800000"/>
        </a:ln>
        <a:effectLst/>
      </dgm:spPr>
      <dgm:t>
        <a:bodyPr/>
        <a:lstStyle/>
        <a:p>
          <a:endParaRPr lang="es-MX" sz="800" dirty="0">
            <a:solidFill>
              <a:sysClr val="windowText" lastClr="000000">
                <a:hueOff val="0"/>
                <a:satOff val="0"/>
                <a:lumOff val="0"/>
                <a:alphaOff val="0"/>
              </a:sysClr>
            </a:solidFill>
            <a:latin typeface="Calibri"/>
            <a:ea typeface="+mn-ea"/>
            <a:cs typeface="+mn-cs"/>
          </a:endParaRPr>
        </a:p>
      </dgm:t>
    </dgm:pt>
    <dgm:pt modelId="{818E3C13-EC79-4B34-9D79-4A23A1B0C50C}" type="sibTrans" cxnId="{45AEFCF0-57F7-4923-8E90-F7626E4BC72F}">
      <dgm:prSet/>
      <dgm:spPr/>
      <dgm:t>
        <a:bodyPr/>
        <a:lstStyle/>
        <a:p>
          <a:endParaRPr lang="es-MX" sz="2800"/>
        </a:p>
      </dgm:t>
    </dgm:pt>
    <dgm:pt modelId="{9D94CA54-C2B9-4E1F-9F02-8293C2C4061E}">
      <dgm:prSet custT="1"/>
      <dgm:spPr>
        <a:xfrm>
          <a:off x="3048631" y="1331775"/>
          <a:ext cx="2697110" cy="750127"/>
        </a:xfrm>
        <a:prstGeom prst="rect">
          <a:avLst/>
        </a:prstGeom>
        <a:solidFill>
          <a:srgbClr val="FFCCCC"/>
        </a:solidFill>
        <a:ln w="19050" cap="flat" cmpd="sng" algn="ctr">
          <a:solidFill>
            <a:sysClr val="window" lastClr="FFFFFF">
              <a:hueOff val="0"/>
              <a:satOff val="0"/>
              <a:lumOff val="0"/>
              <a:alphaOff val="0"/>
            </a:sysClr>
          </a:solidFill>
          <a:prstDash val="solid"/>
          <a:miter lim="800000"/>
        </a:ln>
        <a:effectLst/>
      </dgm:spPr>
      <dgm:t>
        <a:bodyPr/>
        <a:lstStyle/>
        <a:p>
          <a:pPr algn="just"/>
          <a:r>
            <a:rPr lang="es-MX" sz="1500" dirty="0" smtClean="0">
              <a:solidFill>
                <a:srgbClr val="E7E6E6">
                  <a:lumMod val="25000"/>
                </a:srgbClr>
              </a:solidFill>
              <a:latin typeface="Calibri"/>
              <a:ea typeface="+mn-ea"/>
              <a:cs typeface="+mn-cs"/>
            </a:rPr>
            <a:t>Que tiene como propósito revertir escenarios de desigualdad histórica y de facto que enfrentan ciertos grupos humanos en el ejercicio de sus derechos y garantizar un plano de igualdad sustantiva en el acceso a los bienes, servicios y oportunidades de que disponen la mayoría de los sectores sociales.</a:t>
          </a:r>
          <a:endParaRPr lang="es-MX" sz="1500" dirty="0">
            <a:solidFill>
              <a:srgbClr val="E7E6E6">
                <a:lumMod val="25000"/>
              </a:srgbClr>
            </a:solidFill>
            <a:latin typeface="Calibri"/>
            <a:ea typeface="+mn-ea"/>
            <a:cs typeface="+mn-cs"/>
          </a:endParaRPr>
        </a:p>
      </dgm:t>
    </dgm:pt>
    <dgm:pt modelId="{EF6C8BCA-13F1-46C6-846B-53D06073CE69}" type="parTrans" cxnId="{61CD9C30-4EA4-48AB-8EA3-5D6F0B68B913}">
      <dgm:prSet custT="1"/>
      <dgm:spPr>
        <a:xfrm>
          <a:off x="2556548" y="1661119"/>
          <a:ext cx="492083" cy="91440"/>
        </a:xfrm>
        <a:custGeom>
          <a:avLst/>
          <a:gdLst/>
          <a:ahLst/>
          <a:cxnLst/>
          <a:rect l="0" t="0" r="0" b="0"/>
          <a:pathLst>
            <a:path>
              <a:moveTo>
                <a:pt x="0" y="45720"/>
              </a:moveTo>
              <a:lnTo>
                <a:pt x="492083" y="45720"/>
              </a:lnTo>
            </a:path>
          </a:pathLst>
        </a:custGeom>
        <a:noFill/>
        <a:ln w="12700" cap="flat" cmpd="sng" algn="ctr">
          <a:solidFill>
            <a:srgbClr val="FFC000">
              <a:hueOff val="0"/>
              <a:satOff val="0"/>
              <a:lumOff val="0"/>
              <a:alphaOff val="0"/>
            </a:srgbClr>
          </a:solidFill>
          <a:prstDash val="solid"/>
          <a:miter lim="800000"/>
        </a:ln>
        <a:effectLst/>
      </dgm:spPr>
      <dgm:t>
        <a:bodyPr/>
        <a:lstStyle/>
        <a:p>
          <a:endParaRPr lang="es-MX" sz="800" dirty="0">
            <a:solidFill>
              <a:sysClr val="windowText" lastClr="000000">
                <a:hueOff val="0"/>
                <a:satOff val="0"/>
                <a:lumOff val="0"/>
                <a:alphaOff val="0"/>
              </a:sysClr>
            </a:solidFill>
            <a:latin typeface="Calibri"/>
            <a:ea typeface="+mn-ea"/>
            <a:cs typeface="+mn-cs"/>
          </a:endParaRPr>
        </a:p>
      </dgm:t>
    </dgm:pt>
    <dgm:pt modelId="{D4A1CFA4-596B-4D25-998B-568E0DE7EBFB}" type="sibTrans" cxnId="{61CD9C30-4EA4-48AB-8EA3-5D6F0B68B913}">
      <dgm:prSet/>
      <dgm:spPr/>
      <dgm:t>
        <a:bodyPr/>
        <a:lstStyle/>
        <a:p>
          <a:endParaRPr lang="es-MX" sz="2800"/>
        </a:p>
      </dgm:t>
    </dgm:pt>
    <dgm:pt modelId="{718211A9-9493-4915-B123-C800E0D5E82F}">
      <dgm:prSet custT="1"/>
      <dgm:spPr>
        <a:xfrm>
          <a:off x="3048631" y="2269434"/>
          <a:ext cx="2699989" cy="750127"/>
        </a:xfrm>
        <a:prstGeom prst="rect">
          <a:avLst/>
        </a:prstGeom>
        <a:solidFill>
          <a:srgbClr val="FFCCCC"/>
        </a:solidFill>
        <a:ln w="19050" cap="flat" cmpd="sng" algn="ctr">
          <a:solidFill>
            <a:sysClr val="window" lastClr="FFFFFF">
              <a:hueOff val="0"/>
              <a:satOff val="0"/>
              <a:lumOff val="0"/>
              <a:alphaOff val="0"/>
            </a:sysClr>
          </a:solidFill>
          <a:prstDash val="solid"/>
          <a:miter lim="800000"/>
        </a:ln>
        <a:effectLst/>
      </dgm:spPr>
      <dgm:t>
        <a:bodyPr/>
        <a:lstStyle/>
        <a:p>
          <a:pPr algn="just"/>
          <a:r>
            <a:rPr lang="es-MX" sz="1500" dirty="0" smtClean="0">
              <a:solidFill>
                <a:srgbClr val="E7E6E6">
                  <a:lumMod val="25000"/>
                </a:srgbClr>
              </a:solidFill>
              <a:latin typeface="Calibri"/>
              <a:ea typeface="+mn-ea"/>
              <a:cs typeface="+mn-cs"/>
            </a:rPr>
            <a:t>Medidas especiales de carácter temporal encaminadas a acelerar la igualdad de facto entre el hombre y la mujer; estas medidas cesarán cuando se hayan alcanzado los objetivos de igualdad de oportunidad y trato.</a:t>
          </a:r>
          <a:endParaRPr lang="es-MX" sz="1500" dirty="0">
            <a:solidFill>
              <a:srgbClr val="E7E6E6">
                <a:lumMod val="25000"/>
              </a:srgbClr>
            </a:solidFill>
            <a:latin typeface="Calibri"/>
            <a:ea typeface="+mn-ea"/>
            <a:cs typeface="+mn-cs"/>
          </a:endParaRPr>
        </a:p>
      </dgm:t>
    </dgm:pt>
    <dgm:pt modelId="{C46C6427-BA4E-4007-91CE-CFCCE17E7A39}" type="parTrans" cxnId="{FB945D47-DA40-4B3B-B0DA-4FA736EC14C2}">
      <dgm:prSet custT="1"/>
      <dgm:spPr>
        <a:xfrm>
          <a:off x="2556548" y="2598778"/>
          <a:ext cx="492083" cy="91440"/>
        </a:xfrm>
        <a:custGeom>
          <a:avLst/>
          <a:gdLst/>
          <a:ahLst/>
          <a:cxnLst/>
          <a:rect l="0" t="0" r="0" b="0"/>
          <a:pathLst>
            <a:path>
              <a:moveTo>
                <a:pt x="0" y="45720"/>
              </a:moveTo>
              <a:lnTo>
                <a:pt x="492083" y="45720"/>
              </a:lnTo>
            </a:path>
          </a:pathLst>
        </a:custGeom>
        <a:noFill/>
        <a:ln w="12700" cap="flat" cmpd="sng" algn="ctr">
          <a:solidFill>
            <a:srgbClr val="FFC000">
              <a:hueOff val="0"/>
              <a:satOff val="0"/>
              <a:lumOff val="0"/>
              <a:alphaOff val="0"/>
            </a:srgbClr>
          </a:solidFill>
          <a:prstDash val="solid"/>
          <a:miter lim="800000"/>
        </a:ln>
        <a:effectLst/>
      </dgm:spPr>
      <dgm:t>
        <a:bodyPr/>
        <a:lstStyle/>
        <a:p>
          <a:endParaRPr lang="es-MX" sz="800" dirty="0">
            <a:solidFill>
              <a:sysClr val="windowText" lastClr="000000">
                <a:hueOff val="0"/>
                <a:satOff val="0"/>
                <a:lumOff val="0"/>
                <a:alphaOff val="0"/>
              </a:sysClr>
            </a:solidFill>
            <a:latin typeface="Calibri"/>
            <a:ea typeface="+mn-ea"/>
            <a:cs typeface="+mn-cs"/>
          </a:endParaRPr>
        </a:p>
      </dgm:t>
    </dgm:pt>
    <dgm:pt modelId="{8A09FA83-81B7-457A-85C1-BB65F4377C31}" type="sibTrans" cxnId="{FB945D47-DA40-4B3B-B0DA-4FA736EC14C2}">
      <dgm:prSet/>
      <dgm:spPr/>
      <dgm:t>
        <a:bodyPr/>
        <a:lstStyle/>
        <a:p>
          <a:endParaRPr lang="es-MX" sz="2800"/>
        </a:p>
      </dgm:t>
    </dgm:pt>
    <dgm:pt modelId="{5F93712E-6727-42FD-A69E-C54388D69D34}" type="pres">
      <dgm:prSet presAssocID="{9A7CD204-96C1-44E8-A3A2-98EFDA74A174}" presName="Name0" presStyleCnt="0">
        <dgm:presLayoutVars>
          <dgm:chPref val="1"/>
          <dgm:dir/>
          <dgm:animOne val="branch"/>
          <dgm:animLvl val="lvl"/>
          <dgm:resizeHandles val="exact"/>
        </dgm:presLayoutVars>
      </dgm:prSet>
      <dgm:spPr/>
      <dgm:t>
        <a:bodyPr/>
        <a:lstStyle/>
        <a:p>
          <a:endParaRPr lang="es-MX"/>
        </a:p>
      </dgm:t>
    </dgm:pt>
    <dgm:pt modelId="{826B28D3-FF58-4BC7-9388-C20043E3E565}" type="pres">
      <dgm:prSet presAssocID="{82047948-7CA4-4F24-881A-897040ED6D7F}" presName="root1" presStyleCnt="0"/>
      <dgm:spPr/>
    </dgm:pt>
    <dgm:pt modelId="{2D2A34F7-0708-4E08-BBA8-ADFCC26BFCAB}" type="pres">
      <dgm:prSet presAssocID="{82047948-7CA4-4F24-881A-897040ED6D7F}" presName="LevelOneTextNode" presStyleLbl="node0" presStyleIdx="0" presStyleCnt="1" custAng="5400000" custScaleX="211836" custScaleY="58430" custLinFactNeighborX="4508" custLinFactNeighborY="-7052">
        <dgm:presLayoutVars>
          <dgm:chPref val="3"/>
        </dgm:presLayoutVars>
      </dgm:prSet>
      <dgm:spPr/>
      <dgm:t>
        <a:bodyPr/>
        <a:lstStyle/>
        <a:p>
          <a:endParaRPr lang="es-MX"/>
        </a:p>
      </dgm:t>
    </dgm:pt>
    <dgm:pt modelId="{8A92912B-0126-497F-BBD4-1E9DEA93675E}" type="pres">
      <dgm:prSet presAssocID="{82047948-7CA4-4F24-881A-897040ED6D7F}" presName="level2hierChild" presStyleCnt="0"/>
      <dgm:spPr/>
    </dgm:pt>
    <dgm:pt modelId="{75C95EBD-66B2-40A4-9500-DFADC4A3E1F8}" type="pres">
      <dgm:prSet presAssocID="{EE753491-8B02-43AF-9091-F0E41E9301F1}" presName="conn2-1" presStyleLbl="parChTrans1D2" presStyleIdx="0" presStyleCnt="2"/>
      <dgm:spPr/>
      <dgm:t>
        <a:bodyPr/>
        <a:lstStyle/>
        <a:p>
          <a:endParaRPr lang="es-MX"/>
        </a:p>
      </dgm:t>
    </dgm:pt>
    <dgm:pt modelId="{974174CD-8221-4109-A4E2-17D4D79E053E}" type="pres">
      <dgm:prSet presAssocID="{EE753491-8B02-43AF-9091-F0E41E9301F1}" presName="connTx" presStyleLbl="parChTrans1D2" presStyleIdx="0" presStyleCnt="2"/>
      <dgm:spPr/>
      <dgm:t>
        <a:bodyPr/>
        <a:lstStyle/>
        <a:p>
          <a:endParaRPr lang="es-MX"/>
        </a:p>
      </dgm:t>
    </dgm:pt>
    <dgm:pt modelId="{1DC61AE6-F388-4426-B24D-A1610B20C1DF}" type="pres">
      <dgm:prSet presAssocID="{37D2485C-CED6-4903-9058-FAB54E5994E2}" presName="root2" presStyleCnt="0"/>
      <dgm:spPr/>
    </dgm:pt>
    <dgm:pt modelId="{F4DE0ED8-D155-4504-8EB9-1EE013CABDF9}" type="pres">
      <dgm:prSet presAssocID="{37D2485C-CED6-4903-9058-FAB54E5994E2}" presName="LevelTwoTextNode" presStyleLbl="node2" presStyleIdx="0" presStyleCnt="2" custScaleX="78969" custScaleY="136043">
        <dgm:presLayoutVars>
          <dgm:chPref val="3"/>
        </dgm:presLayoutVars>
      </dgm:prSet>
      <dgm:spPr/>
      <dgm:t>
        <a:bodyPr/>
        <a:lstStyle/>
        <a:p>
          <a:endParaRPr lang="es-MX"/>
        </a:p>
      </dgm:t>
    </dgm:pt>
    <dgm:pt modelId="{AAA30FC6-AFB0-49D8-B4F6-7965B5164229}" type="pres">
      <dgm:prSet presAssocID="{37D2485C-CED6-4903-9058-FAB54E5994E2}" presName="level3hierChild" presStyleCnt="0"/>
      <dgm:spPr/>
    </dgm:pt>
    <dgm:pt modelId="{9D4C598E-AD90-4036-85CA-AB1166F506A3}" type="pres">
      <dgm:prSet presAssocID="{EF6C8BCA-13F1-46C6-846B-53D06073CE69}" presName="conn2-1" presStyleLbl="parChTrans1D3" presStyleIdx="0" presStyleCnt="2"/>
      <dgm:spPr/>
      <dgm:t>
        <a:bodyPr/>
        <a:lstStyle/>
        <a:p>
          <a:endParaRPr lang="es-MX"/>
        </a:p>
      </dgm:t>
    </dgm:pt>
    <dgm:pt modelId="{563EF259-D71C-4D11-B33C-F57C517E13FB}" type="pres">
      <dgm:prSet presAssocID="{EF6C8BCA-13F1-46C6-846B-53D06073CE69}" presName="connTx" presStyleLbl="parChTrans1D3" presStyleIdx="0" presStyleCnt="2"/>
      <dgm:spPr/>
      <dgm:t>
        <a:bodyPr/>
        <a:lstStyle/>
        <a:p>
          <a:endParaRPr lang="es-MX"/>
        </a:p>
      </dgm:t>
    </dgm:pt>
    <dgm:pt modelId="{93619F82-97FC-4401-B95B-7364AA664D9A}" type="pres">
      <dgm:prSet presAssocID="{9D94CA54-C2B9-4E1F-9F02-8293C2C4061E}" presName="root2" presStyleCnt="0"/>
      <dgm:spPr/>
    </dgm:pt>
    <dgm:pt modelId="{8B711D2A-5043-4C2A-BC91-358720CBCB9D}" type="pres">
      <dgm:prSet presAssocID="{9D94CA54-C2B9-4E1F-9F02-8293C2C4061E}" presName="LevelTwoTextNode" presStyleLbl="node3" presStyleIdx="0" presStyleCnt="2" custScaleX="139018" custScaleY="347514">
        <dgm:presLayoutVars>
          <dgm:chPref val="3"/>
        </dgm:presLayoutVars>
      </dgm:prSet>
      <dgm:spPr/>
      <dgm:t>
        <a:bodyPr/>
        <a:lstStyle/>
        <a:p>
          <a:endParaRPr lang="es-MX"/>
        </a:p>
      </dgm:t>
    </dgm:pt>
    <dgm:pt modelId="{24BEC14F-77A8-44B4-9E12-392C571C1A18}" type="pres">
      <dgm:prSet presAssocID="{9D94CA54-C2B9-4E1F-9F02-8293C2C4061E}" presName="level3hierChild" presStyleCnt="0"/>
      <dgm:spPr/>
    </dgm:pt>
    <dgm:pt modelId="{43D5ADCA-2D5C-4A24-BE9A-1D582147F570}" type="pres">
      <dgm:prSet presAssocID="{8896C1D4-B1A4-41D4-8B01-FB94CB6C40BA}" presName="conn2-1" presStyleLbl="parChTrans1D2" presStyleIdx="1" presStyleCnt="2"/>
      <dgm:spPr/>
      <dgm:t>
        <a:bodyPr/>
        <a:lstStyle/>
        <a:p>
          <a:endParaRPr lang="es-MX"/>
        </a:p>
      </dgm:t>
    </dgm:pt>
    <dgm:pt modelId="{2A6FCA84-79C0-4A1E-A6C0-BEE057838ED5}" type="pres">
      <dgm:prSet presAssocID="{8896C1D4-B1A4-41D4-8B01-FB94CB6C40BA}" presName="connTx" presStyleLbl="parChTrans1D2" presStyleIdx="1" presStyleCnt="2"/>
      <dgm:spPr/>
      <dgm:t>
        <a:bodyPr/>
        <a:lstStyle/>
        <a:p>
          <a:endParaRPr lang="es-MX"/>
        </a:p>
      </dgm:t>
    </dgm:pt>
    <dgm:pt modelId="{9D28FCC6-0BA1-44C8-9542-680FDA07FFA0}" type="pres">
      <dgm:prSet presAssocID="{EAE8E560-2D15-4C22-9B12-E32E18841B4F}" presName="root2" presStyleCnt="0"/>
      <dgm:spPr/>
    </dgm:pt>
    <dgm:pt modelId="{E9E686D8-5D6D-49F2-9B18-07194B41BD02}" type="pres">
      <dgm:prSet presAssocID="{EAE8E560-2D15-4C22-9B12-E32E18841B4F}" presName="LevelTwoTextNode" presStyleLbl="node2" presStyleIdx="1" presStyleCnt="2" custScaleX="71683" custScaleY="116473" custLinFactY="-9323" custLinFactNeighborX="950" custLinFactNeighborY="-100000">
        <dgm:presLayoutVars>
          <dgm:chPref val="3"/>
        </dgm:presLayoutVars>
      </dgm:prSet>
      <dgm:spPr/>
      <dgm:t>
        <a:bodyPr/>
        <a:lstStyle/>
        <a:p>
          <a:endParaRPr lang="es-MX"/>
        </a:p>
      </dgm:t>
    </dgm:pt>
    <dgm:pt modelId="{B22AE110-4C16-4D22-A67C-503A482CD9FE}" type="pres">
      <dgm:prSet presAssocID="{EAE8E560-2D15-4C22-9B12-E32E18841B4F}" presName="level3hierChild" presStyleCnt="0"/>
      <dgm:spPr/>
    </dgm:pt>
    <dgm:pt modelId="{76F87984-3A8C-46F8-BA89-E2EB916E373B}" type="pres">
      <dgm:prSet presAssocID="{C46C6427-BA4E-4007-91CE-CFCCE17E7A39}" presName="conn2-1" presStyleLbl="parChTrans1D3" presStyleIdx="1" presStyleCnt="2"/>
      <dgm:spPr/>
      <dgm:t>
        <a:bodyPr/>
        <a:lstStyle/>
        <a:p>
          <a:endParaRPr lang="es-MX"/>
        </a:p>
      </dgm:t>
    </dgm:pt>
    <dgm:pt modelId="{641644B9-B941-4F0E-8369-4E8017371A2F}" type="pres">
      <dgm:prSet presAssocID="{C46C6427-BA4E-4007-91CE-CFCCE17E7A39}" presName="connTx" presStyleLbl="parChTrans1D3" presStyleIdx="1" presStyleCnt="2"/>
      <dgm:spPr/>
      <dgm:t>
        <a:bodyPr/>
        <a:lstStyle/>
        <a:p>
          <a:endParaRPr lang="es-MX"/>
        </a:p>
      </dgm:t>
    </dgm:pt>
    <dgm:pt modelId="{6EDCAD46-4F9A-4BCE-94C7-87ACE767A4B1}" type="pres">
      <dgm:prSet presAssocID="{718211A9-9493-4915-B123-C800E0D5E82F}" presName="root2" presStyleCnt="0"/>
      <dgm:spPr/>
    </dgm:pt>
    <dgm:pt modelId="{D7ACBEA2-1D51-42B7-9FA5-11B56B801EA3}" type="pres">
      <dgm:prSet presAssocID="{718211A9-9493-4915-B123-C800E0D5E82F}" presName="LevelTwoTextNode" presStyleLbl="node3" presStyleIdx="1" presStyleCnt="2" custScaleX="145693" custScaleY="274072" custLinFactNeighborY="-10376">
        <dgm:presLayoutVars>
          <dgm:chPref val="3"/>
        </dgm:presLayoutVars>
      </dgm:prSet>
      <dgm:spPr/>
      <dgm:t>
        <a:bodyPr/>
        <a:lstStyle/>
        <a:p>
          <a:endParaRPr lang="es-MX"/>
        </a:p>
      </dgm:t>
    </dgm:pt>
    <dgm:pt modelId="{431B1ACA-A98E-452B-9C4A-D6D44D3BF478}" type="pres">
      <dgm:prSet presAssocID="{718211A9-9493-4915-B123-C800E0D5E82F}" presName="level3hierChild" presStyleCnt="0"/>
      <dgm:spPr/>
    </dgm:pt>
  </dgm:ptLst>
  <dgm:cxnLst>
    <dgm:cxn modelId="{A3CEACB3-A0EC-4E72-9FDC-82EE26DBC86D}" type="presOf" srcId="{C46C6427-BA4E-4007-91CE-CFCCE17E7A39}" destId="{641644B9-B941-4F0E-8369-4E8017371A2F}" srcOrd="1" destOrd="0" presId="urn:microsoft.com/office/officeart/2008/layout/HorizontalMultiLevelHierarchy"/>
    <dgm:cxn modelId="{E6116221-8E4E-4838-BBFD-58440B8BBCD2}" type="presOf" srcId="{9D94CA54-C2B9-4E1F-9F02-8293C2C4061E}" destId="{8B711D2A-5043-4C2A-BC91-358720CBCB9D}" srcOrd="0" destOrd="0" presId="urn:microsoft.com/office/officeart/2008/layout/HorizontalMultiLevelHierarchy"/>
    <dgm:cxn modelId="{45AEFCF0-57F7-4923-8E90-F7626E4BC72F}" srcId="{82047948-7CA4-4F24-881A-897040ED6D7F}" destId="{37D2485C-CED6-4903-9058-FAB54E5994E2}" srcOrd="0" destOrd="0" parTransId="{EE753491-8B02-43AF-9091-F0E41E9301F1}" sibTransId="{818E3C13-EC79-4B34-9D79-4A23A1B0C50C}"/>
    <dgm:cxn modelId="{12E842D9-24DE-4B12-B50E-5373A4096517}" type="presOf" srcId="{EE753491-8B02-43AF-9091-F0E41E9301F1}" destId="{974174CD-8221-4109-A4E2-17D4D79E053E}" srcOrd="1" destOrd="0" presId="urn:microsoft.com/office/officeart/2008/layout/HorizontalMultiLevelHierarchy"/>
    <dgm:cxn modelId="{ED3D220A-FDCD-4310-ADC8-73613BC70BA6}" srcId="{82047948-7CA4-4F24-881A-897040ED6D7F}" destId="{EAE8E560-2D15-4C22-9B12-E32E18841B4F}" srcOrd="1" destOrd="0" parTransId="{8896C1D4-B1A4-41D4-8B01-FB94CB6C40BA}" sibTransId="{0C0D7336-2667-4F79-9807-F01270E8BADF}"/>
    <dgm:cxn modelId="{FB945D47-DA40-4B3B-B0DA-4FA736EC14C2}" srcId="{EAE8E560-2D15-4C22-9B12-E32E18841B4F}" destId="{718211A9-9493-4915-B123-C800E0D5E82F}" srcOrd="0" destOrd="0" parTransId="{C46C6427-BA4E-4007-91CE-CFCCE17E7A39}" sibTransId="{8A09FA83-81B7-457A-85C1-BB65F4377C31}"/>
    <dgm:cxn modelId="{CB349A6C-0BEE-4201-8F89-2746714B1B16}" srcId="{9A7CD204-96C1-44E8-A3A2-98EFDA74A174}" destId="{82047948-7CA4-4F24-881A-897040ED6D7F}" srcOrd="0" destOrd="0" parTransId="{765BE138-6C1F-4AE8-AEF4-F72D8D6CA427}" sibTransId="{4203B031-1E8E-41B9-9E3C-DF2E3C42BEFE}"/>
    <dgm:cxn modelId="{700EFD4A-65E2-46CF-9B99-449F32873CE6}" type="presOf" srcId="{9A7CD204-96C1-44E8-A3A2-98EFDA74A174}" destId="{5F93712E-6727-42FD-A69E-C54388D69D34}" srcOrd="0" destOrd="0" presId="urn:microsoft.com/office/officeart/2008/layout/HorizontalMultiLevelHierarchy"/>
    <dgm:cxn modelId="{703AF15B-4750-4982-9059-89CD7A67CE2C}" type="presOf" srcId="{82047948-7CA4-4F24-881A-897040ED6D7F}" destId="{2D2A34F7-0708-4E08-BBA8-ADFCC26BFCAB}" srcOrd="0" destOrd="0" presId="urn:microsoft.com/office/officeart/2008/layout/HorizontalMultiLevelHierarchy"/>
    <dgm:cxn modelId="{5302FDEE-7AF5-40FB-B541-F434F20B5169}" type="presOf" srcId="{EE753491-8B02-43AF-9091-F0E41E9301F1}" destId="{75C95EBD-66B2-40A4-9500-DFADC4A3E1F8}" srcOrd="0" destOrd="0" presId="urn:microsoft.com/office/officeart/2008/layout/HorizontalMultiLevelHierarchy"/>
    <dgm:cxn modelId="{6D77DD58-EA04-44B6-82B6-8EF568336CE4}" type="presOf" srcId="{C46C6427-BA4E-4007-91CE-CFCCE17E7A39}" destId="{76F87984-3A8C-46F8-BA89-E2EB916E373B}" srcOrd="0" destOrd="0" presId="urn:microsoft.com/office/officeart/2008/layout/HorizontalMultiLevelHierarchy"/>
    <dgm:cxn modelId="{E23746F7-7682-4601-B759-D0FEB81FCC84}" type="presOf" srcId="{EF6C8BCA-13F1-46C6-846B-53D06073CE69}" destId="{9D4C598E-AD90-4036-85CA-AB1166F506A3}" srcOrd="0" destOrd="0" presId="urn:microsoft.com/office/officeart/2008/layout/HorizontalMultiLevelHierarchy"/>
    <dgm:cxn modelId="{10F62035-3CE8-4165-BA29-467CB8D894F2}" type="presOf" srcId="{37D2485C-CED6-4903-9058-FAB54E5994E2}" destId="{F4DE0ED8-D155-4504-8EB9-1EE013CABDF9}" srcOrd="0" destOrd="0" presId="urn:microsoft.com/office/officeart/2008/layout/HorizontalMultiLevelHierarchy"/>
    <dgm:cxn modelId="{9F392F5D-B83F-484F-9886-C8DFC17530AE}" type="presOf" srcId="{8896C1D4-B1A4-41D4-8B01-FB94CB6C40BA}" destId="{2A6FCA84-79C0-4A1E-A6C0-BEE057838ED5}" srcOrd="1" destOrd="0" presId="urn:microsoft.com/office/officeart/2008/layout/HorizontalMultiLevelHierarchy"/>
    <dgm:cxn modelId="{61CD9C30-4EA4-48AB-8EA3-5D6F0B68B913}" srcId="{37D2485C-CED6-4903-9058-FAB54E5994E2}" destId="{9D94CA54-C2B9-4E1F-9F02-8293C2C4061E}" srcOrd="0" destOrd="0" parTransId="{EF6C8BCA-13F1-46C6-846B-53D06073CE69}" sibTransId="{D4A1CFA4-596B-4D25-998B-568E0DE7EBFB}"/>
    <dgm:cxn modelId="{07DE100D-6F7F-4770-B34C-A4AA9E0D4E42}" type="presOf" srcId="{EAE8E560-2D15-4C22-9B12-E32E18841B4F}" destId="{E9E686D8-5D6D-49F2-9B18-07194B41BD02}" srcOrd="0" destOrd="0" presId="urn:microsoft.com/office/officeart/2008/layout/HorizontalMultiLevelHierarchy"/>
    <dgm:cxn modelId="{814256FA-3AE8-4208-847B-991C5A67A473}" type="presOf" srcId="{718211A9-9493-4915-B123-C800E0D5E82F}" destId="{D7ACBEA2-1D51-42B7-9FA5-11B56B801EA3}" srcOrd="0" destOrd="0" presId="urn:microsoft.com/office/officeart/2008/layout/HorizontalMultiLevelHierarchy"/>
    <dgm:cxn modelId="{40FAE2B1-CF22-4900-9682-79319BFAA70E}" type="presOf" srcId="{8896C1D4-B1A4-41D4-8B01-FB94CB6C40BA}" destId="{43D5ADCA-2D5C-4A24-BE9A-1D582147F570}" srcOrd="0" destOrd="0" presId="urn:microsoft.com/office/officeart/2008/layout/HorizontalMultiLevelHierarchy"/>
    <dgm:cxn modelId="{AEC37674-6744-4FEA-873E-22FA9109455B}" type="presOf" srcId="{EF6C8BCA-13F1-46C6-846B-53D06073CE69}" destId="{563EF259-D71C-4D11-B33C-F57C517E13FB}" srcOrd="1" destOrd="0" presId="urn:microsoft.com/office/officeart/2008/layout/HorizontalMultiLevelHierarchy"/>
    <dgm:cxn modelId="{07F8C16B-410E-493A-A0DB-190067A69A8F}" type="presParOf" srcId="{5F93712E-6727-42FD-A69E-C54388D69D34}" destId="{826B28D3-FF58-4BC7-9388-C20043E3E565}" srcOrd="0" destOrd="0" presId="urn:microsoft.com/office/officeart/2008/layout/HorizontalMultiLevelHierarchy"/>
    <dgm:cxn modelId="{506515C3-6274-48AB-9F6C-1D6B8014CB99}" type="presParOf" srcId="{826B28D3-FF58-4BC7-9388-C20043E3E565}" destId="{2D2A34F7-0708-4E08-BBA8-ADFCC26BFCAB}" srcOrd="0" destOrd="0" presId="urn:microsoft.com/office/officeart/2008/layout/HorizontalMultiLevelHierarchy"/>
    <dgm:cxn modelId="{3D720B82-BD36-4D14-9CED-DE730E408901}" type="presParOf" srcId="{826B28D3-FF58-4BC7-9388-C20043E3E565}" destId="{8A92912B-0126-497F-BBD4-1E9DEA93675E}" srcOrd="1" destOrd="0" presId="urn:microsoft.com/office/officeart/2008/layout/HorizontalMultiLevelHierarchy"/>
    <dgm:cxn modelId="{45039356-186C-4185-A589-E97A75E6BAC8}" type="presParOf" srcId="{8A92912B-0126-497F-BBD4-1E9DEA93675E}" destId="{75C95EBD-66B2-40A4-9500-DFADC4A3E1F8}" srcOrd="0" destOrd="0" presId="urn:microsoft.com/office/officeart/2008/layout/HorizontalMultiLevelHierarchy"/>
    <dgm:cxn modelId="{67DF5243-431E-43BA-A569-F61FDBBAC553}" type="presParOf" srcId="{75C95EBD-66B2-40A4-9500-DFADC4A3E1F8}" destId="{974174CD-8221-4109-A4E2-17D4D79E053E}" srcOrd="0" destOrd="0" presId="urn:microsoft.com/office/officeart/2008/layout/HorizontalMultiLevelHierarchy"/>
    <dgm:cxn modelId="{18D1209F-E792-4B09-80C6-E933EE6806F4}" type="presParOf" srcId="{8A92912B-0126-497F-BBD4-1E9DEA93675E}" destId="{1DC61AE6-F388-4426-B24D-A1610B20C1DF}" srcOrd="1" destOrd="0" presId="urn:microsoft.com/office/officeart/2008/layout/HorizontalMultiLevelHierarchy"/>
    <dgm:cxn modelId="{416B6EBE-98F9-4059-9A14-2F14D0B1D6B4}" type="presParOf" srcId="{1DC61AE6-F388-4426-B24D-A1610B20C1DF}" destId="{F4DE0ED8-D155-4504-8EB9-1EE013CABDF9}" srcOrd="0" destOrd="0" presId="urn:microsoft.com/office/officeart/2008/layout/HorizontalMultiLevelHierarchy"/>
    <dgm:cxn modelId="{76AD9B4A-7AD9-45D7-B98C-F33199A14689}" type="presParOf" srcId="{1DC61AE6-F388-4426-B24D-A1610B20C1DF}" destId="{AAA30FC6-AFB0-49D8-B4F6-7965B5164229}" srcOrd="1" destOrd="0" presId="urn:microsoft.com/office/officeart/2008/layout/HorizontalMultiLevelHierarchy"/>
    <dgm:cxn modelId="{9C9CA466-B0DA-4991-8D5F-B88117DFF7FF}" type="presParOf" srcId="{AAA30FC6-AFB0-49D8-B4F6-7965B5164229}" destId="{9D4C598E-AD90-4036-85CA-AB1166F506A3}" srcOrd="0" destOrd="0" presId="urn:microsoft.com/office/officeart/2008/layout/HorizontalMultiLevelHierarchy"/>
    <dgm:cxn modelId="{251111B2-98DB-4464-A399-93A606D55E4C}" type="presParOf" srcId="{9D4C598E-AD90-4036-85CA-AB1166F506A3}" destId="{563EF259-D71C-4D11-B33C-F57C517E13FB}" srcOrd="0" destOrd="0" presId="urn:microsoft.com/office/officeart/2008/layout/HorizontalMultiLevelHierarchy"/>
    <dgm:cxn modelId="{5CAFE289-63AA-4019-B910-FA17DCF5FF36}" type="presParOf" srcId="{AAA30FC6-AFB0-49D8-B4F6-7965B5164229}" destId="{93619F82-97FC-4401-B95B-7364AA664D9A}" srcOrd="1" destOrd="0" presId="urn:microsoft.com/office/officeart/2008/layout/HorizontalMultiLevelHierarchy"/>
    <dgm:cxn modelId="{B9525A67-17B5-4A6D-84A5-A39810CDE59A}" type="presParOf" srcId="{93619F82-97FC-4401-B95B-7364AA664D9A}" destId="{8B711D2A-5043-4C2A-BC91-358720CBCB9D}" srcOrd="0" destOrd="0" presId="urn:microsoft.com/office/officeart/2008/layout/HorizontalMultiLevelHierarchy"/>
    <dgm:cxn modelId="{C8453EF0-2282-418F-9E3B-77EA28AE3477}" type="presParOf" srcId="{93619F82-97FC-4401-B95B-7364AA664D9A}" destId="{24BEC14F-77A8-44B4-9E12-392C571C1A18}" srcOrd="1" destOrd="0" presId="urn:microsoft.com/office/officeart/2008/layout/HorizontalMultiLevelHierarchy"/>
    <dgm:cxn modelId="{656FBA0E-1E91-4525-8E30-8C3BFBB882C2}" type="presParOf" srcId="{8A92912B-0126-497F-BBD4-1E9DEA93675E}" destId="{43D5ADCA-2D5C-4A24-BE9A-1D582147F570}" srcOrd="2" destOrd="0" presId="urn:microsoft.com/office/officeart/2008/layout/HorizontalMultiLevelHierarchy"/>
    <dgm:cxn modelId="{5BAC945B-0BD7-4D56-8D63-814F76B01D2D}" type="presParOf" srcId="{43D5ADCA-2D5C-4A24-BE9A-1D582147F570}" destId="{2A6FCA84-79C0-4A1E-A6C0-BEE057838ED5}" srcOrd="0" destOrd="0" presId="urn:microsoft.com/office/officeart/2008/layout/HorizontalMultiLevelHierarchy"/>
    <dgm:cxn modelId="{218C78AC-96C3-4571-A554-77F902FFBA36}" type="presParOf" srcId="{8A92912B-0126-497F-BBD4-1E9DEA93675E}" destId="{9D28FCC6-0BA1-44C8-9542-680FDA07FFA0}" srcOrd="3" destOrd="0" presId="urn:microsoft.com/office/officeart/2008/layout/HorizontalMultiLevelHierarchy"/>
    <dgm:cxn modelId="{0B3C45F5-E9F0-4A07-B981-5E5AAB3D6E04}" type="presParOf" srcId="{9D28FCC6-0BA1-44C8-9542-680FDA07FFA0}" destId="{E9E686D8-5D6D-49F2-9B18-07194B41BD02}" srcOrd="0" destOrd="0" presId="urn:microsoft.com/office/officeart/2008/layout/HorizontalMultiLevelHierarchy"/>
    <dgm:cxn modelId="{5434F756-BC79-4C1B-B57D-1C67B8A15ECE}" type="presParOf" srcId="{9D28FCC6-0BA1-44C8-9542-680FDA07FFA0}" destId="{B22AE110-4C16-4D22-A67C-503A482CD9FE}" srcOrd="1" destOrd="0" presId="urn:microsoft.com/office/officeart/2008/layout/HorizontalMultiLevelHierarchy"/>
    <dgm:cxn modelId="{C5147A00-1D46-4BDB-B512-4C5593AF258A}" type="presParOf" srcId="{B22AE110-4C16-4D22-A67C-503A482CD9FE}" destId="{76F87984-3A8C-46F8-BA89-E2EB916E373B}" srcOrd="0" destOrd="0" presId="urn:microsoft.com/office/officeart/2008/layout/HorizontalMultiLevelHierarchy"/>
    <dgm:cxn modelId="{06A540E4-42EF-41A5-86FF-E34E58BCD2A1}" type="presParOf" srcId="{76F87984-3A8C-46F8-BA89-E2EB916E373B}" destId="{641644B9-B941-4F0E-8369-4E8017371A2F}" srcOrd="0" destOrd="0" presId="urn:microsoft.com/office/officeart/2008/layout/HorizontalMultiLevelHierarchy"/>
    <dgm:cxn modelId="{407799FF-D637-493D-A040-4F148A0F9F08}" type="presParOf" srcId="{B22AE110-4C16-4D22-A67C-503A482CD9FE}" destId="{6EDCAD46-4F9A-4BCE-94C7-87ACE767A4B1}" srcOrd="1" destOrd="0" presId="urn:microsoft.com/office/officeart/2008/layout/HorizontalMultiLevelHierarchy"/>
    <dgm:cxn modelId="{40384BA8-9A69-4AE1-A60C-3CD8C9497511}" type="presParOf" srcId="{6EDCAD46-4F9A-4BCE-94C7-87ACE767A4B1}" destId="{D7ACBEA2-1D51-42B7-9FA5-11B56B801EA3}" srcOrd="0" destOrd="0" presId="urn:microsoft.com/office/officeart/2008/layout/HorizontalMultiLevelHierarchy"/>
    <dgm:cxn modelId="{B213DB10-B733-466E-A6E2-016E9C7EA4FA}" type="presParOf" srcId="{6EDCAD46-4F9A-4BCE-94C7-87ACE767A4B1}" destId="{431B1ACA-A98E-452B-9C4A-D6D44D3BF47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32AB7-3021-4A96-A1E1-5FEF65022B59}">
      <dsp:nvSpPr>
        <dsp:cNvPr id="0" name=""/>
        <dsp:cNvSpPr/>
      </dsp:nvSpPr>
      <dsp:spPr>
        <a:xfrm>
          <a:off x="8215038" y="2707587"/>
          <a:ext cx="329429" cy="724345"/>
        </a:xfrm>
        <a:custGeom>
          <a:avLst/>
          <a:gdLst/>
          <a:ahLst/>
          <a:cxnLst/>
          <a:rect l="0" t="0" r="0" b="0"/>
          <a:pathLst>
            <a:path>
              <a:moveTo>
                <a:pt x="0" y="0"/>
              </a:moveTo>
              <a:lnTo>
                <a:pt x="0" y="724345"/>
              </a:lnTo>
              <a:lnTo>
                <a:pt x="329429" y="724345"/>
              </a:lnTo>
            </a:path>
          </a:pathLst>
        </a:custGeom>
        <a:noFill/>
        <a:ln w="12700" cap="flat" cmpd="sng" algn="ctr">
          <a:solidFill>
            <a:srgbClr val="44546A"/>
          </a:solidFill>
          <a:prstDash val="solid"/>
          <a:miter lim="800000"/>
        </a:ln>
        <a:effectLst/>
      </dsp:spPr>
      <dsp:style>
        <a:lnRef idx="2">
          <a:scrgbClr r="0" g="0" b="0"/>
        </a:lnRef>
        <a:fillRef idx="0">
          <a:scrgbClr r="0" g="0" b="0"/>
        </a:fillRef>
        <a:effectRef idx="0">
          <a:scrgbClr r="0" g="0" b="0"/>
        </a:effectRef>
        <a:fontRef idx="minor"/>
      </dsp:style>
    </dsp:sp>
    <dsp:sp modelId="{12D17F51-E6D0-46DA-9863-7A09E1BFE36B}">
      <dsp:nvSpPr>
        <dsp:cNvPr id="0" name=""/>
        <dsp:cNvSpPr/>
      </dsp:nvSpPr>
      <dsp:spPr>
        <a:xfrm>
          <a:off x="4913168" y="1581243"/>
          <a:ext cx="3918751" cy="223242"/>
        </a:xfrm>
        <a:custGeom>
          <a:avLst/>
          <a:gdLst/>
          <a:ahLst/>
          <a:cxnLst/>
          <a:rect l="0" t="0" r="0" b="0"/>
          <a:pathLst>
            <a:path>
              <a:moveTo>
                <a:pt x="0" y="0"/>
              </a:moveTo>
              <a:lnTo>
                <a:pt x="0" y="111621"/>
              </a:lnTo>
              <a:lnTo>
                <a:pt x="3918751" y="111621"/>
              </a:lnTo>
              <a:lnTo>
                <a:pt x="3918751" y="223242"/>
              </a:lnTo>
            </a:path>
          </a:pathLst>
        </a:custGeom>
        <a:noFill/>
        <a:ln w="12700" cap="flat" cmpd="sng" algn="ctr">
          <a:solidFill>
            <a:srgbClr val="A5A5A5">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35301D90-5BFD-4E0A-BBFD-23E011A99D9A}">
      <dsp:nvSpPr>
        <dsp:cNvPr id="0" name=""/>
        <dsp:cNvSpPr/>
      </dsp:nvSpPr>
      <dsp:spPr>
        <a:xfrm>
          <a:off x="5766283" y="2573057"/>
          <a:ext cx="601760" cy="1015052"/>
        </a:xfrm>
        <a:custGeom>
          <a:avLst/>
          <a:gdLst/>
          <a:ahLst/>
          <a:cxnLst/>
          <a:rect l="0" t="0" r="0" b="0"/>
          <a:pathLst>
            <a:path>
              <a:moveTo>
                <a:pt x="0" y="0"/>
              </a:moveTo>
              <a:lnTo>
                <a:pt x="0" y="1015052"/>
              </a:lnTo>
              <a:lnTo>
                <a:pt x="601760" y="1015052"/>
              </a:lnTo>
            </a:path>
          </a:pathLst>
        </a:custGeom>
        <a:noFill/>
        <a:ln w="12700" cap="flat" cmpd="sng" algn="ctr">
          <a:solidFill>
            <a:srgbClr val="44546A"/>
          </a:solidFill>
          <a:prstDash val="solid"/>
          <a:miter lim="800000"/>
        </a:ln>
        <a:effectLst/>
      </dsp:spPr>
      <dsp:style>
        <a:lnRef idx="2">
          <a:scrgbClr r="0" g="0" b="0"/>
        </a:lnRef>
        <a:fillRef idx="0">
          <a:scrgbClr r="0" g="0" b="0"/>
        </a:fillRef>
        <a:effectRef idx="0">
          <a:scrgbClr r="0" g="0" b="0"/>
        </a:effectRef>
        <a:fontRef idx="minor"/>
      </dsp:style>
    </dsp:sp>
    <dsp:sp modelId="{95EA05DA-5C6E-40C5-9DB1-8236ECF5F989}">
      <dsp:nvSpPr>
        <dsp:cNvPr id="0" name=""/>
        <dsp:cNvSpPr/>
      </dsp:nvSpPr>
      <dsp:spPr>
        <a:xfrm>
          <a:off x="4913168" y="1581243"/>
          <a:ext cx="1670378" cy="223242"/>
        </a:xfrm>
        <a:custGeom>
          <a:avLst/>
          <a:gdLst/>
          <a:ahLst/>
          <a:cxnLst/>
          <a:rect l="0" t="0" r="0" b="0"/>
          <a:pathLst>
            <a:path>
              <a:moveTo>
                <a:pt x="0" y="0"/>
              </a:moveTo>
              <a:lnTo>
                <a:pt x="0" y="111621"/>
              </a:lnTo>
              <a:lnTo>
                <a:pt x="1670378" y="111621"/>
              </a:lnTo>
              <a:lnTo>
                <a:pt x="1670378" y="223242"/>
              </a:lnTo>
            </a:path>
          </a:pathLst>
        </a:custGeom>
        <a:noFill/>
        <a:ln w="12700" cap="flat" cmpd="sng" algn="ctr">
          <a:solidFill>
            <a:srgbClr val="A5A5A5">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FB2132F-6C51-4A59-8BF1-C67A7FC72358}">
      <dsp:nvSpPr>
        <dsp:cNvPr id="0" name=""/>
        <dsp:cNvSpPr/>
      </dsp:nvSpPr>
      <dsp:spPr>
        <a:xfrm>
          <a:off x="2176423" y="2615292"/>
          <a:ext cx="1535473" cy="1026140"/>
        </a:xfrm>
        <a:custGeom>
          <a:avLst/>
          <a:gdLst/>
          <a:ahLst/>
          <a:cxnLst/>
          <a:rect l="0" t="0" r="0" b="0"/>
          <a:pathLst>
            <a:path>
              <a:moveTo>
                <a:pt x="1535473" y="0"/>
              </a:moveTo>
              <a:lnTo>
                <a:pt x="1535473" y="1026140"/>
              </a:lnTo>
              <a:lnTo>
                <a:pt x="0" y="1026140"/>
              </a:lnTo>
            </a:path>
          </a:pathLst>
        </a:custGeom>
        <a:noFill/>
        <a:ln w="12700" cap="flat" cmpd="sng" algn="ctr">
          <a:solidFill>
            <a:srgbClr val="44546A"/>
          </a:solidFill>
          <a:prstDash val="solid"/>
          <a:miter lim="800000"/>
        </a:ln>
        <a:effectLst/>
      </dsp:spPr>
      <dsp:style>
        <a:lnRef idx="2">
          <a:scrgbClr r="0" g="0" b="0"/>
        </a:lnRef>
        <a:fillRef idx="0">
          <a:scrgbClr r="0" g="0" b="0"/>
        </a:fillRef>
        <a:effectRef idx="0">
          <a:scrgbClr r="0" g="0" b="0"/>
        </a:effectRef>
        <a:fontRef idx="minor"/>
      </dsp:style>
    </dsp:sp>
    <dsp:sp modelId="{A169C870-5403-4630-9CBE-2D7E53274C77}">
      <dsp:nvSpPr>
        <dsp:cNvPr id="0" name=""/>
        <dsp:cNvSpPr/>
      </dsp:nvSpPr>
      <dsp:spPr>
        <a:xfrm>
          <a:off x="3711897" y="2615292"/>
          <a:ext cx="1124594" cy="2214277"/>
        </a:xfrm>
        <a:custGeom>
          <a:avLst/>
          <a:gdLst/>
          <a:ahLst/>
          <a:cxnLst/>
          <a:rect l="0" t="0" r="0" b="0"/>
          <a:pathLst>
            <a:path>
              <a:moveTo>
                <a:pt x="0" y="0"/>
              </a:moveTo>
              <a:lnTo>
                <a:pt x="1124594" y="2214277"/>
              </a:lnTo>
            </a:path>
          </a:pathLst>
        </a:custGeom>
        <a:noFill/>
        <a:ln w="12700" cap="flat" cmpd="sng" algn="ctr">
          <a:solidFill>
            <a:srgbClr val="44546A"/>
          </a:solidFill>
          <a:prstDash val="solid"/>
          <a:miter lim="800000"/>
        </a:ln>
        <a:effectLst/>
      </dsp:spPr>
      <dsp:style>
        <a:lnRef idx="2">
          <a:scrgbClr r="0" g="0" b="0"/>
        </a:lnRef>
        <a:fillRef idx="0">
          <a:scrgbClr r="0" g="0" b="0"/>
        </a:fillRef>
        <a:effectRef idx="0">
          <a:scrgbClr r="0" g="0" b="0"/>
        </a:effectRef>
        <a:fontRef idx="minor"/>
      </dsp:style>
    </dsp:sp>
    <dsp:sp modelId="{CE713800-2788-48A4-967C-BB84BB2E57F0}">
      <dsp:nvSpPr>
        <dsp:cNvPr id="0" name=""/>
        <dsp:cNvSpPr/>
      </dsp:nvSpPr>
      <dsp:spPr>
        <a:xfrm>
          <a:off x="3711897" y="1581243"/>
          <a:ext cx="1201271" cy="223242"/>
        </a:xfrm>
        <a:custGeom>
          <a:avLst/>
          <a:gdLst/>
          <a:ahLst/>
          <a:cxnLst/>
          <a:rect l="0" t="0" r="0" b="0"/>
          <a:pathLst>
            <a:path>
              <a:moveTo>
                <a:pt x="1201271" y="0"/>
              </a:moveTo>
              <a:lnTo>
                <a:pt x="1201271" y="111621"/>
              </a:lnTo>
              <a:lnTo>
                <a:pt x="0" y="111621"/>
              </a:lnTo>
              <a:lnTo>
                <a:pt x="0" y="223242"/>
              </a:lnTo>
            </a:path>
          </a:pathLst>
        </a:custGeom>
        <a:noFill/>
        <a:ln w="12700" cap="flat" cmpd="sng" algn="ctr">
          <a:solidFill>
            <a:srgbClr val="A5A5A5">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57F58F1-1E48-47A8-8789-8E9C820255D6}">
      <dsp:nvSpPr>
        <dsp:cNvPr id="0" name=""/>
        <dsp:cNvSpPr/>
      </dsp:nvSpPr>
      <dsp:spPr>
        <a:xfrm>
          <a:off x="2173659" y="1581243"/>
          <a:ext cx="2739508" cy="223242"/>
        </a:xfrm>
        <a:custGeom>
          <a:avLst/>
          <a:gdLst/>
          <a:ahLst/>
          <a:cxnLst/>
          <a:rect l="0" t="0" r="0" b="0"/>
          <a:pathLst>
            <a:path>
              <a:moveTo>
                <a:pt x="2739508" y="0"/>
              </a:moveTo>
              <a:lnTo>
                <a:pt x="2739508" y="111621"/>
              </a:lnTo>
              <a:lnTo>
                <a:pt x="0" y="111621"/>
              </a:lnTo>
              <a:lnTo>
                <a:pt x="0" y="223242"/>
              </a:lnTo>
            </a:path>
          </a:pathLst>
        </a:custGeom>
        <a:noFill/>
        <a:ln w="12700" cap="flat" cmpd="sng" algn="ctr">
          <a:solidFill>
            <a:srgbClr val="A5A5A5">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B5786B01-621E-4C6E-9C25-754AB38F8740}">
      <dsp:nvSpPr>
        <dsp:cNvPr id="0" name=""/>
        <dsp:cNvSpPr/>
      </dsp:nvSpPr>
      <dsp:spPr>
        <a:xfrm>
          <a:off x="785440" y="1581243"/>
          <a:ext cx="4127727" cy="223242"/>
        </a:xfrm>
        <a:custGeom>
          <a:avLst/>
          <a:gdLst/>
          <a:ahLst/>
          <a:cxnLst/>
          <a:rect l="0" t="0" r="0" b="0"/>
          <a:pathLst>
            <a:path>
              <a:moveTo>
                <a:pt x="4127727" y="0"/>
              </a:moveTo>
              <a:lnTo>
                <a:pt x="4127727" y="111621"/>
              </a:lnTo>
              <a:lnTo>
                <a:pt x="0" y="111621"/>
              </a:lnTo>
              <a:lnTo>
                <a:pt x="0" y="223242"/>
              </a:lnTo>
            </a:path>
          </a:pathLst>
        </a:custGeom>
        <a:noFill/>
        <a:ln w="12700" cap="flat" cmpd="sng" algn="ctr">
          <a:solidFill>
            <a:srgbClr val="A5A5A5">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00E8003B-DB33-4E1B-AB5B-E300252AD891}">
      <dsp:nvSpPr>
        <dsp:cNvPr id="0" name=""/>
        <dsp:cNvSpPr/>
      </dsp:nvSpPr>
      <dsp:spPr>
        <a:xfrm>
          <a:off x="534502" y="573818"/>
          <a:ext cx="2398764" cy="861328"/>
        </a:xfrm>
        <a:prstGeom prst="rect">
          <a:avLst/>
        </a:prstGeom>
        <a:solidFill>
          <a:srgbClr val="660033"/>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solidFill>
                <a:sysClr val="window" lastClr="FFFFFF"/>
              </a:solidFill>
              <a:latin typeface="Calibri"/>
              <a:ea typeface="+mn-ea"/>
              <a:cs typeface="+mn-cs"/>
            </a:rPr>
            <a:t>Tratados Internacionales</a:t>
          </a:r>
          <a:endParaRPr lang="es-MX" sz="1600" kern="1200" dirty="0">
            <a:solidFill>
              <a:sysClr val="window" lastClr="FFFFFF"/>
            </a:solidFill>
            <a:latin typeface="Calibri"/>
            <a:ea typeface="+mn-ea"/>
            <a:cs typeface="+mn-cs"/>
          </a:endParaRPr>
        </a:p>
      </dsp:txBody>
      <dsp:txXfrm>
        <a:off x="534502" y="573818"/>
        <a:ext cx="2398764" cy="861328"/>
      </dsp:txXfrm>
    </dsp:sp>
    <dsp:sp modelId="{81988D11-28F9-462D-9DA0-1D5A401E8789}">
      <dsp:nvSpPr>
        <dsp:cNvPr id="0" name=""/>
        <dsp:cNvSpPr/>
      </dsp:nvSpPr>
      <dsp:spPr>
        <a:xfrm>
          <a:off x="3600326" y="573818"/>
          <a:ext cx="2625684" cy="1007425"/>
        </a:xfrm>
        <a:prstGeom prst="rect">
          <a:avLst/>
        </a:prstGeom>
        <a:solidFill>
          <a:srgbClr val="44546A"/>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solidFill>
                <a:sysClr val="window" lastClr="FFFFFF"/>
              </a:solidFill>
              <a:latin typeface="Calibri"/>
              <a:ea typeface="+mn-ea"/>
              <a:cs typeface="+mn-cs"/>
            </a:rPr>
            <a:t>Constitución Política de los Estados Unidos Mexicanos</a:t>
          </a:r>
          <a:endParaRPr lang="es-MX" sz="1600" kern="1200" dirty="0">
            <a:solidFill>
              <a:sysClr val="window" lastClr="FFFFFF"/>
            </a:solidFill>
            <a:latin typeface="Calibri"/>
            <a:ea typeface="+mn-ea"/>
            <a:cs typeface="+mn-cs"/>
          </a:endParaRPr>
        </a:p>
      </dsp:txBody>
      <dsp:txXfrm>
        <a:off x="3600326" y="573818"/>
        <a:ext cx="2625684" cy="1007425"/>
      </dsp:txXfrm>
    </dsp:sp>
    <dsp:sp modelId="{17485C6C-E3B2-47B3-B145-8E6EB00F5488}">
      <dsp:nvSpPr>
        <dsp:cNvPr id="0" name=""/>
        <dsp:cNvSpPr/>
      </dsp:nvSpPr>
      <dsp:spPr>
        <a:xfrm>
          <a:off x="119933" y="1804486"/>
          <a:ext cx="1331015" cy="760433"/>
        </a:xfrm>
        <a:prstGeom prst="rect">
          <a:avLst/>
        </a:prstGeom>
        <a:solidFill>
          <a:srgbClr val="FF7C8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solidFill>
                <a:sysClr val="window" lastClr="FFFFFF"/>
              </a:solidFill>
              <a:latin typeface="Calibri"/>
              <a:ea typeface="+mn-ea"/>
              <a:cs typeface="+mn-cs"/>
            </a:rPr>
            <a:t>Derechos </a:t>
          </a:r>
        </a:p>
        <a:p>
          <a:pPr lvl="0" algn="ctr" defTabSz="533400">
            <a:lnSpc>
              <a:spcPct val="90000"/>
            </a:lnSpc>
            <a:spcBef>
              <a:spcPct val="0"/>
            </a:spcBef>
            <a:spcAft>
              <a:spcPct val="35000"/>
            </a:spcAft>
          </a:pPr>
          <a:r>
            <a:rPr lang="es-MX" sz="1200" kern="1200" dirty="0" smtClean="0">
              <a:solidFill>
                <a:sysClr val="window" lastClr="FFFFFF"/>
              </a:solidFill>
              <a:latin typeface="Calibri"/>
              <a:ea typeface="+mn-ea"/>
              <a:cs typeface="+mn-cs"/>
            </a:rPr>
            <a:t>político-electorales</a:t>
          </a:r>
          <a:endParaRPr lang="es-MX" sz="1200" kern="1200" dirty="0">
            <a:solidFill>
              <a:sysClr val="window" lastClr="FFFFFF"/>
            </a:solidFill>
            <a:latin typeface="Calibri"/>
            <a:ea typeface="+mn-ea"/>
            <a:cs typeface="+mn-cs"/>
          </a:endParaRPr>
        </a:p>
      </dsp:txBody>
      <dsp:txXfrm>
        <a:off x="119933" y="1804486"/>
        <a:ext cx="1331015" cy="760433"/>
      </dsp:txXfrm>
    </dsp:sp>
    <dsp:sp modelId="{96838E15-D1F8-482E-A4BD-70B8913ECD1A}">
      <dsp:nvSpPr>
        <dsp:cNvPr id="0" name=""/>
        <dsp:cNvSpPr/>
      </dsp:nvSpPr>
      <dsp:spPr>
        <a:xfrm>
          <a:off x="1687245" y="1804486"/>
          <a:ext cx="972827" cy="763038"/>
        </a:xfrm>
        <a:prstGeom prst="rect">
          <a:avLst/>
        </a:prstGeom>
        <a:solidFill>
          <a:srgbClr val="FF7C8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solidFill>
                <a:sysClr val="window" lastClr="FFFFFF"/>
              </a:solidFill>
              <a:latin typeface="Calibri"/>
              <a:ea typeface="+mn-ea"/>
              <a:cs typeface="+mn-cs"/>
            </a:rPr>
            <a:t>Proceso </a:t>
          </a:r>
          <a:r>
            <a:rPr lang="es-MX" sz="1200" kern="1200" dirty="0" smtClean="0">
              <a:solidFill>
                <a:sysClr val="window" lastClr="FFFFFF"/>
              </a:solidFill>
              <a:latin typeface="Calibri"/>
              <a:ea typeface="+mn-ea"/>
              <a:cs typeface="+mn-cs"/>
            </a:rPr>
            <a:t>electoral</a:t>
          </a:r>
          <a:endParaRPr lang="es-MX" sz="1400" kern="1200" dirty="0">
            <a:solidFill>
              <a:sysClr val="window" lastClr="FFFFFF"/>
            </a:solidFill>
            <a:latin typeface="Calibri"/>
            <a:ea typeface="+mn-ea"/>
            <a:cs typeface="+mn-cs"/>
          </a:endParaRPr>
        </a:p>
      </dsp:txBody>
      <dsp:txXfrm>
        <a:off x="1687245" y="1804486"/>
        <a:ext cx="972827" cy="763038"/>
      </dsp:txXfrm>
    </dsp:sp>
    <dsp:sp modelId="{F89FC4AB-D575-428B-84AB-ABDE054D4533}">
      <dsp:nvSpPr>
        <dsp:cNvPr id="0" name=""/>
        <dsp:cNvSpPr/>
      </dsp:nvSpPr>
      <dsp:spPr>
        <a:xfrm>
          <a:off x="2909733" y="1804486"/>
          <a:ext cx="1604328" cy="810806"/>
        </a:xfrm>
        <a:prstGeom prst="rect">
          <a:avLst/>
        </a:prstGeom>
        <a:solidFill>
          <a:srgbClr val="FF7C8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solidFill>
                <a:sysClr val="window" lastClr="FFFFFF"/>
              </a:solidFill>
              <a:latin typeface="Calibri"/>
              <a:ea typeface="+mn-ea"/>
              <a:cs typeface="+mn-cs"/>
            </a:rPr>
            <a:t>Autoridades electorales</a:t>
          </a:r>
          <a:endParaRPr lang="es-MX" sz="1400" kern="1200" dirty="0">
            <a:solidFill>
              <a:sysClr val="window" lastClr="FFFFFF"/>
            </a:solidFill>
            <a:latin typeface="Calibri"/>
            <a:ea typeface="+mn-ea"/>
            <a:cs typeface="+mn-cs"/>
          </a:endParaRPr>
        </a:p>
      </dsp:txBody>
      <dsp:txXfrm>
        <a:off x="2909733" y="1804486"/>
        <a:ext cx="1604328" cy="810806"/>
      </dsp:txXfrm>
    </dsp:sp>
    <dsp:sp modelId="{F7DBFEDA-BDB4-43D0-B068-06FAC394DFFF}">
      <dsp:nvSpPr>
        <dsp:cNvPr id="0" name=""/>
        <dsp:cNvSpPr/>
      </dsp:nvSpPr>
      <dsp:spPr>
        <a:xfrm>
          <a:off x="2327775" y="4198014"/>
          <a:ext cx="2508716" cy="1263112"/>
        </a:xfrm>
        <a:prstGeom prst="rect">
          <a:avLst/>
        </a:prstGeom>
        <a:solidFill>
          <a:srgbClr val="9933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solidFill>
                <a:sysClr val="window" lastClr="FFFFFF"/>
              </a:solidFill>
              <a:latin typeface="Calibri"/>
              <a:ea typeface="+mn-ea"/>
              <a:cs typeface="+mn-cs"/>
            </a:rPr>
            <a:t>Ley Electoral del Estado de Querétaro y Lineamientos de Paridad del IEEQ</a:t>
          </a:r>
          <a:endParaRPr lang="es-MX" sz="1200" kern="1200" dirty="0">
            <a:solidFill>
              <a:sysClr val="window" lastClr="FFFFFF"/>
            </a:solidFill>
            <a:latin typeface="Calibri"/>
            <a:ea typeface="+mn-ea"/>
            <a:cs typeface="+mn-cs"/>
          </a:endParaRPr>
        </a:p>
      </dsp:txBody>
      <dsp:txXfrm>
        <a:off x="2327775" y="4198014"/>
        <a:ext cx="2508716" cy="1263112"/>
      </dsp:txXfrm>
    </dsp:sp>
    <dsp:sp modelId="{178BBE00-A8AC-4915-94AC-9380CAD66F5D}">
      <dsp:nvSpPr>
        <dsp:cNvPr id="0" name=""/>
        <dsp:cNvSpPr/>
      </dsp:nvSpPr>
      <dsp:spPr>
        <a:xfrm>
          <a:off x="220987" y="3132126"/>
          <a:ext cx="1955435" cy="1018613"/>
        </a:xfrm>
        <a:prstGeom prst="rect">
          <a:avLst/>
        </a:prstGeom>
        <a:solidFill>
          <a:srgbClr val="9933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solidFill>
                <a:sysClr val="window" lastClr="FFFFFF"/>
              </a:solidFill>
              <a:latin typeface="Calibri"/>
              <a:ea typeface="+mn-ea"/>
              <a:cs typeface="+mn-cs"/>
            </a:rPr>
            <a:t>Tribunal Electoral del TEPJF, INE, TEEQ e IEEQ</a:t>
          </a:r>
          <a:endParaRPr lang="es-MX" sz="1400" kern="1200" dirty="0">
            <a:solidFill>
              <a:sysClr val="window" lastClr="FFFFFF"/>
            </a:solidFill>
            <a:latin typeface="Calibri"/>
            <a:ea typeface="+mn-ea"/>
            <a:cs typeface="+mn-cs"/>
          </a:endParaRPr>
        </a:p>
      </dsp:txBody>
      <dsp:txXfrm>
        <a:off x="220987" y="3132126"/>
        <a:ext cx="1955435" cy="1018613"/>
      </dsp:txXfrm>
    </dsp:sp>
    <dsp:sp modelId="{198D18B6-0148-4AE1-8B1D-BF11929B04F8}">
      <dsp:nvSpPr>
        <dsp:cNvPr id="0" name=""/>
        <dsp:cNvSpPr/>
      </dsp:nvSpPr>
      <dsp:spPr>
        <a:xfrm>
          <a:off x="5561967" y="1804486"/>
          <a:ext cx="2043159" cy="768571"/>
        </a:xfrm>
        <a:prstGeom prst="rect">
          <a:avLst/>
        </a:prstGeom>
        <a:solidFill>
          <a:srgbClr val="FF7C8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solidFill>
                <a:sysClr val="window" lastClr="FFFFFF"/>
              </a:solidFill>
              <a:latin typeface="Calibri"/>
              <a:ea typeface="+mn-ea"/>
              <a:cs typeface="+mn-cs"/>
            </a:rPr>
            <a:t>Sistema de Partidos Políticos</a:t>
          </a:r>
          <a:endParaRPr lang="es-MX" sz="1600" kern="1200" dirty="0">
            <a:solidFill>
              <a:sysClr val="window" lastClr="FFFFFF"/>
            </a:solidFill>
            <a:latin typeface="Calibri"/>
            <a:ea typeface="+mn-ea"/>
            <a:cs typeface="+mn-cs"/>
          </a:endParaRPr>
        </a:p>
      </dsp:txBody>
      <dsp:txXfrm>
        <a:off x="5561967" y="1804486"/>
        <a:ext cx="2043159" cy="768571"/>
      </dsp:txXfrm>
    </dsp:sp>
    <dsp:sp modelId="{2E408D65-B170-460B-87AF-CE9BD9EEC27E}">
      <dsp:nvSpPr>
        <dsp:cNvPr id="0" name=""/>
        <dsp:cNvSpPr/>
      </dsp:nvSpPr>
      <dsp:spPr>
        <a:xfrm>
          <a:off x="6368043" y="2796300"/>
          <a:ext cx="1673055" cy="1583619"/>
        </a:xfrm>
        <a:prstGeom prst="rect">
          <a:avLst/>
        </a:prstGeom>
        <a:solidFill>
          <a:srgbClr val="9933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solidFill>
                <a:sysClr val="window" lastClr="FFFFFF"/>
              </a:solidFill>
              <a:latin typeface="Calibri"/>
              <a:ea typeface="+mn-ea"/>
              <a:cs typeface="+mn-cs"/>
            </a:rPr>
            <a:t>Ley General de Partidos Políticos</a:t>
          </a:r>
          <a:endParaRPr lang="es-MX" sz="1200" kern="1200" dirty="0">
            <a:solidFill>
              <a:sysClr val="window" lastClr="FFFFFF"/>
            </a:solidFill>
            <a:latin typeface="Calibri"/>
            <a:ea typeface="+mn-ea"/>
            <a:cs typeface="+mn-cs"/>
          </a:endParaRPr>
        </a:p>
      </dsp:txBody>
      <dsp:txXfrm>
        <a:off x="6368043" y="2796300"/>
        <a:ext cx="1673055" cy="1583619"/>
      </dsp:txXfrm>
    </dsp:sp>
    <dsp:sp modelId="{ADA1127C-1D31-46FD-B1FD-50CFC0FC1E30}">
      <dsp:nvSpPr>
        <dsp:cNvPr id="0" name=""/>
        <dsp:cNvSpPr/>
      </dsp:nvSpPr>
      <dsp:spPr>
        <a:xfrm>
          <a:off x="8060818" y="1804486"/>
          <a:ext cx="1542203" cy="903101"/>
        </a:xfrm>
        <a:prstGeom prst="rect">
          <a:avLst/>
        </a:prstGeom>
        <a:solidFill>
          <a:srgbClr val="FF7C8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solidFill>
                <a:sysClr val="window" lastClr="FFFFFF"/>
              </a:solidFill>
              <a:latin typeface="Calibri"/>
              <a:ea typeface="+mn-ea"/>
              <a:cs typeface="+mn-cs"/>
            </a:rPr>
            <a:t>Candidaturas independientes</a:t>
          </a:r>
          <a:endParaRPr lang="es-MX" sz="1600" kern="1200" dirty="0">
            <a:solidFill>
              <a:sysClr val="window" lastClr="FFFFFF"/>
            </a:solidFill>
            <a:latin typeface="Calibri"/>
            <a:ea typeface="+mn-ea"/>
            <a:cs typeface="+mn-cs"/>
          </a:endParaRPr>
        </a:p>
      </dsp:txBody>
      <dsp:txXfrm>
        <a:off x="8060818" y="1804486"/>
        <a:ext cx="1542203" cy="903101"/>
      </dsp:txXfrm>
    </dsp:sp>
    <dsp:sp modelId="{C46122F7-48B3-4C94-ADC8-52B225C26D52}">
      <dsp:nvSpPr>
        <dsp:cNvPr id="0" name=""/>
        <dsp:cNvSpPr/>
      </dsp:nvSpPr>
      <dsp:spPr>
        <a:xfrm>
          <a:off x="8544468" y="2930830"/>
          <a:ext cx="1065866" cy="1002205"/>
        </a:xfrm>
        <a:prstGeom prst="rect">
          <a:avLst/>
        </a:prstGeom>
        <a:solidFill>
          <a:srgbClr val="9933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solidFill>
                <a:sysClr val="window" lastClr="FFFFFF"/>
              </a:solidFill>
              <a:latin typeface="Calibri"/>
              <a:ea typeface="+mn-ea"/>
              <a:cs typeface="+mn-cs"/>
            </a:rPr>
            <a:t>Mismas disposiciones</a:t>
          </a:r>
          <a:endParaRPr lang="es-MX" sz="1200" kern="1200" dirty="0">
            <a:solidFill>
              <a:sysClr val="window" lastClr="FFFFFF"/>
            </a:solidFill>
            <a:latin typeface="Calibri"/>
            <a:ea typeface="+mn-ea"/>
            <a:cs typeface="+mn-cs"/>
          </a:endParaRPr>
        </a:p>
      </dsp:txBody>
      <dsp:txXfrm>
        <a:off x="8544468" y="2930830"/>
        <a:ext cx="1065866" cy="1002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87984-3A8C-46F8-BA89-E2EB916E373B}">
      <dsp:nvSpPr>
        <dsp:cNvPr id="0" name=""/>
        <dsp:cNvSpPr/>
      </dsp:nvSpPr>
      <dsp:spPr>
        <a:xfrm>
          <a:off x="4636835" y="3321656"/>
          <a:ext cx="517907" cy="820136"/>
        </a:xfrm>
        <a:custGeom>
          <a:avLst/>
          <a:gdLst/>
          <a:ahLst/>
          <a:cxnLst/>
          <a:rect l="0" t="0" r="0" b="0"/>
          <a:pathLst>
            <a:path>
              <a:moveTo>
                <a:pt x="0" y="45720"/>
              </a:moveTo>
              <a:lnTo>
                <a:pt x="492083" y="45720"/>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MX" sz="800" kern="1200" dirty="0">
            <a:solidFill>
              <a:sysClr val="windowText" lastClr="000000">
                <a:hueOff val="0"/>
                <a:satOff val="0"/>
                <a:lumOff val="0"/>
                <a:alphaOff val="0"/>
              </a:sysClr>
            </a:solidFill>
            <a:latin typeface="Calibri"/>
            <a:ea typeface="+mn-ea"/>
            <a:cs typeface="+mn-cs"/>
          </a:endParaRPr>
        </a:p>
      </dsp:txBody>
      <dsp:txXfrm>
        <a:off x="4871539" y="3707474"/>
        <a:ext cx="0" cy="0"/>
      </dsp:txXfrm>
    </dsp:sp>
    <dsp:sp modelId="{43D5ADCA-2D5C-4A24-BE9A-1D582147F570}">
      <dsp:nvSpPr>
        <dsp:cNvPr id="0" name=""/>
        <dsp:cNvSpPr/>
      </dsp:nvSpPr>
      <dsp:spPr>
        <a:xfrm>
          <a:off x="2155811" y="2487969"/>
          <a:ext cx="532196" cy="833686"/>
        </a:xfrm>
        <a:custGeom>
          <a:avLst/>
          <a:gdLst/>
          <a:ahLst/>
          <a:cxnLst/>
          <a:rect l="0" t="0" r="0" b="0"/>
          <a:pathLst>
            <a:path>
              <a:moveTo>
                <a:pt x="0" y="0"/>
              </a:moveTo>
              <a:lnTo>
                <a:pt x="246041" y="0"/>
              </a:lnTo>
              <a:lnTo>
                <a:pt x="246041" y="468829"/>
              </a:lnTo>
              <a:lnTo>
                <a:pt x="492083" y="468829"/>
              </a:lnTo>
            </a:path>
          </a:pathLst>
        </a:custGeom>
        <a:noFill/>
        <a:ln w="12700" cap="flat" cmpd="sng" algn="ctr">
          <a:solidFill>
            <a:srgbClr val="A5A5A5">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MX" sz="800" kern="1200" dirty="0">
            <a:solidFill>
              <a:sysClr val="windowText" lastClr="000000">
                <a:hueOff val="0"/>
                <a:satOff val="0"/>
                <a:lumOff val="0"/>
                <a:alphaOff val="0"/>
              </a:sysClr>
            </a:solidFill>
            <a:latin typeface="Calibri"/>
            <a:ea typeface="+mn-ea"/>
            <a:cs typeface="+mn-cs"/>
          </a:endParaRPr>
        </a:p>
      </dsp:txBody>
      <dsp:txXfrm>
        <a:off x="2397182" y="2880086"/>
        <a:ext cx="0" cy="0"/>
      </dsp:txXfrm>
    </dsp:sp>
    <dsp:sp modelId="{9D4C598E-AD90-4036-85CA-AB1166F506A3}">
      <dsp:nvSpPr>
        <dsp:cNvPr id="0" name=""/>
        <dsp:cNvSpPr/>
      </dsp:nvSpPr>
      <dsp:spPr>
        <a:xfrm>
          <a:off x="4809090" y="1398807"/>
          <a:ext cx="543734" cy="91440"/>
        </a:xfrm>
        <a:custGeom>
          <a:avLst/>
          <a:gdLst/>
          <a:ahLst/>
          <a:cxnLst/>
          <a:rect l="0" t="0" r="0" b="0"/>
          <a:pathLst>
            <a:path>
              <a:moveTo>
                <a:pt x="0" y="45720"/>
              </a:moveTo>
              <a:lnTo>
                <a:pt x="492083" y="45720"/>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MX" sz="800" kern="1200" dirty="0">
            <a:solidFill>
              <a:sysClr val="windowText" lastClr="000000">
                <a:hueOff val="0"/>
                <a:satOff val="0"/>
                <a:lumOff val="0"/>
                <a:alphaOff val="0"/>
              </a:sysClr>
            </a:solidFill>
            <a:latin typeface="Calibri"/>
            <a:ea typeface="+mn-ea"/>
            <a:cs typeface="+mn-cs"/>
          </a:endParaRPr>
        </a:p>
      </dsp:txBody>
      <dsp:txXfrm>
        <a:off x="5067364" y="1430934"/>
        <a:ext cx="0" cy="0"/>
      </dsp:txXfrm>
    </dsp:sp>
    <dsp:sp modelId="{75C95EBD-66B2-40A4-9500-DFADC4A3E1F8}">
      <dsp:nvSpPr>
        <dsp:cNvPr id="0" name=""/>
        <dsp:cNvSpPr/>
      </dsp:nvSpPr>
      <dsp:spPr>
        <a:xfrm>
          <a:off x="2155811" y="1444527"/>
          <a:ext cx="506369" cy="1043442"/>
        </a:xfrm>
        <a:custGeom>
          <a:avLst/>
          <a:gdLst/>
          <a:ahLst/>
          <a:cxnLst/>
          <a:rect l="0" t="0" r="0" b="0"/>
          <a:pathLst>
            <a:path>
              <a:moveTo>
                <a:pt x="0" y="468829"/>
              </a:moveTo>
              <a:lnTo>
                <a:pt x="246041" y="468829"/>
              </a:lnTo>
              <a:lnTo>
                <a:pt x="246041" y="0"/>
              </a:lnTo>
              <a:lnTo>
                <a:pt x="492083" y="0"/>
              </a:lnTo>
            </a:path>
          </a:pathLst>
        </a:custGeom>
        <a:noFill/>
        <a:ln w="12700" cap="flat" cmpd="sng" algn="ctr">
          <a:solidFill>
            <a:srgbClr val="A5A5A5">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MX" sz="800" kern="1200" dirty="0">
            <a:solidFill>
              <a:sysClr val="windowText" lastClr="000000">
                <a:hueOff val="0"/>
                <a:satOff val="0"/>
                <a:lumOff val="0"/>
                <a:alphaOff val="0"/>
              </a:sysClr>
            </a:solidFill>
            <a:latin typeface="Calibri"/>
            <a:ea typeface="+mn-ea"/>
            <a:cs typeface="+mn-cs"/>
          </a:endParaRPr>
        </a:p>
      </dsp:txBody>
      <dsp:txXfrm>
        <a:off x="2380000" y="1937253"/>
        <a:ext cx="0" cy="0"/>
      </dsp:txXfrm>
    </dsp:sp>
    <dsp:sp modelId="{2D2A34F7-0708-4E08-BBA8-ADFCC26BFCAB}">
      <dsp:nvSpPr>
        <dsp:cNvPr id="0" name=""/>
        <dsp:cNvSpPr/>
      </dsp:nvSpPr>
      <dsp:spPr>
        <a:xfrm>
          <a:off x="3407" y="1610053"/>
          <a:ext cx="2548974" cy="1755832"/>
        </a:xfrm>
        <a:prstGeom prst="rect">
          <a:avLst/>
        </a:prstGeom>
        <a:solidFill>
          <a:srgbClr val="660033"/>
        </a:solidFill>
        <a:ln w="19050" cap="flat" cmpd="sng" algn="ctr">
          <a:solidFill>
            <a:sysClr val="window" lastClr="FFFFFF">
              <a:hueOff val="0"/>
              <a:satOff val="0"/>
              <a:lumOff val="0"/>
              <a:alphaOff val="0"/>
            </a:sys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s-MX" sz="4400" kern="1200" cap="small" baseline="0" dirty="0" smtClean="0">
              <a:solidFill>
                <a:sysClr val="window" lastClr="FFFFFF"/>
              </a:solidFill>
              <a:latin typeface="Calibri"/>
              <a:ea typeface="+mn-ea"/>
              <a:cs typeface="+mn-cs"/>
            </a:rPr>
            <a:t>Acción afirmativa</a:t>
          </a:r>
          <a:endParaRPr lang="es-MX" sz="4400" kern="1200" cap="small" baseline="0" dirty="0">
            <a:solidFill>
              <a:sysClr val="window" lastClr="FFFFFF"/>
            </a:solidFill>
            <a:latin typeface="Calibri"/>
            <a:ea typeface="+mn-ea"/>
            <a:cs typeface="+mn-cs"/>
          </a:endParaRPr>
        </a:p>
      </dsp:txBody>
      <dsp:txXfrm>
        <a:off x="3407" y="1610053"/>
        <a:ext cx="2548974" cy="1755832"/>
      </dsp:txXfrm>
    </dsp:sp>
    <dsp:sp modelId="{F4DE0ED8-D155-4504-8EB9-1EE013CABDF9}">
      <dsp:nvSpPr>
        <dsp:cNvPr id="0" name=""/>
        <dsp:cNvSpPr/>
      </dsp:nvSpPr>
      <dsp:spPr>
        <a:xfrm>
          <a:off x="2662180" y="880722"/>
          <a:ext cx="2146909" cy="1127611"/>
        </a:xfrm>
        <a:prstGeom prst="rect">
          <a:avLst/>
        </a:prstGeom>
        <a:solidFill>
          <a:srgbClr val="A5A5A5">
            <a:hueOff val="0"/>
            <a:satOff val="0"/>
            <a:lumOff val="0"/>
            <a:alphaOff val="0"/>
          </a:srgbClr>
        </a:solidFill>
        <a:ln w="19050" cap="flat" cmpd="sng" algn="ctr">
          <a:solidFill>
            <a:sysClr val="window" lastClr="FFFFFF">
              <a:hueOff val="0"/>
              <a:satOff val="0"/>
              <a:lumOff val="0"/>
              <a:alphaOff val="0"/>
            </a:sys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kern="1200" dirty="0" smtClean="0">
              <a:solidFill>
                <a:sysClr val="window" lastClr="FFFFFF"/>
              </a:solidFill>
              <a:latin typeface="Calibri"/>
              <a:ea typeface="+mn-ea"/>
              <a:cs typeface="+mn-cs"/>
            </a:rPr>
            <a:t>Medida compensatoria</a:t>
          </a:r>
          <a:endParaRPr lang="es-MX" sz="2400" kern="1200" dirty="0">
            <a:solidFill>
              <a:sysClr val="window" lastClr="FFFFFF"/>
            </a:solidFill>
            <a:latin typeface="Calibri"/>
            <a:ea typeface="+mn-ea"/>
            <a:cs typeface="+mn-cs"/>
          </a:endParaRPr>
        </a:p>
      </dsp:txBody>
      <dsp:txXfrm>
        <a:off x="2662180" y="880722"/>
        <a:ext cx="2146909" cy="1127611"/>
      </dsp:txXfrm>
    </dsp:sp>
    <dsp:sp modelId="{8B711D2A-5043-4C2A-BC91-358720CBCB9D}">
      <dsp:nvSpPr>
        <dsp:cNvPr id="0" name=""/>
        <dsp:cNvSpPr/>
      </dsp:nvSpPr>
      <dsp:spPr>
        <a:xfrm>
          <a:off x="5352825" y="4318"/>
          <a:ext cx="3779446" cy="2880418"/>
        </a:xfrm>
        <a:prstGeom prst="rect">
          <a:avLst/>
        </a:prstGeom>
        <a:solidFill>
          <a:srgbClr val="FFCCCC"/>
        </a:solidFill>
        <a:ln w="19050" cap="flat" cmpd="sng" algn="ctr">
          <a:solidFill>
            <a:sysClr val="window" lastClr="FFFFFF">
              <a:hueOff val="0"/>
              <a:satOff val="0"/>
              <a:lumOff val="0"/>
              <a:alphaOff val="0"/>
            </a:sys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just" defTabSz="666750">
            <a:lnSpc>
              <a:spcPct val="90000"/>
            </a:lnSpc>
            <a:spcBef>
              <a:spcPct val="0"/>
            </a:spcBef>
            <a:spcAft>
              <a:spcPct val="35000"/>
            </a:spcAft>
          </a:pPr>
          <a:r>
            <a:rPr lang="es-MX" sz="1500" kern="1200" dirty="0" smtClean="0">
              <a:solidFill>
                <a:srgbClr val="E7E6E6">
                  <a:lumMod val="25000"/>
                </a:srgbClr>
              </a:solidFill>
              <a:latin typeface="Calibri"/>
              <a:ea typeface="+mn-ea"/>
              <a:cs typeface="+mn-cs"/>
            </a:rPr>
            <a:t>Que tiene como propósito revertir escenarios de desigualdad histórica y de facto que enfrentan ciertos grupos humanos en el ejercicio de sus derechos y garantizar un plano de igualdad sustantiva en el acceso a los bienes, servicios y oportunidades de que disponen la mayoría de los sectores sociales.</a:t>
          </a:r>
          <a:endParaRPr lang="es-MX" sz="1500" kern="1200" dirty="0">
            <a:solidFill>
              <a:srgbClr val="E7E6E6">
                <a:lumMod val="25000"/>
              </a:srgbClr>
            </a:solidFill>
            <a:latin typeface="Calibri"/>
            <a:ea typeface="+mn-ea"/>
            <a:cs typeface="+mn-cs"/>
          </a:endParaRPr>
        </a:p>
      </dsp:txBody>
      <dsp:txXfrm>
        <a:off x="5352825" y="4318"/>
        <a:ext cx="3779446" cy="2880418"/>
      </dsp:txXfrm>
    </dsp:sp>
    <dsp:sp modelId="{E9E686D8-5D6D-49F2-9B18-07194B41BD02}">
      <dsp:nvSpPr>
        <dsp:cNvPr id="0" name=""/>
        <dsp:cNvSpPr/>
      </dsp:nvSpPr>
      <dsp:spPr>
        <a:xfrm>
          <a:off x="2688008" y="2838954"/>
          <a:ext cx="1948826" cy="965402"/>
        </a:xfrm>
        <a:prstGeom prst="rect">
          <a:avLst/>
        </a:prstGeom>
        <a:solidFill>
          <a:srgbClr val="A5A5A5">
            <a:hueOff val="0"/>
            <a:satOff val="0"/>
            <a:lumOff val="0"/>
            <a:alphaOff val="0"/>
          </a:srgbClr>
        </a:solidFill>
        <a:ln w="19050" cap="flat" cmpd="sng" algn="ctr">
          <a:solidFill>
            <a:sysClr val="window" lastClr="FFFFFF">
              <a:hueOff val="0"/>
              <a:satOff val="0"/>
              <a:lumOff val="0"/>
              <a:alphaOff val="0"/>
            </a:sys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solidFill>
                <a:sysClr val="window" lastClr="FFFFFF"/>
              </a:solidFill>
              <a:latin typeface="Calibri"/>
              <a:ea typeface="+mn-ea"/>
              <a:cs typeface="+mn-cs"/>
            </a:rPr>
            <a:t>Temporal</a:t>
          </a:r>
          <a:endParaRPr lang="es-MX" sz="2000" kern="1200" dirty="0">
            <a:solidFill>
              <a:sysClr val="window" lastClr="FFFFFF"/>
            </a:solidFill>
            <a:latin typeface="Calibri"/>
            <a:ea typeface="+mn-ea"/>
            <a:cs typeface="+mn-cs"/>
          </a:endParaRPr>
        </a:p>
      </dsp:txBody>
      <dsp:txXfrm>
        <a:off x="2688008" y="2838954"/>
        <a:ext cx="1948826" cy="965402"/>
      </dsp:txXfrm>
    </dsp:sp>
    <dsp:sp modelId="{D7ACBEA2-1D51-42B7-9FA5-11B56B801EA3}">
      <dsp:nvSpPr>
        <dsp:cNvPr id="0" name=""/>
        <dsp:cNvSpPr/>
      </dsp:nvSpPr>
      <dsp:spPr>
        <a:xfrm>
          <a:off x="5154742" y="3005950"/>
          <a:ext cx="3960917" cy="2271684"/>
        </a:xfrm>
        <a:prstGeom prst="rect">
          <a:avLst/>
        </a:prstGeom>
        <a:solidFill>
          <a:srgbClr val="FFCCCC"/>
        </a:solidFill>
        <a:ln w="19050" cap="flat" cmpd="sng" algn="ctr">
          <a:solidFill>
            <a:sysClr val="window" lastClr="FFFFFF">
              <a:hueOff val="0"/>
              <a:satOff val="0"/>
              <a:lumOff val="0"/>
              <a:alphaOff val="0"/>
            </a:sys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just" defTabSz="666750">
            <a:lnSpc>
              <a:spcPct val="90000"/>
            </a:lnSpc>
            <a:spcBef>
              <a:spcPct val="0"/>
            </a:spcBef>
            <a:spcAft>
              <a:spcPct val="35000"/>
            </a:spcAft>
          </a:pPr>
          <a:r>
            <a:rPr lang="es-MX" sz="1500" kern="1200" dirty="0" smtClean="0">
              <a:solidFill>
                <a:srgbClr val="E7E6E6">
                  <a:lumMod val="25000"/>
                </a:srgbClr>
              </a:solidFill>
              <a:latin typeface="Calibri"/>
              <a:ea typeface="+mn-ea"/>
              <a:cs typeface="+mn-cs"/>
            </a:rPr>
            <a:t>Medidas especiales de carácter temporal encaminadas a acelerar la igualdad de facto entre el hombre y la mujer; estas medidas cesarán cuando se hayan alcanzado los objetivos de igualdad de oportunidad y trato.</a:t>
          </a:r>
          <a:endParaRPr lang="es-MX" sz="1500" kern="1200" dirty="0">
            <a:solidFill>
              <a:srgbClr val="E7E6E6">
                <a:lumMod val="25000"/>
              </a:srgbClr>
            </a:solidFill>
            <a:latin typeface="Calibri"/>
            <a:ea typeface="+mn-ea"/>
            <a:cs typeface="+mn-cs"/>
          </a:endParaRPr>
        </a:p>
      </dsp:txBody>
      <dsp:txXfrm>
        <a:off x="5154742" y="3005950"/>
        <a:ext cx="3960917" cy="227168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754D5-7050-49B5-9BAF-E266BC515EC8}" type="datetimeFigureOut">
              <a:rPr lang="es-MX" smtClean="0"/>
              <a:t>23/10/2020</a:t>
            </a:fld>
            <a:endParaRPr lang="es-MX"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307C9-2B83-48A5-8FBF-FA7717B4C6B1}" type="slidenum">
              <a:rPr lang="es-MX" smtClean="0"/>
              <a:t>‹Nº›</a:t>
            </a:fld>
            <a:endParaRPr lang="es-MX" dirty="0"/>
          </a:p>
        </p:txBody>
      </p:sp>
    </p:spTree>
    <p:extLst>
      <p:ext uri="{BB962C8B-B14F-4D97-AF65-F5344CB8AC3E}">
        <p14:creationId xmlns:p14="http://schemas.microsoft.com/office/powerpoint/2010/main" val="2915497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E3B36274-F2B9-4C45-BBB4-0EDF4CD651A7}" type="slidenum">
              <a:rPr lang="es-ES" smtClean="0"/>
              <a:t>1</a:t>
            </a:fld>
            <a:endParaRPr lang="es-ES" dirty="0"/>
          </a:p>
        </p:txBody>
      </p:sp>
    </p:spTree>
    <p:extLst>
      <p:ext uri="{BB962C8B-B14F-4D97-AF65-F5344CB8AC3E}">
        <p14:creationId xmlns:p14="http://schemas.microsoft.com/office/powerpoint/2010/main" val="1105316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295121409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368638997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210087491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87776226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23387885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8333143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202310257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89515418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256495677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324774038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EA377A2-F0CC-40B4-B9AF-C3F8171DBBCA}" type="datetimeFigureOut">
              <a:rPr lang="es-MX" smtClean="0"/>
              <a:t>23/10/2020</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7087E07C-3E67-46DC-82FF-250037921E33}" type="slidenum">
              <a:rPr lang="es-MX" smtClean="0"/>
              <a:t>‹Nº›</a:t>
            </a:fld>
            <a:endParaRPr lang="es-MX" dirty="0"/>
          </a:p>
        </p:txBody>
      </p:sp>
    </p:spTree>
    <p:extLst>
      <p:ext uri="{BB962C8B-B14F-4D97-AF65-F5344CB8AC3E}">
        <p14:creationId xmlns:p14="http://schemas.microsoft.com/office/powerpoint/2010/main" val="31088037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377A2-F0CC-40B4-B9AF-C3F8171DBBCA}" type="datetimeFigureOut">
              <a:rPr lang="es-MX" smtClean="0"/>
              <a:t>23/10/2020</a:t>
            </a:fld>
            <a:endParaRPr lang="es-MX"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7E07C-3E67-46DC-82FF-250037921E33}" type="slidenum">
              <a:rPr lang="es-MX" smtClean="0"/>
              <a:t>‹Nº›</a:t>
            </a:fld>
            <a:endParaRPr lang="es-MX" dirty="0"/>
          </a:p>
        </p:txBody>
      </p:sp>
    </p:spTree>
    <p:extLst>
      <p:ext uri="{BB962C8B-B14F-4D97-AF65-F5344CB8AC3E}">
        <p14:creationId xmlns:p14="http://schemas.microsoft.com/office/powerpoint/2010/main" val="1293062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9447" y="1809495"/>
            <a:ext cx="8856591" cy="971906"/>
          </a:xfrm>
        </p:spPr>
        <p:txBody>
          <a:bodyPr rtlCol="0">
            <a:normAutofit fontScale="90000"/>
          </a:bodyPr>
          <a:lstStyle/>
          <a:p>
            <a:pPr rtl="0"/>
            <a:r>
              <a:rPr lang="es-ES" b="1" dirty="0">
                <a:solidFill>
                  <a:srgbClr val="632E62"/>
                </a:solidFill>
                <a:latin typeface="Century Gothic (Títulos)"/>
              </a:rPr>
              <a:t>Curso en Materia Electoral</a:t>
            </a:r>
          </a:p>
        </p:txBody>
      </p:sp>
      <p:pic>
        <p:nvPicPr>
          <p:cNvPr id="5" name="Imagen 4">
            <a:extLst>
              <a:ext uri="{FF2B5EF4-FFF2-40B4-BE49-F238E27FC236}">
                <a16:creationId xmlns:a16="http://schemas.microsoft.com/office/drawing/2014/main" id="{4BC97FDA-4771-4414-855B-FC1489A49C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72327" y="572261"/>
            <a:ext cx="1700671" cy="1051889"/>
          </a:xfrm>
          <a:prstGeom prst="rect">
            <a:avLst/>
          </a:prstGeom>
        </p:spPr>
      </p:pic>
      <p:pic>
        <p:nvPicPr>
          <p:cNvPr id="7" name="Imagen 6">
            <a:extLst>
              <a:ext uri="{FF2B5EF4-FFF2-40B4-BE49-F238E27FC236}">
                <a16:creationId xmlns:a16="http://schemas.microsoft.com/office/drawing/2014/main" id="{F8C6D2ED-CF6E-4933-871D-32F20FCA90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0" y="379479"/>
            <a:ext cx="1331640" cy="1244670"/>
          </a:xfrm>
          <a:prstGeom prst="rect">
            <a:avLst/>
          </a:prstGeom>
        </p:spPr>
      </p:pic>
      <p:sp>
        <p:nvSpPr>
          <p:cNvPr id="9" name="Subtítulo 8">
            <a:extLst>
              <a:ext uri="{FF2B5EF4-FFF2-40B4-BE49-F238E27FC236}">
                <a16:creationId xmlns:a16="http://schemas.microsoft.com/office/drawing/2014/main" id="{F225BC46-A55C-4A6E-8CA9-E48D20696832}"/>
              </a:ext>
            </a:extLst>
          </p:cNvPr>
          <p:cNvSpPr>
            <a:spLocks noGrp="1"/>
          </p:cNvSpPr>
          <p:nvPr>
            <p:ph type="subTitle" idx="1"/>
          </p:nvPr>
        </p:nvSpPr>
        <p:spPr>
          <a:xfrm>
            <a:off x="1847526" y="3058510"/>
            <a:ext cx="8809963" cy="1989926"/>
          </a:xfrm>
        </p:spPr>
        <p:txBody>
          <a:bodyPr>
            <a:noAutofit/>
          </a:bodyPr>
          <a:lstStyle/>
          <a:p>
            <a:pPr marL="342900" indent="-342900" algn="just">
              <a:buFont typeface="Arial" panose="020B0604020202020204" pitchFamily="34" charset="0"/>
              <a:buChar char="•"/>
            </a:pPr>
            <a:r>
              <a:rPr lang="es-MX" sz="2200" dirty="0" smtClean="0">
                <a:latin typeface="Century Gothic" panose="020B0502020202020204" pitchFamily="34" charset="0"/>
              </a:rPr>
              <a:t>Elección consecutiva y Paridad </a:t>
            </a:r>
            <a:r>
              <a:rPr lang="es-MX" sz="2200" dirty="0">
                <a:latin typeface="Century Gothic" panose="020B0502020202020204" pitchFamily="34" charset="0"/>
              </a:rPr>
              <a:t>de </a:t>
            </a:r>
            <a:r>
              <a:rPr lang="es-MX" sz="2200" dirty="0" smtClean="0">
                <a:latin typeface="Century Gothic" panose="020B0502020202020204" pitchFamily="34" charset="0"/>
              </a:rPr>
              <a:t>género</a:t>
            </a:r>
          </a:p>
          <a:p>
            <a:pPr marL="342900" indent="-342900" algn="just">
              <a:buFont typeface="Arial" panose="020B0604020202020204" pitchFamily="34" charset="0"/>
              <a:buChar char="•"/>
            </a:pPr>
            <a:r>
              <a:rPr lang="es-MX" sz="2200" dirty="0" smtClean="0">
                <a:latin typeface="Century Gothic" panose="020B0502020202020204" pitchFamily="34" charset="0"/>
              </a:rPr>
              <a:t>Lineamientos para la remoción de Consejerías Electorales y destitución de titulares de las Secretarías Técnicas de los Consejos Distritales y Municipales del Instituto Electoral del Estado de Querétaro</a:t>
            </a:r>
            <a:endParaRPr lang="es-MX" sz="2200" dirty="0">
              <a:latin typeface="Century Gothic" panose="020B0502020202020204" pitchFamily="34" charset="0"/>
            </a:endParaRPr>
          </a:p>
        </p:txBody>
      </p:sp>
      <p:sp>
        <p:nvSpPr>
          <p:cNvPr id="6" name="Subtítulo 8">
            <a:extLst>
              <a:ext uri="{FF2B5EF4-FFF2-40B4-BE49-F238E27FC236}">
                <a16:creationId xmlns:a16="http://schemas.microsoft.com/office/drawing/2014/main" id="{F225BC46-A55C-4A6E-8CA9-E48D20696832}"/>
              </a:ext>
            </a:extLst>
          </p:cNvPr>
          <p:cNvSpPr txBox="1">
            <a:spLocks/>
          </p:cNvSpPr>
          <p:nvPr/>
        </p:nvSpPr>
        <p:spPr>
          <a:xfrm>
            <a:off x="2834033" y="5589240"/>
            <a:ext cx="8064896" cy="86409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2"/>
              </a:buClr>
              <a:buFont typeface="Arial"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800"/>
              </a:spcBef>
              <a:buClr>
                <a:schemeClr val="accent2"/>
              </a:buClr>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2"/>
              </a:buClr>
              <a:buFont typeface="Arial" pitchFamily="34" charset="0"/>
              <a:buNone/>
              <a:defRPr sz="16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2"/>
              </a:buClr>
              <a:buFont typeface="Arial"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2"/>
              </a:buClr>
              <a:buFont typeface="Arial"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600"/>
              </a:spcBef>
              <a:buFont typeface="Arial" pitchFamily="34" charset="0"/>
              <a:buNone/>
              <a:defRPr sz="1400" kern="1200">
                <a:solidFill>
                  <a:schemeClr val="tx1">
                    <a:tint val="75000"/>
                  </a:schemeClr>
                </a:solidFill>
                <a:latin typeface="+mn-lt"/>
                <a:ea typeface="+mn-ea"/>
                <a:cs typeface="+mn-cs"/>
              </a:defRPr>
            </a:lvl9pPr>
          </a:lstStyle>
          <a:p>
            <a:pPr algn="just"/>
            <a:r>
              <a:rPr lang="es-MX" sz="3200" b="1" dirty="0"/>
              <a:t>Lic. Miguel Sergio Leroy López González</a:t>
            </a:r>
          </a:p>
        </p:txBody>
      </p:sp>
    </p:spTree>
    <p:extLst>
      <p:ext uri="{BB962C8B-B14F-4D97-AF65-F5344CB8AC3E}">
        <p14:creationId xmlns:p14="http://schemas.microsoft.com/office/powerpoint/2010/main" val="45608190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1429408" y="616369"/>
            <a:ext cx="6106510" cy="6115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3400" b="1" dirty="0" smtClean="0">
                <a:solidFill>
                  <a:srgbClr val="632E62"/>
                </a:solidFill>
                <a:latin typeface="Arial" panose="020B0604020202020204" pitchFamily="34" charset="0"/>
                <a:cs typeface="Arial" panose="020B0604020202020204" pitchFamily="34" charset="0"/>
              </a:rPr>
              <a:t>Paridad vertical y horizontal</a:t>
            </a:r>
            <a:endParaRPr lang="es-MX" sz="3400" dirty="0">
              <a:solidFill>
                <a:srgbClr val="632E62"/>
              </a:solidFill>
              <a:latin typeface="Arial" panose="020B0604020202020204" pitchFamily="34" charset="0"/>
              <a:cs typeface="Arial" panose="020B0604020202020204" pitchFamily="34" charset="0"/>
            </a:endParaRPr>
          </a:p>
        </p:txBody>
      </p:sp>
      <p:pic>
        <p:nvPicPr>
          <p:cNvPr id="12" name="Imagen 11"/>
          <p:cNvPicPr>
            <a:picLocks noChangeAspect="1"/>
          </p:cNvPicPr>
          <p:nvPr/>
        </p:nvPicPr>
        <p:blipFill>
          <a:blip r:embed="rId2"/>
          <a:stretch>
            <a:fillRect/>
          </a:stretch>
        </p:blipFill>
        <p:spPr>
          <a:xfrm>
            <a:off x="1845261" y="1545021"/>
            <a:ext cx="8404531" cy="4385586"/>
          </a:xfrm>
          <a:prstGeom prst="rect">
            <a:avLst/>
          </a:prstGeom>
        </p:spPr>
      </p:pic>
    </p:spTree>
    <p:extLst>
      <p:ext uri="{BB962C8B-B14F-4D97-AF65-F5344CB8AC3E}">
        <p14:creationId xmlns:p14="http://schemas.microsoft.com/office/powerpoint/2010/main" val="109150187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4931487" y="622988"/>
            <a:ext cx="5955728" cy="6115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800" b="1" dirty="0" smtClean="0">
                <a:solidFill>
                  <a:srgbClr val="632E62"/>
                </a:solidFill>
                <a:latin typeface="Arial" panose="020B0604020202020204" pitchFamily="34" charset="0"/>
                <a:cs typeface="Arial" panose="020B0604020202020204" pitchFamily="34" charset="0"/>
              </a:rPr>
              <a:t>Planillas y listas de candidaturas</a:t>
            </a:r>
            <a:endParaRPr lang="es-MX" sz="2400" dirty="0">
              <a:solidFill>
                <a:srgbClr val="632E62"/>
              </a:solidFill>
              <a:latin typeface="Arial" panose="020B0604020202020204" pitchFamily="34" charset="0"/>
              <a:cs typeface="Arial" panose="020B0604020202020204" pitchFamily="34" charset="0"/>
            </a:endParaRPr>
          </a:p>
        </p:txBody>
      </p:sp>
      <p:sp>
        <p:nvSpPr>
          <p:cNvPr id="5" name="Rectángulo 4"/>
          <p:cNvSpPr/>
          <p:nvPr/>
        </p:nvSpPr>
        <p:spPr>
          <a:xfrm>
            <a:off x="890573" y="1498146"/>
            <a:ext cx="4040914" cy="369332"/>
          </a:xfrm>
          <a:prstGeom prst="rect">
            <a:avLst/>
          </a:prstGeom>
        </p:spPr>
        <p:txBody>
          <a:bodyPr wrap="none">
            <a:spAutoFit/>
          </a:bodyPr>
          <a:lstStyle/>
          <a:p>
            <a:r>
              <a:rPr lang="es-MX" b="1" dirty="0"/>
              <a:t>Planilla de integrantes del ayuntamiento</a:t>
            </a:r>
            <a:endParaRPr lang="es-MX" dirty="0"/>
          </a:p>
        </p:txBody>
      </p:sp>
      <p:graphicFrame>
        <p:nvGraphicFramePr>
          <p:cNvPr id="8" name="Tabla 7"/>
          <p:cNvGraphicFramePr>
            <a:graphicFrameLocks noGrp="1"/>
          </p:cNvGraphicFramePr>
          <p:nvPr/>
        </p:nvGraphicFramePr>
        <p:xfrm>
          <a:off x="890573" y="1972110"/>
          <a:ext cx="5212866" cy="2523913"/>
        </p:xfrm>
        <a:graphic>
          <a:graphicData uri="http://schemas.openxmlformats.org/drawingml/2006/table">
            <a:tbl>
              <a:tblPr firstRow="1" bandRow="1">
                <a:tableStyleId>{F5AB1C69-6EDB-4FF4-983F-18BD219EF322}</a:tableStyleId>
              </a:tblPr>
              <a:tblGrid>
                <a:gridCol w="2606433">
                  <a:extLst>
                    <a:ext uri="{9D8B030D-6E8A-4147-A177-3AD203B41FA5}">
                      <a16:colId xmlns:a16="http://schemas.microsoft.com/office/drawing/2014/main" val="4236399474"/>
                    </a:ext>
                  </a:extLst>
                </a:gridCol>
                <a:gridCol w="2606433">
                  <a:extLst>
                    <a:ext uri="{9D8B030D-6E8A-4147-A177-3AD203B41FA5}">
                      <a16:colId xmlns:a16="http://schemas.microsoft.com/office/drawing/2014/main" val="3985669379"/>
                    </a:ext>
                  </a:extLst>
                </a:gridCol>
              </a:tblGrid>
              <a:tr h="360559">
                <a:tc gridSpan="2">
                  <a:txBody>
                    <a:bodyPr/>
                    <a:lstStyle/>
                    <a:p>
                      <a:pPr algn="ctr"/>
                      <a:r>
                        <a:rPr lang="es-MX" sz="1600" dirty="0" smtClean="0"/>
                        <a:t>PRESIDENCIA</a:t>
                      </a:r>
                      <a:r>
                        <a:rPr lang="es-MX" sz="1600" baseline="0" dirty="0" smtClean="0"/>
                        <a:t> MUNICIPAL</a:t>
                      </a:r>
                      <a:endParaRPr lang="es-MX" sz="1600" dirty="0">
                        <a:solidFill>
                          <a:schemeClr val="bg1"/>
                        </a:solidFill>
                      </a:endParaRPr>
                    </a:p>
                  </a:txBody>
                  <a:tcPr/>
                </a:tc>
                <a:tc hMerge="1">
                  <a:txBody>
                    <a:bodyPr/>
                    <a:lstStyle/>
                    <a:p>
                      <a:endParaRPr lang="es-MX" dirty="0"/>
                    </a:p>
                  </a:txBody>
                  <a:tcPr/>
                </a:tc>
                <a:extLst>
                  <a:ext uri="{0D108BD9-81ED-4DB2-BD59-A6C34878D82A}">
                    <a16:rowId xmlns:a16="http://schemas.microsoft.com/office/drawing/2014/main" val="3619989454"/>
                  </a:ext>
                </a:extLst>
              </a:tr>
              <a:tr h="360559">
                <a:tc>
                  <a:txBody>
                    <a:bodyPr/>
                    <a:lstStyle/>
                    <a:p>
                      <a:r>
                        <a:rPr lang="es-MX" sz="1600" dirty="0" smtClean="0"/>
                        <a:t>SINDICATURA PROPIETARIA</a:t>
                      </a:r>
                      <a:endParaRPr lang="es-MX" sz="1600" dirty="0">
                        <a:solidFill>
                          <a:schemeClr val="bg1"/>
                        </a:solidFill>
                      </a:endParaRPr>
                    </a:p>
                  </a:txBody>
                  <a:tcPr/>
                </a:tc>
                <a:tc>
                  <a:txBody>
                    <a:bodyPr/>
                    <a:lstStyle/>
                    <a:p>
                      <a:r>
                        <a:rPr lang="es-MX" sz="1600" dirty="0" smtClean="0"/>
                        <a:t>SINDICATURA</a:t>
                      </a:r>
                      <a:r>
                        <a:rPr lang="es-MX" sz="1600" baseline="0" dirty="0" smtClean="0"/>
                        <a:t> SUPLENTE</a:t>
                      </a:r>
                      <a:endParaRPr lang="es-MX" sz="1600" dirty="0">
                        <a:solidFill>
                          <a:schemeClr val="bg1"/>
                        </a:solidFill>
                      </a:endParaRPr>
                    </a:p>
                  </a:txBody>
                  <a:tcPr/>
                </a:tc>
                <a:extLst>
                  <a:ext uri="{0D108BD9-81ED-4DB2-BD59-A6C34878D82A}">
                    <a16:rowId xmlns:a16="http://schemas.microsoft.com/office/drawing/2014/main" val="3936484582"/>
                  </a:ext>
                </a:extLst>
              </a:tr>
              <a:tr h="360559">
                <a:tc>
                  <a:txBody>
                    <a:bodyPr/>
                    <a:lstStyle/>
                    <a:p>
                      <a:r>
                        <a:rPr lang="es-MX" sz="1600" dirty="0" smtClean="0"/>
                        <a:t>SINDICATURA PROPIETARIA</a:t>
                      </a:r>
                      <a:endParaRPr lang="es-MX" sz="1600" dirty="0">
                        <a:solidFill>
                          <a:schemeClr val="bg1"/>
                        </a:solidFill>
                      </a:endParaRPr>
                    </a:p>
                  </a:txBody>
                  <a:tcPr/>
                </a:tc>
                <a:tc>
                  <a:txBody>
                    <a:bodyPr/>
                    <a:lstStyle/>
                    <a:p>
                      <a:r>
                        <a:rPr lang="es-MX" sz="1600" dirty="0" smtClean="0"/>
                        <a:t>SINDICATURA</a:t>
                      </a:r>
                      <a:r>
                        <a:rPr lang="es-MX" sz="1600" baseline="0" dirty="0" smtClean="0"/>
                        <a:t> SUPLENTE</a:t>
                      </a:r>
                      <a:endParaRPr lang="es-MX" sz="1600" dirty="0">
                        <a:solidFill>
                          <a:schemeClr val="bg1"/>
                        </a:solidFill>
                      </a:endParaRPr>
                    </a:p>
                  </a:txBody>
                  <a:tcPr/>
                </a:tc>
                <a:extLst>
                  <a:ext uri="{0D108BD9-81ED-4DB2-BD59-A6C34878D82A}">
                    <a16:rowId xmlns:a16="http://schemas.microsoft.com/office/drawing/2014/main" val="49906336"/>
                  </a:ext>
                </a:extLst>
              </a:tr>
              <a:tr h="360559">
                <a:tc>
                  <a:txBody>
                    <a:bodyPr/>
                    <a:lstStyle/>
                    <a:p>
                      <a:r>
                        <a:rPr lang="es-MX" sz="1600" dirty="0" smtClean="0"/>
                        <a:t>REGIDURÍA</a:t>
                      </a:r>
                      <a:r>
                        <a:rPr lang="es-MX" sz="1600" baseline="0" dirty="0" smtClean="0"/>
                        <a:t> MR PROPIETARIA</a:t>
                      </a:r>
                      <a:endParaRPr lang="es-MX" sz="1600" dirty="0">
                        <a:solidFill>
                          <a:schemeClr val="bg1"/>
                        </a:solidFill>
                      </a:endParaRPr>
                    </a:p>
                  </a:txBody>
                  <a:tcPr/>
                </a:tc>
                <a:tc>
                  <a:txBody>
                    <a:bodyPr/>
                    <a:lstStyle/>
                    <a:p>
                      <a:r>
                        <a:rPr lang="es-MX" sz="1600" dirty="0" smtClean="0"/>
                        <a:t>REGIDURÍA MR SUPLENTE</a:t>
                      </a:r>
                      <a:endParaRPr lang="es-MX" sz="1600" dirty="0">
                        <a:solidFill>
                          <a:schemeClr val="bg1"/>
                        </a:solidFill>
                      </a:endParaRPr>
                    </a:p>
                  </a:txBody>
                  <a:tcPr/>
                </a:tc>
                <a:extLst>
                  <a:ext uri="{0D108BD9-81ED-4DB2-BD59-A6C34878D82A}">
                    <a16:rowId xmlns:a16="http://schemas.microsoft.com/office/drawing/2014/main" val="4044434668"/>
                  </a:ext>
                </a:extLst>
              </a:tr>
              <a:tr h="360559">
                <a:tc>
                  <a:txBody>
                    <a:bodyPr/>
                    <a:lstStyle/>
                    <a:p>
                      <a:r>
                        <a:rPr lang="es-MX" sz="1600" dirty="0" smtClean="0"/>
                        <a:t>REGIDURÍA</a:t>
                      </a:r>
                      <a:r>
                        <a:rPr lang="es-MX" sz="1600" baseline="0" dirty="0" smtClean="0"/>
                        <a:t> MR PROPIETARIA</a:t>
                      </a:r>
                      <a:endParaRPr lang="es-MX" sz="1600" dirty="0">
                        <a:solidFill>
                          <a:schemeClr val="bg1"/>
                        </a:solidFill>
                      </a:endParaRPr>
                    </a:p>
                  </a:txBody>
                  <a:tcPr/>
                </a:tc>
                <a:tc>
                  <a:txBody>
                    <a:bodyPr/>
                    <a:lstStyle/>
                    <a:p>
                      <a:r>
                        <a:rPr lang="es-MX" sz="1600" dirty="0" smtClean="0"/>
                        <a:t>REGIDURÍA MR SUPLENTE</a:t>
                      </a:r>
                      <a:endParaRPr lang="es-MX" sz="1600" dirty="0">
                        <a:solidFill>
                          <a:schemeClr val="bg1"/>
                        </a:solidFill>
                      </a:endParaRPr>
                    </a:p>
                  </a:txBody>
                  <a:tcPr/>
                </a:tc>
                <a:extLst>
                  <a:ext uri="{0D108BD9-81ED-4DB2-BD59-A6C34878D82A}">
                    <a16:rowId xmlns:a16="http://schemas.microsoft.com/office/drawing/2014/main" val="3252759313"/>
                  </a:ext>
                </a:extLst>
              </a:tr>
              <a:tr h="360559">
                <a:tc>
                  <a:txBody>
                    <a:bodyPr/>
                    <a:lstStyle/>
                    <a:p>
                      <a:r>
                        <a:rPr lang="es-MX" sz="1600" dirty="0" smtClean="0"/>
                        <a:t>REGIDURÍA</a:t>
                      </a:r>
                      <a:r>
                        <a:rPr lang="es-MX" sz="1600" baseline="0" dirty="0" smtClean="0"/>
                        <a:t> MR PROPIETARIA</a:t>
                      </a:r>
                      <a:endParaRPr lang="es-MX" sz="1600" dirty="0">
                        <a:solidFill>
                          <a:schemeClr val="bg1"/>
                        </a:solidFill>
                      </a:endParaRPr>
                    </a:p>
                  </a:txBody>
                  <a:tcPr/>
                </a:tc>
                <a:tc>
                  <a:txBody>
                    <a:bodyPr/>
                    <a:lstStyle/>
                    <a:p>
                      <a:r>
                        <a:rPr lang="es-MX" sz="1600" dirty="0" smtClean="0"/>
                        <a:t>REGIDURÍA MR SUPLENTE</a:t>
                      </a:r>
                      <a:endParaRPr lang="es-MX" sz="1600" dirty="0">
                        <a:solidFill>
                          <a:schemeClr val="bg1"/>
                        </a:solidFill>
                      </a:endParaRPr>
                    </a:p>
                  </a:txBody>
                  <a:tcPr/>
                </a:tc>
                <a:extLst>
                  <a:ext uri="{0D108BD9-81ED-4DB2-BD59-A6C34878D82A}">
                    <a16:rowId xmlns:a16="http://schemas.microsoft.com/office/drawing/2014/main" val="772663887"/>
                  </a:ext>
                </a:extLst>
              </a:tr>
              <a:tr h="360559">
                <a:tc>
                  <a:txBody>
                    <a:bodyPr/>
                    <a:lstStyle/>
                    <a:p>
                      <a:r>
                        <a:rPr lang="es-MX" sz="1600" dirty="0" smtClean="0"/>
                        <a:t>REGIDURÍA</a:t>
                      </a:r>
                      <a:r>
                        <a:rPr lang="es-MX" sz="1600" baseline="0" dirty="0" smtClean="0"/>
                        <a:t> MR PROPIETARIA</a:t>
                      </a:r>
                      <a:endParaRPr lang="es-MX" sz="1600" dirty="0">
                        <a:solidFill>
                          <a:schemeClr val="bg1"/>
                        </a:solidFill>
                      </a:endParaRPr>
                    </a:p>
                  </a:txBody>
                  <a:tcPr/>
                </a:tc>
                <a:tc>
                  <a:txBody>
                    <a:bodyPr/>
                    <a:lstStyle/>
                    <a:p>
                      <a:r>
                        <a:rPr lang="es-MX" sz="1600" dirty="0" smtClean="0"/>
                        <a:t>REGIDURÍA MR SUPLENTE</a:t>
                      </a:r>
                      <a:endParaRPr lang="es-MX" sz="1600" dirty="0">
                        <a:solidFill>
                          <a:schemeClr val="bg1"/>
                        </a:solidFill>
                      </a:endParaRPr>
                    </a:p>
                  </a:txBody>
                  <a:tcPr/>
                </a:tc>
                <a:extLst>
                  <a:ext uri="{0D108BD9-81ED-4DB2-BD59-A6C34878D82A}">
                    <a16:rowId xmlns:a16="http://schemas.microsoft.com/office/drawing/2014/main" val="1133843351"/>
                  </a:ext>
                </a:extLst>
              </a:tr>
            </a:tbl>
          </a:graphicData>
        </a:graphic>
      </p:graphicFrame>
      <p:graphicFrame>
        <p:nvGraphicFramePr>
          <p:cNvPr id="9" name="Tabla 8"/>
          <p:cNvGraphicFramePr>
            <a:graphicFrameLocks noGrp="1"/>
          </p:cNvGraphicFramePr>
          <p:nvPr/>
        </p:nvGraphicFramePr>
        <p:xfrm>
          <a:off x="6201129" y="1972110"/>
          <a:ext cx="5123364" cy="1480560"/>
        </p:xfrm>
        <a:graphic>
          <a:graphicData uri="http://schemas.openxmlformats.org/drawingml/2006/table">
            <a:tbl>
              <a:tblPr firstRow="1" bandRow="1">
                <a:tableStyleId>{F5AB1C69-6EDB-4FF4-983F-18BD219EF322}</a:tableStyleId>
              </a:tblPr>
              <a:tblGrid>
                <a:gridCol w="2561682">
                  <a:extLst>
                    <a:ext uri="{9D8B030D-6E8A-4147-A177-3AD203B41FA5}">
                      <a16:colId xmlns:a16="http://schemas.microsoft.com/office/drawing/2014/main" val="4236399474"/>
                    </a:ext>
                  </a:extLst>
                </a:gridCol>
                <a:gridCol w="2561682">
                  <a:extLst>
                    <a:ext uri="{9D8B030D-6E8A-4147-A177-3AD203B41FA5}">
                      <a16:colId xmlns:a16="http://schemas.microsoft.com/office/drawing/2014/main" val="3985669379"/>
                    </a:ext>
                  </a:extLst>
                </a:gridCol>
              </a:tblGrid>
              <a:tr h="366832">
                <a:tc gridSpan="2">
                  <a:txBody>
                    <a:bodyPr/>
                    <a:lstStyle/>
                    <a:p>
                      <a:pPr algn="ctr"/>
                      <a:r>
                        <a:rPr lang="es-MX" dirty="0" smtClean="0"/>
                        <a:t>LISTA</a:t>
                      </a:r>
                      <a:r>
                        <a:rPr lang="es-MX" baseline="0" dirty="0" smtClean="0"/>
                        <a:t> DE REGIDURÍAS RP</a:t>
                      </a:r>
                      <a:endParaRPr lang="es-MX" dirty="0">
                        <a:solidFill>
                          <a:schemeClr val="bg1"/>
                        </a:solidFill>
                      </a:endParaRPr>
                    </a:p>
                  </a:txBody>
                  <a:tcPr/>
                </a:tc>
                <a:tc hMerge="1">
                  <a:txBody>
                    <a:bodyPr/>
                    <a:lstStyle/>
                    <a:p>
                      <a:endParaRPr lang="es-MX" dirty="0"/>
                    </a:p>
                  </a:txBody>
                  <a:tcPr/>
                </a:tc>
                <a:extLst>
                  <a:ext uri="{0D108BD9-81ED-4DB2-BD59-A6C34878D82A}">
                    <a16:rowId xmlns:a16="http://schemas.microsoft.com/office/drawing/2014/main" val="3619989454"/>
                  </a:ext>
                </a:extLst>
              </a:tr>
              <a:tr h="380064">
                <a:tc>
                  <a:txBody>
                    <a:bodyPr/>
                    <a:lstStyle/>
                    <a:p>
                      <a:r>
                        <a:rPr lang="es-MX" sz="1600" dirty="0" smtClean="0"/>
                        <a:t>REGIDURÍA</a:t>
                      </a:r>
                      <a:r>
                        <a:rPr lang="es-MX" sz="1600" baseline="0" dirty="0" smtClean="0"/>
                        <a:t> RP PROPIETARIA</a:t>
                      </a:r>
                      <a:endParaRPr lang="es-MX" sz="1600" dirty="0">
                        <a:solidFill>
                          <a:schemeClr val="bg1"/>
                        </a:solidFill>
                      </a:endParaRPr>
                    </a:p>
                  </a:txBody>
                  <a:tcPr/>
                </a:tc>
                <a:tc>
                  <a:txBody>
                    <a:bodyPr/>
                    <a:lstStyle/>
                    <a:p>
                      <a:r>
                        <a:rPr lang="es-MX" sz="1600" dirty="0" smtClean="0"/>
                        <a:t>REGIDURÍA MR SUPLENTE</a:t>
                      </a:r>
                      <a:endParaRPr lang="es-MX" sz="1600" dirty="0">
                        <a:solidFill>
                          <a:schemeClr val="bg1"/>
                        </a:solidFill>
                      </a:endParaRPr>
                    </a:p>
                  </a:txBody>
                  <a:tcPr/>
                </a:tc>
                <a:extLst>
                  <a:ext uri="{0D108BD9-81ED-4DB2-BD59-A6C34878D82A}">
                    <a16:rowId xmlns:a16="http://schemas.microsoft.com/office/drawing/2014/main" val="4044434668"/>
                  </a:ext>
                </a:extLst>
              </a:tr>
              <a:tr h="366832">
                <a:tc>
                  <a:txBody>
                    <a:bodyPr/>
                    <a:lstStyle/>
                    <a:p>
                      <a:r>
                        <a:rPr lang="es-MX" sz="1600" dirty="0" smtClean="0"/>
                        <a:t>REGIDURÍA</a:t>
                      </a:r>
                      <a:r>
                        <a:rPr lang="es-MX" sz="1600" baseline="0" dirty="0" smtClean="0"/>
                        <a:t> RP PROPIETARIA</a:t>
                      </a:r>
                      <a:endParaRPr lang="es-MX" sz="1600" dirty="0">
                        <a:solidFill>
                          <a:schemeClr val="bg1"/>
                        </a:solidFill>
                      </a:endParaRPr>
                    </a:p>
                  </a:txBody>
                  <a:tcPr/>
                </a:tc>
                <a:tc>
                  <a:txBody>
                    <a:bodyPr/>
                    <a:lstStyle/>
                    <a:p>
                      <a:r>
                        <a:rPr lang="es-MX" sz="1600" dirty="0" smtClean="0"/>
                        <a:t>REGIDURÍA MR SUPLENTE</a:t>
                      </a:r>
                      <a:endParaRPr lang="es-MX" sz="1600" dirty="0">
                        <a:solidFill>
                          <a:schemeClr val="bg1"/>
                        </a:solidFill>
                      </a:endParaRPr>
                    </a:p>
                  </a:txBody>
                  <a:tcPr/>
                </a:tc>
                <a:extLst>
                  <a:ext uri="{0D108BD9-81ED-4DB2-BD59-A6C34878D82A}">
                    <a16:rowId xmlns:a16="http://schemas.microsoft.com/office/drawing/2014/main" val="3252759313"/>
                  </a:ext>
                </a:extLst>
              </a:tr>
              <a:tr h="366832">
                <a:tc>
                  <a:txBody>
                    <a:bodyPr/>
                    <a:lstStyle/>
                    <a:p>
                      <a:r>
                        <a:rPr lang="es-MX" sz="1600" dirty="0" smtClean="0"/>
                        <a:t>REGIDURÍA</a:t>
                      </a:r>
                      <a:r>
                        <a:rPr lang="es-MX" sz="1600" baseline="0" dirty="0" smtClean="0"/>
                        <a:t> RP PROPIETARIA</a:t>
                      </a:r>
                      <a:endParaRPr lang="es-MX" sz="1600" dirty="0">
                        <a:solidFill>
                          <a:schemeClr val="bg1"/>
                        </a:solidFill>
                      </a:endParaRPr>
                    </a:p>
                  </a:txBody>
                  <a:tcPr/>
                </a:tc>
                <a:tc>
                  <a:txBody>
                    <a:bodyPr/>
                    <a:lstStyle/>
                    <a:p>
                      <a:r>
                        <a:rPr lang="es-MX" sz="1600" dirty="0" smtClean="0"/>
                        <a:t>REGIDURÍA MR SUPLENTE</a:t>
                      </a:r>
                      <a:endParaRPr lang="es-MX" sz="1600" dirty="0">
                        <a:solidFill>
                          <a:schemeClr val="bg1"/>
                        </a:solidFill>
                      </a:endParaRPr>
                    </a:p>
                  </a:txBody>
                  <a:tcPr/>
                </a:tc>
                <a:extLst>
                  <a:ext uri="{0D108BD9-81ED-4DB2-BD59-A6C34878D82A}">
                    <a16:rowId xmlns:a16="http://schemas.microsoft.com/office/drawing/2014/main" val="772663887"/>
                  </a:ext>
                </a:extLst>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1232643875"/>
              </p:ext>
            </p:extLst>
          </p:nvPr>
        </p:nvGraphicFramePr>
        <p:xfrm>
          <a:off x="2442142" y="4716740"/>
          <a:ext cx="7883904" cy="1774385"/>
        </p:xfrm>
        <a:graphic>
          <a:graphicData uri="http://schemas.openxmlformats.org/drawingml/2006/table">
            <a:tbl>
              <a:tblPr firstRow="1" bandRow="1">
                <a:tableStyleId>{7E9639D4-E3E2-4D34-9284-5A2195B3D0D7}</a:tableStyleId>
              </a:tblPr>
              <a:tblGrid>
                <a:gridCol w="3941952">
                  <a:extLst>
                    <a:ext uri="{9D8B030D-6E8A-4147-A177-3AD203B41FA5}">
                      <a16:colId xmlns:a16="http://schemas.microsoft.com/office/drawing/2014/main" val="4236399474"/>
                    </a:ext>
                  </a:extLst>
                </a:gridCol>
                <a:gridCol w="3941952">
                  <a:extLst>
                    <a:ext uri="{9D8B030D-6E8A-4147-A177-3AD203B41FA5}">
                      <a16:colId xmlns:a16="http://schemas.microsoft.com/office/drawing/2014/main" val="3985669379"/>
                    </a:ext>
                  </a:extLst>
                </a:gridCol>
              </a:tblGrid>
              <a:tr h="349009">
                <a:tc gridSpan="2">
                  <a:txBody>
                    <a:bodyPr/>
                    <a:lstStyle/>
                    <a:p>
                      <a:pPr algn="ctr"/>
                      <a:r>
                        <a:rPr lang="es-MX" dirty="0" smtClean="0"/>
                        <a:t>LISTA</a:t>
                      </a:r>
                      <a:r>
                        <a:rPr lang="es-MX" baseline="0" dirty="0" smtClean="0"/>
                        <a:t> DE DIPUTACIONES RP</a:t>
                      </a:r>
                      <a:endParaRPr lang="es-MX" dirty="0">
                        <a:solidFill>
                          <a:schemeClr val="bg1"/>
                        </a:solidFill>
                      </a:endParaRPr>
                    </a:p>
                  </a:txBody>
                  <a:tcPr/>
                </a:tc>
                <a:tc hMerge="1">
                  <a:txBody>
                    <a:bodyPr/>
                    <a:lstStyle/>
                    <a:p>
                      <a:endParaRPr lang="es-MX" dirty="0"/>
                    </a:p>
                  </a:txBody>
                  <a:tcPr/>
                </a:tc>
                <a:extLst>
                  <a:ext uri="{0D108BD9-81ED-4DB2-BD59-A6C34878D82A}">
                    <a16:rowId xmlns:a16="http://schemas.microsoft.com/office/drawing/2014/main" val="3619989454"/>
                  </a:ext>
                </a:extLst>
              </a:tr>
              <a:tr h="361598">
                <a:tc>
                  <a:txBody>
                    <a:bodyPr/>
                    <a:lstStyle/>
                    <a:p>
                      <a:r>
                        <a:rPr lang="es-MX" sz="1600" dirty="0" smtClean="0"/>
                        <a:t>DIPUTACIÓN</a:t>
                      </a:r>
                      <a:r>
                        <a:rPr lang="es-MX" sz="1600" baseline="0" dirty="0" smtClean="0"/>
                        <a:t> RP PROPIETARIA</a:t>
                      </a:r>
                      <a:endParaRPr lang="es-MX" sz="1600" dirty="0">
                        <a:solidFill>
                          <a:schemeClr val="bg1"/>
                        </a:solidFill>
                      </a:endParaRPr>
                    </a:p>
                  </a:txBody>
                  <a:tcPr/>
                </a:tc>
                <a:tc>
                  <a:txBody>
                    <a:bodyPr/>
                    <a:lstStyle/>
                    <a:p>
                      <a:r>
                        <a:rPr lang="es-MX" sz="1600" dirty="0" smtClean="0"/>
                        <a:t>DIPUTACIÓN</a:t>
                      </a:r>
                      <a:r>
                        <a:rPr lang="es-MX" sz="1600" baseline="0" dirty="0" smtClean="0"/>
                        <a:t> RP SUPLENTE</a:t>
                      </a:r>
                      <a:endParaRPr lang="es-MX" sz="1600" dirty="0">
                        <a:solidFill>
                          <a:schemeClr val="bg1"/>
                        </a:solidFill>
                      </a:endParaRPr>
                    </a:p>
                  </a:txBody>
                  <a:tcPr/>
                </a:tc>
                <a:extLst>
                  <a:ext uri="{0D108BD9-81ED-4DB2-BD59-A6C34878D82A}">
                    <a16:rowId xmlns:a16="http://schemas.microsoft.com/office/drawing/2014/main" val="4044434668"/>
                  </a:ext>
                </a:extLst>
              </a:tr>
              <a:tr h="349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u="none" strike="noStrike" kern="1200" cap="none" spc="0" normalizeH="0" baseline="0" noProof="0" dirty="0" smtClean="0">
                          <a:ln>
                            <a:noFill/>
                          </a:ln>
                          <a:effectLst/>
                          <a:uLnTx/>
                          <a:uFillTx/>
                        </a:rPr>
                        <a:t>DIPUTACIÓN RP PROPIETARIA</a:t>
                      </a:r>
                      <a:endPar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u="none" strike="noStrike" kern="1200" cap="none" spc="0" normalizeH="0" baseline="0" noProof="0" dirty="0" smtClean="0">
                          <a:ln>
                            <a:noFill/>
                          </a:ln>
                          <a:effectLst/>
                          <a:uLnTx/>
                          <a:uFillTx/>
                        </a:rPr>
                        <a:t>DIPUTACIÓN RP SUPLENTE</a:t>
                      </a:r>
                      <a:endPar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endParaRPr>
                    </a:p>
                  </a:txBody>
                  <a:tcPr/>
                </a:tc>
                <a:extLst>
                  <a:ext uri="{0D108BD9-81ED-4DB2-BD59-A6C34878D82A}">
                    <a16:rowId xmlns:a16="http://schemas.microsoft.com/office/drawing/2014/main" val="3252759313"/>
                  </a:ext>
                </a:extLst>
              </a:tr>
              <a:tr h="349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u="none" strike="noStrike" kern="1200" cap="none" spc="0" normalizeH="0" baseline="0" noProof="0" dirty="0" smtClean="0">
                          <a:ln>
                            <a:noFill/>
                          </a:ln>
                          <a:effectLst/>
                          <a:uLnTx/>
                          <a:uFillTx/>
                        </a:rPr>
                        <a:t>DIPUTACIÓN RP PROPIETARIA</a:t>
                      </a:r>
                      <a:endPar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u="none" strike="noStrike" kern="1200" cap="none" spc="0" normalizeH="0" baseline="0" noProof="0" dirty="0" smtClean="0">
                          <a:ln>
                            <a:noFill/>
                          </a:ln>
                          <a:effectLst/>
                          <a:uLnTx/>
                          <a:uFillTx/>
                        </a:rPr>
                        <a:t>DIPUTACIÓN RP SUPLENTE</a:t>
                      </a:r>
                      <a:endPar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endParaRPr>
                    </a:p>
                  </a:txBody>
                  <a:tcPr/>
                </a:tc>
                <a:extLst>
                  <a:ext uri="{0D108BD9-81ED-4DB2-BD59-A6C34878D82A}">
                    <a16:rowId xmlns:a16="http://schemas.microsoft.com/office/drawing/2014/main" val="772663887"/>
                  </a:ext>
                </a:extLst>
              </a:tr>
              <a:tr h="34900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smtClean="0">
                          <a:ln>
                            <a:noFill/>
                          </a:ln>
                          <a:solidFill>
                            <a:srgbClr val="FF0000"/>
                          </a:solidFill>
                          <a:effectLst/>
                          <a:uLnTx/>
                          <a:uFillTx/>
                          <a:latin typeface="Calibri" panose="020F0502020204030204"/>
                          <a:ea typeface="+mn-ea"/>
                          <a:cs typeface="+mn-cs"/>
                        </a:rPr>
                        <a:t>MÍNIMO 6 Y HASTA 10 FÓRMULAS</a:t>
                      </a:r>
                      <a:endParaRPr kumimoji="0" lang="es-MX" sz="1600" b="1" i="0" u="none" strike="noStrike" kern="1200" cap="none" spc="0" normalizeH="0" baseline="0" noProof="0" dirty="0">
                        <a:ln>
                          <a:noFill/>
                        </a:ln>
                        <a:solidFill>
                          <a:srgbClr val="FF0000"/>
                        </a:solidFill>
                        <a:effectLst/>
                        <a:uLnTx/>
                        <a:uFillTx/>
                        <a:latin typeface="Calibri" panose="020F0502020204030204"/>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600" b="0" i="0" u="none" strike="noStrike" kern="1200" cap="none" spc="0" normalizeH="0" baseline="0" noProof="0" dirty="0">
                        <a:ln>
                          <a:noFill/>
                        </a:ln>
                        <a:solidFill>
                          <a:prstClr val="white"/>
                        </a:solidFill>
                        <a:effectLst/>
                        <a:uLnTx/>
                        <a:uFillTx/>
                        <a:latin typeface="Calibri" panose="020F0502020204030204"/>
                        <a:ea typeface="+mn-ea"/>
                        <a:cs typeface="+mn-cs"/>
                      </a:endParaRPr>
                    </a:p>
                  </a:txBody>
                  <a:tcPr/>
                </a:tc>
                <a:extLst>
                  <a:ext uri="{0D108BD9-81ED-4DB2-BD59-A6C34878D82A}">
                    <a16:rowId xmlns:a16="http://schemas.microsoft.com/office/drawing/2014/main" val="2981079457"/>
                  </a:ext>
                </a:extLst>
              </a:tr>
            </a:tbl>
          </a:graphicData>
        </a:graphic>
      </p:graphicFrame>
    </p:spTree>
    <p:extLst>
      <p:ext uri="{BB962C8B-B14F-4D97-AF65-F5344CB8AC3E}">
        <p14:creationId xmlns:p14="http://schemas.microsoft.com/office/powerpoint/2010/main" val="8033177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973124" y="1794847"/>
            <a:ext cx="8182689" cy="3677677"/>
          </a:xfrm>
          <a:prstGeom prst="rect">
            <a:avLst/>
          </a:prstGeom>
        </p:spPr>
      </p:pic>
      <p:sp>
        <p:nvSpPr>
          <p:cNvPr id="5" name="Título 1"/>
          <p:cNvSpPr txBox="1">
            <a:spLocks/>
          </p:cNvSpPr>
          <p:nvPr/>
        </p:nvSpPr>
        <p:spPr>
          <a:xfrm>
            <a:off x="1784026" y="814791"/>
            <a:ext cx="7160277"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indent="0" fontAlgn="auto">
              <a:spcAft>
                <a:spcPts val="0"/>
              </a:spcAft>
              <a:buClrTx/>
              <a:buSzTx/>
              <a:tabLst/>
              <a:defRPr/>
            </a:pPr>
            <a:r>
              <a:rPr lang="es-MX" sz="3000" b="1" cap="small" dirty="0" smtClean="0">
                <a:solidFill>
                  <a:srgbClr val="632E62"/>
                </a:solidFill>
                <a:latin typeface="Arial" panose="020B0604020202020204" pitchFamily="34" charset="0"/>
                <a:cs typeface="Arial" panose="020B0604020202020204" pitchFamily="34" charset="0"/>
              </a:rPr>
              <a:t>FÓRMULAS </a:t>
            </a:r>
            <a:r>
              <a:rPr lang="es-MX" sz="3000" b="1" cap="small" dirty="0">
                <a:solidFill>
                  <a:srgbClr val="632E62"/>
                </a:solidFill>
                <a:latin typeface="Arial" panose="020B0604020202020204" pitchFamily="34" charset="0"/>
                <a:cs typeface="Arial" panose="020B0604020202020204" pitchFamily="34" charset="0"/>
              </a:rPr>
              <a:t>HOMOGÉNEAS Y MIXTAS</a:t>
            </a:r>
          </a:p>
        </p:txBody>
      </p:sp>
      <p:sp>
        <p:nvSpPr>
          <p:cNvPr id="6" name="Rectángulo 5"/>
          <p:cNvSpPr/>
          <p:nvPr/>
        </p:nvSpPr>
        <p:spPr>
          <a:xfrm>
            <a:off x="3632021" y="5569938"/>
            <a:ext cx="7887316" cy="584775"/>
          </a:xfrm>
          <a:prstGeom prst="rect">
            <a:avLst/>
          </a:prstGeom>
        </p:spPr>
        <p:txBody>
          <a:bodyPr wrap="square">
            <a:spAutoFit/>
          </a:bodyPr>
          <a:lstStyle/>
          <a:p>
            <a:pPr algn="just"/>
            <a:r>
              <a:rPr lang="es-MX" sz="3200" b="1" dirty="0" smtClean="0">
                <a:solidFill>
                  <a:srgbClr val="632E62"/>
                </a:solidFill>
                <a:latin typeface="Arial" panose="020B0604020202020204" pitchFamily="34" charset="0"/>
                <a:cs typeface="Arial" panose="020B0604020202020204" pitchFamily="34" charset="0"/>
              </a:rPr>
              <a:t>¿Qué es una fórmula de candidaturas?</a:t>
            </a:r>
            <a:endParaRPr lang="es-MX" sz="3200" b="1"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33000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801918" y="853217"/>
            <a:ext cx="8797672" cy="5284823"/>
          </a:xfrm>
          <a:prstGeom prst="rect">
            <a:avLst/>
          </a:prstGeom>
        </p:spPr>
      </p:pic>
    </p:spTree>
    <p:extLst>
      <p:ext uri="{BB962C8B-B14F-4D97-AF65-F5344CB8AC3E}">
        <p14:creationId xmlns:p14="http://schemas.microsoft.com/office/powerpoint/2010/main" val="260193967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752319035"/>
              </p:ext>
            </p:extLst>
          </p:nvPr>
        </p:nvGraphicFramePr>
        <p:xfrm>
          <a:off x="2205585" y="1520563"/>
          <a:ext cx="7567493" cy="4459822"/>
        </p:xfrm>
        <a:graphic>
          <a:graphicData uri="http://schemas.openxmlformats.org/drawingml/2006/table">
            <a:tbl>
              <a:tblPr firstRow="1" firstCol="1" bandRow="1">
                <a:tableStyleId>{F2DE63D5-997A-4646-A377-4702673A728D}</a:tableStyleId>
              </a:tblPr>
              <a:tblGrid>
                <a:gridCol w="2741224">
                  <a:extLst>
                    <a:ext uri="{9D8B030D-6E8A-4147-A177-3AD203B41FA5}">
                      <a16:colId xmlns:a16="http://schemas.microsoft.com/office/drawing/2014/main" val="20000"/>
                    </a:ext>
                  </a:extLst>
                </a:gridCol>
                <a:gridCol w="2742155">
                  <a:extLst>
                    <a:ext uri="{9D8B030D-6E8A-4147-A177-3AD203B41FA5}">
                      <a16:colId xmlns:a16="http://schemas.microsoft.com/office/drawing/2014/main" val="20001"/>
                    </a:ext>
                  </a:extLst>
                </a:gridCol>
                <a:gridCol w="2084114">
                  <a:extLst>
                    <a:ext uri="{9D8B030D-6E8A-4147-A177-3AD203B41FA5}">
                      <a16:colId xmlns:a16="http://schemas.microsoft.com/office/drawing/2014/main" val="20002"/>
                    </a:ext>
                  </a:extLst>
                </a:gridCol>
              </a:tblGrid>
              <a:tr h="419214">
                <a:tc gridSpan="3">
                  <a:txBody>
                    <a:bodyPr/>
                    <a:lstStyle/>
                    <a:p>
                      <a:pPr algn="ctr">
                        <a:lnSpc>
                          <a:spcPct val="107000"/>
                        </a:lnSpc>
                        <a:spcAft>
                          <a:spcPts val="0"/>
                        </a:spcAft>
                      </a:pPr>
                      <a:r>
                        <a:rPr lang="es-MX" sz="1400" dirty="0" smtClean="0">
                          <a:effectLst/>
                          <a:latin typeface="Arial" panose="020B0604020202020204" pitchFamily="34" charset="0"/>
                          <a:cs typeface="Arial" panose="020B0604020202020204" pitchFamily="34" charset="0"/>
                        </a:rPr>
                        <a:t>PLANILLA DE INTEGRANTES DEL AYUNTAMIENTO (MAYORÍA RELATIVA)</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505076">
                <a:tc>
                  <a:txBody>
                    <a:bodyPr/>
                    <a:lstStyle/>
                    <a:p>
                      <a:pPr algn="just">
                        <a:lnSpc>
                          <a:spcPct val="107000"/>
                        </a:lnSpc>
                        <a:spcAft>
                          <a:spcPts val="0"/>
                        </a:spcAft>
                      </a:pPr>
                      <a:r>
                        <a:rPr lang="es-MX" sz="1400" b="1" dirty="0" smtClean="0">
                          <a:effectLst/>
                          <a:latin typeface="Arial" panose="020B0604020202020204" pitchFamily="34" charset="0"/>
                          <a:cs typeface="Arial" panose="020B0604020202020204" pitchFamily="34" charset="0"/>
                        </a:rPr>
                        <a:t>CARGO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b="1" dirty="0" smtClean="0">
                          <a:effectLst/>
                          <a:latin typeface="Arial" panose="020B0604020202020204" pitchFamily="34" charset="0"/>
                          <a:cs typeface="Arial" panose="020B0604020202020204" pitchFamily="34" charset="0"/>
                        </a:rPr>
                        <a:t>PERSONA PROPIETARIA</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b="1" dirty="0" smtClean="0">
                          <a:effectLst/>
                          <a:latin typeface="Arial" panose="020B0604020202020204" pitchFamily="34" charset="0"/>
                          <a:cs typeface="Arial" panose="020B0604020202020204" pitchFamily="34" charset="0"/>
                        </a:rPr>
                        <a:t>PERSONA SUPLENTE</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r h="505076">
                <a:tc>
                  <a:txBody>
                    <a:bodyPr/>
                    <a:lstStyle/>
                    <a:p>
                      <a:pPr algn="just">
                        <a:lnSpc>
                          <a:spcPct val="107000"/>
                        </a:lnSpc>
                        <a:spcAft>
                          <a:spcPts val="0"/>
                        </a:spcAft>
                      </a:pPr>
                      <a:r>
                        <a:rPr lang="es-MX" sz="1400" dirty="0" smtClean="0">
                          <a:effectLst/>
                          <a:latin typeface="Arial" panose="020B0604020202020204" pitchFamily="34" charset="0"/>
                          <a:cs typeface="Arial" panose="020B0604020202020204" pitchFamily="34" charset="0"/>
                        </a:rPr>
                        <a:t>PRESIDENCIA MUNICIPAL</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Masculino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No aplica</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2"/>
                  </a:ext>
                </a:extLst>
              </a:tr>
              <a:tr h="505076">
                <a:tc>
                  <a:txBody>
                    <a:bodyPr/>
                    <a:lstStyle/>
                    <a:p>
                      <a:pPr algn="just">
                        <a:lnSpc>
                          <a:spcPct val="107000"/>
                        </a:lnSpc>
                        <a:spcAft>
                          <a:spcPts val="0"/>
                        </a:spcAft>
                      </a:pPr>
                      <a:r>
                        <a:rPr lang="es-MX" sz="1400" dirty="0" smtClean="0">
                          <a:effectLst/>
                          <a:latin typeface="Arial" panose="020B0604020202020204" pitchFamily="34" charset="0"/>
                          <a:cs typeface="Arial" panose="020B0604020202020204" pitchFamily="34" charset="0"/>
                        </a:rPr>
                        <a:t>SINDICATURA 1</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Femenino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Femenino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3"/>
                  </a:ext>
                </a:extLst>
              </a:tr>
              <a:tr h="505076">
                <a:tc>
                  <a:txBody>
                    <a:bodyPr/>
                    <a:lstStyle/>
                    <a:p>
                      <a:pPr algn="just">
                        <a:lnSpc>
                          <a:spcPct val="107000"/>
                        </a:lnSpc>
                        <a:spcAft>
                          <a:spcPts val="0"/>
                        </a:spcAft>
                      </a:pPr>
                      <a:r>
                        <a:rPr lang="es-MX" sz="1400" dirty="0" smtClean="0">
                          <a:effectLst/>
                          <a:latin typeface="Arial" panose="020B0604020202020204" pitchFamily="34" charset="0"/>
                          <a:cs typeface="Arial" panose="020B0604020202020204" pitchFamily="34" charset="0"/>
                        </a:rPr>
                        <a:t>SINDICATURA 2</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Masculino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Masculino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4"/>
                  </a:ext>
                </a:extLst>
              </a:tr>
              <a:tr h="505076">
                <a:tc>
                  <a:txBody>
                    <a:bodyPr/>
                    <a:lstStyle/>
                    <a:p>
                      <a:pPr algn="just">
                        <a:lnSpc>
                          <a:spcPct val="107000"/>
                        </a:lnSpc>
                        <a:spcAft>
                          <a:spcPts val="0"/>
                        </a:spcAft>
                      </a:pPr>
                      <a:r>
                        <a:rPr lang="es-MX" sz="1400" dirty="0" smtClean="0">
                          <a:effectLst/>
                          <a:latin typeface="Arial" panose="020B0604020202020204" pitchFamily="34" charset="0"/>
                          <a:cs typeface="Arial" panose="020B0604020202020204" pitchFamily="34" charset="0"/>
                        </a:rPr>
                        <a:t>REGIDURÍA 1</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Femenino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Femenino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5"/>
                  </a:ext>
                </a:extLst>
              </a:tr>
              <a:tr h="505076">
                <a:tc>
                  <a:txBody>
                    <a:bodyPr/>
                    <a:lstStyle/>
                    <a:p>
                      <a:pPr algn="just">
                        <a:lnSpc>
                          <a:spcPct val="107000"/>
                        </a:lnSpc>
                        <a:spcAft>
                          <a:spcPts val="0"/>
                        </a:spcAft>
                      </a:pPr>
                      <a:r>
                        <a:rPr lang="es-MX" sz="1400" dirty="0" smtClean="0">
                          <a:effectLst/>
                          <a:latin typeface="Arial" panose="020B0604020202020204" pitchFamily="34" charset="0"/>
                          <a:cs typeface="Arial" panose="020B0604020202020204" pitchFamily="34" charset="0"/>
                        </a:rPr>
                        <a:t>REGIDURÍA 2</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Masculino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Masculino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6"/>
                  </a:ext>
                </a:extLst>
              </a:tr>
              <a:tr h="505076">
                <a:tc>
                  <a:txBody>
                    <a:bodyPr/>
                    <a:lstStyle/>
                    <a:p>
                      <a:pPr algn="just">
                        <a:lnSpc>
                          <a:spcPct val="107000"/>
                        </a:lnSpc>
                        <a:spcAft>
                          <a:spcPts val="0"/>
                        </a:spcAft>
                      </a:pPr>
                      <a:r>
                        <a:rPr lang="es-MX" sz="1400" dirty="0" smtClean="0">
                          <a:effectLst/>
                          <a:latin typeface="Arial" panose="020B0604020202020204" pitchFamily="34" charset="0"/>
                          <a:cs typeface="Arial" panose="020B0604020202020204" pitchFamily="34" charset="0"/>
                        </a:rPr>
                        <a:t>REGIDURÍA 3</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Femenino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Femenino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7"/>
                  </a:ext>
                </a:extLst>
              </a:tr>
              <a:tr h="505076">
                <a:tc>
                  <a:txBody>
                    <a:bodyPr/>
                    <a:lstStyle/>
                    <a:p>
                      <a:pPr algn="just">
                        <a:lnSpc>
                          <a:spcPct val="107000"/>
                        </a:lnSpc>
                        <a:spcAft>
                          <a:spcPts val="0"/>
                        </a:spcAft>
                      </a:pPr>
                      <a:r>
                        <a:rPr lang="es-MX" sz="1400" dirty="0" smtClean="0">
                          <a:effectLst/>
                          <a:latin typeface="Arial" panose="020B0604020202020204" pitchFamily="34" charset="0"/>
                          <a:cs typeface="Arial" panose="020B0604020202020204" pitchFamily="34" charset="0"/>
                        </a:rPr>
                        <a:t>REGIDURÍA 4</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Femenino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Femenino</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8"/>
                  </a:ext>
                </a:extLst>
              </a:tr>
            </a:tbl>
          </a:graphicData>
        </a:graphic>
      </p:graphicFrame>
      <p:sp>
        <p:nvSpPr>
          <p:cNvPr id="5" name="Título 1"/>
          <p:cNvSpPr txBox="1">
            <a:spLocks/>
          </p:cNvSpPr>
          <p:nvPr/>
        </p:nvSpPr>
        <p:spPr>
          <a:xfrm>
            <a:off x="1680091" y="793771"/>
            <a:ext cx="8618482"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indent="0" fontAlgn="auto">
              <a:spcAft>
                <a:spcPts val="0"/>
              </a:spcAft>
              <a:buClrTx/>
              <a:buSzTx/>
              <a:tabLst/>
              <a:defRPr/>
            </a:pPr>
            <a:r>
              <a:rPr lang="es-MX" sz="3000" b="1" cap="small" dirty="0" smtClean="0">
                <a:solidFill>
                  <a:srgbClr val="632E62"/>
                </a:solidFill>
                <a:latin typeface="Arial" panose="020B0604020202020204" pitchFamily="34" charset="0"/>
                <a:cs typeface="Arial" panose="020B0604020202020204" pitchFamily="34" charset="0"/>
              </a:rPr>
              <a:t>¿Qué es la alternancia entre los géneros?</a:t>
            </a:r>
            <a:endParaRPr lang="es-MX" sz="3000" b="1" cap="small"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83485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553678" y="1803222"/>
            <a:ext cx="9093060" cy="4392488"/>
          </a:xfrm>
          <a:prstGeom prst="rect">
            <a:avLst/>
          </a:prstGeom>
        </p:spPr>
      </p:pic>
      <p:sp>
        <p:nvSpPr>
          <p:cNvPr id="5" name="Título 1"/>
          <p:cNvSpPr txBox="1">
            <a:spLocks/>
          </p:cNvSpPr>
          <p:nvPr/>
        </p:nvSpPr>
        <p:spPr>
          <a:xfrm>
            <a:off x="1553678" y="742493"/>
            <a:ext cx="6675922" cy="88661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3400" b="1" dirty="0" smtClean="0">
                <a:solidFill>
                  <a:srgbClr val="632E62"/>
                </a:solidFill>
                <a:latin typeface="Arial" panose="020B0604020202020204" pitchFamily="34" charset="0"/>
                <a:cs typeface="Arial" panose="020B0604020202020204" pitchFamily="34" charset="0"/>
              </a:rPr>
              <a:t>¿Quién debe cumplir con cada tipo de paridad?</a:t>
            </a:r>
            <a:endParaRPr lang="es-MX" sz="3400"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123307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1713188" y="500755"/>
            <a:ext cx="4782206" cy="6115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3400" b="1" dirty="0" smtClean="0">
                <a:solidFill>
                  <a:srgbClr val="632E62"/>
                </a:solidFill>
                <a:latin typeface="Arial" panose="020B0604020202020204" pitchFamily="34" charset="0"/>
                <a:cs typeface="Arial" panose="020B0604020202020204" pitchFamily="34" charset="0"/>
              </a:rPr>
              <a:t>Bloques de votación</a:t>
            </a:r>
            <a:endParaRPr lang="es-MX" sz="3400" dirty="0">
              <a:solidFill>
                <a:srgbClr val="632E62"/>
              </a:solidFill>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267" y="1782995"/>
            <a:ext cx="4885495" cy="477546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6064" y="1782995"/>
            <a:ext cx="4285205" cy="4775461"/>
          </a:xfrm>
          <a:prstGeom prst="rect">
            <a:avLst/>
          </a:prstGeom>
        </p:spPr>
      </p:pic>
      <p:sp>
        <p:nvSpPr>
          <p:cNvPr id="8" name="Título 1"/>
          <p:cNvSpPr txBox="1">
            <a:spLocks/>
          </p:cNvSpPr>
          <p:nvPr/>
        </p:nvSpPr>
        <p:spPr>
          <a:xfrm>
            <a:off x="2204787" y="1213944"/>
            <a:ext cx="2748454" cy="4673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800" b="1" dirty="0" smtClean="0">
                <a:latin typeface="Arial" panose="020B0604020202020204" pitchFamily="34" charset="0"/>
                <a:cs typeface="Arial" panose="020B0604020202020204" pitchFamily="34" charset="0"/>
              </a:rPr>
              <a:t>Ayuntamientos</a:t>
            </a:r>
            <a:endParaRPr lang="es-MX" sz="3400" dirty="0">
              <a:latin typeface="Arial" panose="020B0604020202020204" pitchFamily="34" charset="0"/>
              <a:cs typeface="Arial" panose="020B0604020202020204" pitchFamily="34" charset="0"/>
            </a:endParaRPr>
          </a:p>
        </p:txBody>
      </p:sp>
      <p:sp>
        <p:nvSpPr>
          <p:cNvPr id="9" name="Título 1"/>
          <p:cNvSpPr txBox="1">
            <a:spLocks/>
          </p:cNvSpPr>
          <p:nvPr/>
        </p:nvSpPr>
        <p:spPr>
          <a:xfrm>
            <a:off x="7586789" y="1213943"/>
            <a:ext cx="2423754" cy="4673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800" b="1" dirty="0" smtClean="0">
                <a:latin typeface="Arial" panose="020B0604020202020204" pitchFamily="34" charset="0"/>
                <a:cs typeface="Arial" panose="020B0604020202020204" pitchFamily="34" charset="0"/>
              </a:rPr>
              <a:t>Diputaciones</a:t>
            </a:r>
            <a:endParaRPr lang="es-MX"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82980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075626" y="2575034"/>
            <a:ext cx="7877670" cy="2596056"/>
          </a:xfrm>
          <a:prstGeom prst="rect">
            <a:avLst/>
          </a:prstGeom>
        </p:spPr>
        <p:txBody>
          <a:bodyPr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gn="just">
              <a:buFont typeface="Arial" panose="020B0604020202020204" pitchFamily="34" charset="0"/>
              <a:buChar char="•"/>
            </a:pPr>
            <a:r>
              <a:rPr lang="es-MX" sz="2400" dirty="0" smtClean="0">
                <a:solidFill>
                  <a:srgbClr val="632E62"/>
                </a:solidFill>
                <a:latin typeface="Arial" panose="020B0604020202020204" pitchFamily="34" charset="0"/>
                <a:cs typeface="Arial" panose="020B0604020202020204" pitchFamily="34" charset="0"/>
              </a:rPr>
              <a:t>Los consejos correspondientes tienen la facultad para negar candidaturas o realizar sustituciones, a efecto de garantizar la integración paritaria de la legislatura y los ayuntamientos.</a:t>
            </a:r>
          </a:p>
          <a:p>
            <a:pPr algn="just"/>
            <a:endParaRPr lang="es-MX" sz="2400" dirty="0" smtClean="0">
              <a:solidFill>
                <a:srgbClr val="632E62"/>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2400" dirty="0">
                <a:solidFill>
                  <a:srgbClr val="632E62"/>
                </a:solidFill>
                <a:latin typeface="Arial" panose="020B0604020202020204" pitchFamily="34" charset="0"/>
                <a:cs typeface="Arial" panose="020B0604020202020204" pitchFamily="34" charset="0"/>
              </a:rPr>
              <a:t>Si la integración de una planilla de Ayuntamiento queda incompleta, se cancelará su registro</a:t>
            </a:r>
            <a:endParaRPr lang="es-MX" sz="1800" cap="small" dirty="0">
              <a:solidFill>
                <a:srgbClr val="632E6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ítulo 1"/>
          <p:cNvSpPr txBox="1">
            <a:spLocks/>
          </p:cNvSpPr>
          <p:nvPr/>
        </p:nvSpPr>
        <p:spPr>
          <a:xfrm>
            <a:off x="2075626" y="984231"/>
            <a:ext cx="6753063" cy="9917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3400" b="1" dirty="0" smtClean="0">
                <a:solidFill>
                  <a:srgbClr val="632E62"/>
                </a:solidFill>
                <a:latin typeface="Arial" panose="020B0604020202020204" pitchFamily="34" charset="0"/>
                <a:cs typeface="Arial" panose="020B0604020202020204" pitchFamily="34" charset="0"/>
              </a:rPr>
              <a:t>¿Que pasa si no se cumple la paridad?</a:t>
            </a:r>
            <a:endParaRPr lang="es-MX" sz="3400"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888110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19148" y="2727929"/>
            <a:ext cx="8121869" cy="1224210"/>
          </a:xfrm>
        </p:spPr>
        <p:txBody>
          <a:bodyPr>
            <a:noAutofit/>
          </a:bodyPr>
          <a:lstStyle/>
          <a:p>
            <a:r>
              <a:rPr lang="es-MX" b="1" cap="small" dirty="0" smtClean="0">
                <a:solidFill>
                  <a:srgbClr val="632E62"/>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Elección</a:t>
            </a:r>
            <a:r>
              <a:rPr lang="es-MX" b="1" cap="small" dirty="0" smtClean="0">
                <a:solidFill>
                  <a:srgbClr val="632E62"/>
                </a:solidFill>
                <a:effectLst>
                  <a:outerShdw blurRad="38100" dist="38100" dir="2700000" algn="tl">
                    <a:srgbClr val="000000">
                      <a:alpha val="43137"/>
                    </a:srgbClr>
                  </a:outerShdw>
                </a:effectLst>
                <a:latin typeface="Century Gothic (Títulos)"/>
                <a:cs typeface="Arial" panose="020B0604020202020204" pitchFamily="34" charset="0"/>
              </a:rPr>
              <a:t> consecutiva</a:t>
            </a:r>
            <a:endParaRPr lang="es-MX" b="1" dirty="0">
              <a:solidFill>
                <a:srgbClr val="632E62"/>
              </a:solidFill>
              <a:effectLst>
                <a:outerShdw blurRad="38100" dist="38100" dir="2700000" algn="tl">
                  <a:srgbClr val="000000">
                    <a:alpha val="43137"/>
                  </a:srgbClr>
                </a:outerShdw>
              </a:effectLst>
              <a:latin typeface="Century Gothic (Títulos)"/>
              <a:cs typeface="Arial" panose="020B0604020202020204" pitchFamily="34" charset="0"/>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9805" y="462703"/>
            <a:ext cx="1900556" cy="1792012"/>
          </a:xfrm>
          <a:prstGeom prst="rect">
            <a:avLst/>
          </a:prstGeom>
        </p:spPr>
      </p:pic>
      <p:sp>
        <p:nvSpPr>
          <p:cNvPr id="7" name="Título 1"/>
          <p:cNvSpPr txBox="1">
            <a:spLocks/>
          </p:cNvSpPr>
          <p:nvPr/>
        </p:nvSpPr>
        <p:spPr>
          <a:xfrm>
            <a:off x="2293882" y="4115422"/>
            <a:ext cx="7772400" cy="61986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3200" b="1" cap="small" dirty="0">
                <a:solidFill>
                  <a:schemeClr val="bg2">
                    <a:lumMod val="25000"/>
                  </a:schemeClr>
                </a:solidFill>
                <a:effectLst>
                  <a:outerShdw blurRad="38100" dist="38100" dir="2700000" algn="tl">
                    <a:srgbClr val="000000">
                      <a:alpha val="43137"/>
                    </a:srgbClr>
                  </a:outerShdw>
                </a:effectLst>
                <a:latin typeface="Century Gothic (Títulos)"/>
                <a:cs typeface="Arial" panose="020B0604020202020204" pitchFamily="34" charset="0"/>
              </a:rPr>
              <a:t>Antecedentes, marco legal y retos</a:t>
            </a:r>
            <a:endParaRPr lang="es-MX" sz="3200" b="1" dirty="0">
              <a:solidFill>
                <a:schemeClr val="bg2">
                  <a:lumMod val="25000"/>
                </a:schemeClr>
              </a:solidFill>
              <a:effectLst>
                <a:outerShdw blurRad="38100" dist="38100" dir="2700000" algn="tl">
                  <a:srgbClr val="000000">
                    <a:alpha val="43137"/>
                  </a:srgbClr>
                </a:outerShdw>
              </a:effectLst>
              <a:latin typeface="Century Gothic (Títulos)"/>
              <a:cs typeface="Arial" panose="020B0604020202020204" pitchFamily="34" charset="0"/>
            </a:endParaRPr>
          </a:p>
        </p:txBody>
      </p:sp>
    </p:spTree>
    <p:extLst>
      <p:ext uri="{BB962C8B-B14F-4D97-AF65-F5344CB8AC3E}">
        <p14:creationId xmlns:p14="http://schemas.microsoft.com/office/powerpoint/2010/main" val="2287315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3110302" y="2236077"/>
            <a:ext cx="6603032" cy="202849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800" b="1" dirty="0">
                <a:solidFill>
                  <a:srgbClr val="3B3838"/>
                </a:solidFill>
                <a:latin typeface="Arial" panose="020B0604020202020204" pitchFamily="34" charset="0"/>
                <a:cs typeface="Arial" panose="020B0604020202020204" pitchFamily="34" charset="0"/>
              </a:rPr>
              <a:t>La elección consecutiva (</a:t>
            </a:r>
            <a:r>
              <a:rPr lang="es-MX" sz="2800" b="1" dirty="0" smtClean="0">
                <a:solidFill>
                  <a:srgbClr val="3B3838"/>
                </a:solidFill>
                <a:latin typeface="Arial" panose="020B0604020202020204" pitchFamily="34" charset="0"/>
                <a:cs typeface="Arial" panose="020B0604020202020204" pitchFamily="34" charset="0"/>
              </a:rPr>
              <a:t>reelección) </a:t>
            </a:r>
            <a:r>
              <a:rPr lang="es-MX" sz="2800" b="1" dirty="0">
                <a:solidFill>
                  <a:srgbClr val="3B3838"/>
                </a:solidFill>
                <a:latin typeface="Arial" panose="020B0604020202020204" pitchFamily="34" charset="0"/>
                <a:cs typeface="Arial" panose="020B0604020202020204" pitchFamily="34" charset="0"/>
              </a:rPr>
              <a:t>se puede definir como la posibilidad de ser elegida o elegido después de haber ocupado un cargo durante un período de gobierno.</a:t>
            </a:r>
            <a:endParaRPr lang="es-MX" sz="2400" dirty="0">
              <a:solidFill>
                <a:srgbClr val="3B3838"/>
              </a:solidFill>
              <a:latin typeface="Arial" panose="020B0604020202020204" pitchFamily="34" charset="0"/>
              <a:cs typeface="Arial" panose="020B0604020202020204" pitchFamily="34" charset="0"/>
            </a:endParaRPr>
          </a:p>
        </p:txBody>
      </p:sp>
      <p:sp>
        <p:nvSpPr>
          <p:cNvPr id="5" name="Marcador de pie de página 4"/>
          <p:cNvSpPr>
            <a:spLocks noGrp="1"/>
          </p:cNvSpPr>
          <p:nvPr>
            <p:ph type="ftr" sz="quarter" idx="11"/>
          </p:nvPr>
        </p:nvSpPr>
        <p:spPr>
          <a:xfrm>
            <a:off x="6848474" y="5108029"/>
            <a:ext cx="3540016" cy="539019"/>
          </a:xfrm>
        </p:spPr>
        <p:txBody>
          <a:bodyPr/>
          <a:lstStyle/>
          <a:p>
            <a:pPr algn="just"/>
            <a:r>
              <a:rPr lang="es-MX" dirty="0" smtClean="0"/>
              <a:t>INFORME SOBRE LOS LÍMITES A LA REELECCIÓN PARTE I – PRESIDENTES. COMISIÓN EUROPEA PARA LA DEMOCRACIA A TRAVÉS DEL DERECHO</a:t>
            </a:r>
            <a:endParaRPr lang="es-MX" dirty="0"/>
          </a:p>
        </p:txBody>
      </p:sp>
    </p:spTree>
    <p:extLst>
      <p:ext uri="{BB962C8B-B14F-4D97-AF65-F5344CB8AC3E}">
        <p14:creationId xmlns:p14="http://schemas.microsoft.com/office/powerpoint/2010/main" val="348368988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88366" y="1836875"/>
            <a:ext cx="6583421" cy="1011833"/>
          </a:xfrm>
        </p:spPr>
        <p:txBody>
          <a:bodyPr>
            <a:noAutofit/>
          </a:bodyPr>
          <a:lstStyle/>
          <a:p>
            <a:r>
              <a:rPr lang="es-MX" b="1" cap="small" dirty="0" smtClean="0">
                <a:solidFill>
                  <a:srgbClr val="632E62"/>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Paridad de género</a:t>
            </a:r>
            <a:endParaRPr lang="es-MX" b="1" dirty="0">
              <a:solidFill>
                <a:srgbClr val="632E62"/>
              </a:solidFill>
              <a:effectLst>
                <a:outerShdw blurRad="38100" dist="38100" dir="2700000" algn="tl">
                  <a:srgbClr val="000000">
                    <a:alpha val="43137"/>
                  </a:srgbClr>
                </a:outerShdw>
              </a:effectLst>
              <a:latin typeface="Century Gothic (Títulos)"/>
              <a:cs typeface="Arial" panose="020B0604020202020204" pitchFamily="34" charset="0"/>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13942" y="420662"/>
            <a:ext cx="1559878" cy="1470791"/>
          </a:xfrm>
          <a:prstGeom prst="rect">
            <a:avLst/>
          </a:prstGeom>
        </p:spPr>
      </p:pic>
      <p:sp>
        <p:nvSpPr>
          <p:cNvPr id="7" name="Título 1"/>
          <p:cNvSpPr txBox="1">
            <a:spLocks/>
          </p:cNvSpPr>
          <p:nvPr/>
        </p:nvSpPr>
        <p:spPr>
          <a:xfrm>
            <a:off x="2293881" y="2947471"/>
            <a:ext cx="7772400" cy="5512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3200" b="1" cap="small" dirty="0">
                <a:solidFill>
                  <a:schemeClr val="bg2">
                    <a:lumMod val="25000"/>
                  </a:schemeClr>
                </a:solidFill>
                <a:effectLst>
                  <a:outerShdw blurRad="38100" dist="38100" dir="2700000" algn="tl">
                    <a:srgbClr val="000000">
                      <a:alpha val="43137"/>
                    </a:srgbClr>
                  </a:outerShdw>
                </a:effectLst>
                <a:latin typeface="Century Gothic (Títulos)"/>
                <a:cs typeface="Arial" panose="020B0604020202020204" pitchFamily="34" charset="0"/>
              </a:rPr>
              <a:t>Antecedentes, marco legal y retos</a:t>
            </a:r>
            <a:endParaRPr lang="es-MX" sz="3200" b="1" dirty="0">
              <a:solidFill>
                <a:schemeClr val="bg2">
                  <a:lumMod val="25000"/>
                </a:schemeClr>
              </a:solidFill>
              <a:effectLst>
                <a:outerShdw blurRad="38100" dist="38100" dir="2700000" algn="tl">
                  <a:srgbClr val="000000">
                    <a:alpha val="43137"/>
                  </a:srgbClr>
                </a:outerShdw>
              </a:effectLst>
              <a:latin typeface="Century Gothic (Títulos)"/>
              <a:cs typeface="Arial" panose="020B0604020202020204" pitchFamily="34" charset="0"/>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0647" y="3597531"/>
            <a:ext cx="3718857" cy="2536054"/>
          </a:xfrm>
          <a:prstGeom prst="rect">
            <a:avLst/>
          </a:prstGeom>
        </p:spPr>
      </p:pic>
    </p:spTree>
    <p:extLst>
      <p:ext uri="{BB962C8B-B14F-4D97-AF65-F5344CB8AC3E}">
        <p14:creationId xmlns:p14="http://schemas.microsoft.com/office/powerpoint/2010/main" val="209907292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71059" y="2673147"/>
            <a:ext cx="7249881" cy="1885715"/>
          </a:xfrm>
        </p:spPr>
        <p:txBody>
          <a:bodyPr>
            <a:noAutofit/>
          </a:bodyPr>
          <a:lstStyle/>
          <a:p>
            <a:pPr algn="l"/>
            <a:r>
              <a:rPr lang="es-MX" sz="1900" dirty="0">
                <a:solidFill>
                  <a:srgbClr val="3B3838"/>
                </a:solidFill>
                <a:latin typeface="Arial" panose="020B0604020202020204" pitchFamily="34" charset="0"/>
                <a:cs typeface="Arial" panose="020B0604020202020204" pitchFamily="34" charset="0"/>
              </a:rPr>
              <a:t>1. Ninguna mención en sus legislaciones</a:t>
            </a:r>
            <a:br>
              <a:rPr lang="es-MX" sz="1900" dirty="0">
                <a:solidFill>
                  <a:srgbClr val="3B3838"/>
                </a:solidFill>
                <a:latin typeface="Arial" panose="020B0604020202020204" pitchFamily="34" charset="0"/>
                <a:cs typeface="Arial" panose="020B0604020202020204" pitchFamily="34" charset="0"/>
              </a:rPr>
            </a:br>
            <a:r>
              <a:rPr lang="es-MX" sz="1900" dirty="0">
                <a:solidFill>
                  <a:srgbClr val="3B3838"/>
                </a:solidFill>
                <a:latin typeface="Arial" panose="020B0604020202020204" pitchFamily="34" charset="0"/>
                <a:cs typeface="Arial" panose="020B0604020202020204" pitchFamily="34" charset="0"/>
              </a:rPr>
              <a:t>2. Limitación de los períodos consecutivos (sin número máximo)</a:t>
            </a:r>
            <a:br>
              <a:rPr lang="es-MX" sz="1900" dirty="0">
                <a:solidFill>
                  <a:srgbClr val="3B3838"/>
                </a:solidFill>
                <a:latin typeface="Arial" panose="020B0604020202020204" pitchFamily="34" charset="0"/>
                <a:cs typeface="Arial" panose="020B0604020202020204" pitchFamily="34" charset="0"/>
              </a:rPr>
            </a:br>
            <a:r>
              <a:rPr lang="es-MX" sz="1900" dirty="0">
                <a:solidFill>
                  <a:srgbClr val="3B3838"/>
                </a:solidFill>
                <a:latin typeface="Arial" panose="020B0604020202020204" pitchFamily="34" charset="0"/>
                <a:cs typeface="Arial" panose="020B0604020202020204" pitchFamily="34" charset="0"/>
              </a:rPr>
              <a:t>3. Limitación a través de un número fijo de períodos posibles</a:t>
            </a:r>
            <a:br>
              <a:rPr lang="es-MX" sz="1900" dirty="0">
                <a:solidFill>
                  <a:srgbClr val="3B3838"/>
                </a:solidFill>
                <a:latin typeface="Arial" panose="020B0604020202020204" pitchFamily="34" charset="0"/>
                <a:cs typeface="Arial" panose="020B0604020202020204" pitchFamily="34" charset="0"/>
              </a:rPr>
            </a:br>
            <a:r>
              <a:rPr lang="es-MX" sz="1900" b="1" dirty="0">
                <a:latin typeface="Arial" panose="020B0604020202020204" pitchFamily="34" charset="0"/>
                <a:cs typeface="Arial" panose="020B0604020202020204" pitchFamily="34" charset="0"/>
              </a:rPr>
              <a:t>4. Limitación a través de un número fijo de períodos consecutivos posibles (elección consecutiva)</a:t>
            </a:r>
            <a:r>
              <a:rPr lang="es-MX" sz="1900" dirty="0">
                <a:solidFill>
                  <a:srgbClr val="3B3838"/>
                </a:solidFill>
                <a:latin typeface="Arial" panose="020B0604020202020204" pitchFamily="34" charset="0"/>
                <a:cs typeface="Arial" panose="020B0604020202020204" pitchFamily="34" charset="0"/>
              </a:rPr>
              <a:t/>
            </a:r>
            <a:br>
              <a:rPr lang="es-MX" sz="1900" dirty="0">
                <a:solidFill>
                  <a:srgbClr val="3B3838"/>
                </a:solidFill>
                <a:latin typeface="Arial" panose="020B0604020202020204" pitchFamily="34" charset="0"/>
                <a:cs typeface="Arial" panose="020B0604020202020204" pitchFamily="34" charset="0"/>
              </a:rPr>
            </a:br>
            <a:r>
              <a:rPr lang="es-MX" sz="1900" dirty="0">
                <a:solidFill>
                  <a:srgbClr val="3B3838"/>
                </a:solidFill>
                <a:latin typeface="Arial" panose="020B0604020202020204" pitchFamily="34" charset="0"/>
                <a:cs typeface="Arial" panose="020B0604020202020204" pitchFamily="34" charset="0"/>
              </a:rPr>
              <a:t>5. Prohibición total de la reelección</a:t>
            </a:r>
          </a:p>
        </p:txBody>
      </p:sp>
      <p:sp>
        <p:nvSpPr>
          <p:cNvPr id="5" name="Marcador de pie de página 4"/>
          <p:cNvSpPr>
            <a:spLocks noGrp="1"/>
          </p:cNvSpPr>
          <p:nvPr>
            <p:ph type="ftr" sz="quarter" idx="11"/>
          </p:nvPr>
        </p:nvSpPr>
        <p:spPr>
          <a:xfrm>
            <a:off x="7254108" y="5145707"/>
            <a:ext cx="3086100" cy="730579"/>
          </a:xfrm>
        </p:spPr>
        <p:txBody>
          <a:bodyPr/>
          <a:lstStyle/>
          <a:p>
            <a:pPr algn="just"/>
            <a:r>
              <a:rPr lang="es-MX" dirty="0" smtClean="0"/>
              <a:t>INFORME SOBRE LOS LÍMITES A LA REELECCIÓN PARTE I – PRESIDENTES. COMISIÓN EUROPEA PARA LA DEMOCRACIA A TRAVÉS DEL DERECHO</a:t>
            </a:r>
            <a:endParaRPr lang="es-MX" dirty="0"/>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3000883" y="1393514"/>
            <a:ext cx="6190231" cy="104840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800" b="1" dirty="0">
                <a:solidFill>
                  <a:srgbClr val="632E62"/>
                </a:solidFill>
                <a:latin typeface="Arial" panose="020B0604020202020204" pitchFamily="34" charset="0"/>
                <a:cs typeface="Arial" panose="020B0604020202020204" pitchFamily="34" charset="0"/>
              </a:rPr>
              <a:t>Datos sobre reelección en diversas regiones del mundo.</a:t>
            </a:r>
            <a:endParaRPr lang="es-MX" sz="2400"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884914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38388" y="2785688"/>
            <a:ext cx="6315223" cy="2680138"/>
          </a:xfrm>
        </p:spPr>
        <p:txBody>
          <a:bodyPr>
            <a:noAutofit/>
          </a:bodyPr>
          <a:lstStyle/>
          <a:p>
            <a:pPr algn="l"/>
            <a:r>
              <a:rPr lang="es-MX" sz="1800" b="1" dirty="0">
                <a:solidFill>
                  <a:srgbClr val="3B3838"/>
                </a:solidFill>
                <a:latin typeface="Arial" panose="020B0604020202020204" pitchFamily="34" charset="0"/>
                <a:cs typeface="Arial" panose="020B0604020202020204" pitchFamily="34" charset="0"/>
              </a:rPr>
              <a:t>A) Siglo XIX (Corrientes reeleccionistas)</a:t>
            </a:r>
            <a:r>
              <a:rPr lang="es-MX" sz="1800" dirty="0">
                <a:solidFill>
                  <a:srgbClr val="3B3838"/>
                </a:solidFill>
                <a:latin typeface="Arial" panose="020B0604020202020204" pitchFamily="34" charset="0"/>
                <a:cs typeface="Arial" panose="020B0604020202020204" pitchFamily="34" charset="0"/>
              </a:rPr>
              <a:t/>
            </a:r>
            <a:br>
              <a:rPr lang="es-MX" sz="1800" dirty="0">
                <a:solidFill>
                  <a:srgbClr val="3B3838"/>
                </a:solidFill>
                <a:latin typeface="Arial" panose="020B0604020202020204" pitchFamily="34" charset="0"/>
                <a:cs typeface="Arial" panose="020B0604020202020204" pitchFamily="34" charset="0"/>
              </a:rPr>
            </a:br>
            <a:r>
              <a:rPr lang="es-MX" sz="1800" dirty="0">
                <a:solidFill>
                  <a:srgbClr val="3B3838"/>
                </a:solidFill>
                <a:latin typeface="Arial" panose="020B0604020202020204" pitchFamily="34" charset="0"/>
                <a:cs typeface="Arial" panose="020B0604020202020204" pitchFamily="34" charset="0"/>
              </a:rPr>
              <a:t/>
            </a:r>
            <a:br>
              <a:rPr lang="es-MX" sz="1800" dirty="0">
                <a:solidFill>
                  <a:srgbClr val="3B3838"/>
                </a:solidFill>
                <a:latin typeface="Arial" panose="020B0604020202020204" pitchFamily="34" charset="0"/>
                <a:cs typeface="Arial" panose="020B0604020202020204" pitchFamily="34" charset="0"/>
              </a:rPr>
            </a:br>
            <a:r>
              <a:rPr lang="es-MX" sz="1800" b="1" dirty="0">
                <a:solidFill>
                  <a:srgbClr val="3B3838"/>
                </a:solidFill>
                <a:latin typeface="Arial" panose="020B0604020202020204" pitchFamily="34" charset="0"/>
                <a:cs typeface="Arial" panose="020B0604020202020204" pitchFamily="34" charset="0"/>
              </a:rPr>
              <a:t>B) Siglo XX </a:t>
            </a:r>
            <a:br>
              <a:rPr lang="es-MX" sz="1800" b="1" dirty="0">
                <a:solidFill>
                  <a:srgbClr val="3B3838"/>
                </a:solidFill>
                <a:latin typeface="Arial" panose="020B0604020202020204" pitchFamily="34" charset="0"/>
                <a:cs typeface="Arial" panose="020B0604020202020204" pitchFamily="34" charset="0"/>
              </a:rPr>
            </a:br>
            <a:r>
              <a:rPr lang="es-MX" sz="1800" dirty="0">
                <a:solidFill>
                  <a:srgbClr val="3B3838"/>
                </a:solidFill>
                <a:latin typeface="Arial" panose="020B0604020202020204" pitchFamily="34" charset="0"/>
                <a:cs typeface="Arial" panose="020B0604020202020204" pitchFamily="34" charset="0"/>
              </a:rPr>
              <a:t/>
            </a:r>
            <a:br>
              <a:rPr lang="es-MX" sz="1800" dirty="0">
                <a:solidFill>
                  <a:srgbClr val="3B3838"/>
                </a:solidFill>
                <a:latin typeface="Arial" panose="020B0604020202020204" pitchFamily="34" charset="0"/>
                <a:cs typeface="Arial" panose="020B0604020202020204" pitchFamily="34" charset="0"/>
              </a:rPr>
            </a:br>
            <a:r>
              <a:rPr lang="es-MX" sz="1800" dirty="0">
                <a:solidFill>
                  <a:srgbClr val="3B3838"/>
                </a:solidFill>
                <a:latin typeface="Arial" panose="020B0604020202020204" pitchFamily="34" charset="0"/>
                <a:cs typeface="Arial" panose="020B0604020202020204" pitchFamily="34" charset="0"/>
              </a:rPr>
              <a:t>	- Porfiriato</a:t>
            </a:r>
            <a:br>
              <a:rPr lang="es-MX" sz="1800" dirty="0">
                <a:solidFill>
                  <a:srgbClr val="3B3838"/>
                </a:solidFill>
                <a:latin typeface="Arial" panose="020B0604020202020204" pitchFamily="34" charset="0"/>
                <a:cs typeface="Arial" panose="020B0604020202020204" pitchFamily="34" charset="0"/>
              </a:rPr>
            </a:br>
            <a:r>
              <a:rPr lang="es-MX" sz="1800" dirty="0">
                <a:solidFill>
                  <a:srgbClr val="3B3838"/>
                </a:solidFill>
                <a:latin typeface="Arial" panose="020B0604020202020204" pitchFamily="34" charset="0"/>
                <a:cs typeface="Arial" panose="020B0604020202020204" pitchFamily="34" charset="0"/>
              </a:rPr>
              <a:t>	- Maderismo</a:t>
            </a:r>
            <a:br>
              <a:rPr lang="es-MX" sz="1800" dirty="0">
                <a:solidFill>
                  <a:srgbClr val="3B3838"/>
                </a:solidFill>
                <a:latin typeface="Arial" panose="020B0604020202020204" pitchFamily="34" charset="0"/>
                <a:cs typeface="Arial" panose="020B0604020202020204" pitchFamily="34" charset="0"/>
              </a:rPr>
            </a:br>
            <a:r>
              <a:rPr lang="es-MX" sz="1800" dirty="0">
                <a:solidFill>
                  <a:srgbClr val="3B3838"/>
                </a:solidFill>
                <a:latin typeface="Arial" panose="020B0604020202020204" pitchFamily="34" charset="0"/>
                <a:cs typeface="Arial" panose="020B0604020202020204" pitchFamily="34" charset="0"/>
              </a:rPr>
              <a:t>	- Constitución de 1917</a:t>
            </a:r>
            <a:br>
              <a:rPr lang="es-MX" sz="1800" dirty="0">
                <a:solidFill>
                  <a:srgbClr val="3B3838"/>
                </a:solidFill>
                <a:latin typeface="Arial" panose="020B0604020202020204" pitchFamily="34" charset="0"/>
                <a:cs typeface="Arial" panose="020B0604020202020204" pitchFamily="34" charset="0"/>
              </a:rPr>
            </a:br>
            <a:r>
              <a:rPr lang="es-MX" sz="1800" dirty="0">
                <a:solidFill>
                  <a:srgbClr val="3B3838"/>
                </a:solidFill>
                <a:latin typeface="Arial" panose="020B0604020202020204" pitchFamily="34" charset="0"/>
                <a:cs typeface="Arial" panose="020B0604020202020204" pitchFamily="34" charset="0"/>
              </a:rPr>
              <a:t>	- Reforma constitucional de 1933</a:t>
            </a:r>
            <a:br>
              <a:rPr lang="es-MX" sz="1800" dirty="0">
                <a:solidFill>
                  <a:srgbClr val="3B3838"/>
                </a:solidFill>
                <a:latin typeface="Arial" panose="020B0604020202020204" pitchFamily="34" charset="0"/>
                <a:cs typeface="Arial" panose="020B0604020202020204" pitchFamily="34" charset="0"/>
              </a:rPr>
            </a:br>
            <a:r>
              <a:rPr lang="es-MX" sz="1800" dirty="0">
                <a:solidFill>
                  <a:srgbClr val="3B3838"/>
                </a:solidFill>
                <a:latin typeface="Arial" panose="020B0604020202020204" pitchFamily="34" charset="0"/>
                <a:cs typeface="Arial" panose="020B0604020202020204" pitchFamily="34" charset="0"/>
              </a:rPr>
              <a:t/>
            </a:r>
            <a:br>
              <a:rPr lang="es-MX" sz="1800" dirty="0">
                <a:solidFill>
                  <a:srgbClr val="3B3838"/>
                </a:solidFill>
                <a:latin typeface="Arial" panose="020B0604020202020204" pitchFamily="34" charset="0"/>
                <a:cs typeface="Arial" panose="020B0604020202020204" pitchFamily="34" charset="0"/>
              </a:rPr>
            </a:br>
            <a:r>
              <a:rPr lang="es-MX" sz="1800" b="1" dirty="0">
                <a:solidFill>
                  <a:srgbClr val="3B3838"/>
                </a:solidFill>
                <a:latin typeface="Arial" panose="020B0604020202020204" pitchFamily="34" charset="0"/>
                <a:cs typeface="Arial" panose="020B0604020202020204" pitchFamily="34" charset="0"/>
              </a:rPr>
              <a:t>C) Siglo XXI (Reforma constitucional de 2014)</a:t>
            </a:r>
            <a:r>
              <a:rPr lang="es-MX" sz="1800" dirty="0">
                <a:solidFill>
                  <a:srgbClr val="3B3838"/>
                </a:solidFill>
                <a:latin typeface="Arial" panose="020B0604020202020204" pitchFamily="34" charset="0"/>
                <a:cs typeface="Arial" panose="020B0604020202020204" pitchFamily="34" charset="0"/>
              </a:rPr>
              <a:t/>
            </a:r>
            <a:br>
              <a:rPr lang="es-MX" sz="1800" dirty="0">
                <a:solidFill>
                  <a:srgbClr val="3B3838"/>
                </a:solidFill>
                <a:latin typeface="Arial" panose="020B0604020202020204" pitchFamily="34" charset="0"/>
                <a:cs typeface="Arial" panose="020B0604020202020204" pitchFamily="34" charset="0"/>
              </a:rPr>
            </a:br>
            <a:endParaRPr lang="es-MX" sz="1800" dirty="0">
              <a:solidFill>
                <a:srgbClr val="3B3838"/>
              </a:solidFill>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3235291" y="1211318"/>
            <a:ext cx="6190231" cy="104840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800" b="1" dirty="0">
                <a:solidFill>
                  <a:srgbClr val="632E62"/>
                </a:solidFill>
                <a:latin typeface="Arial" panose="020B0604020202020204" pitchFamily="34" charset="0"/>
                <a:cs typeface="Arial" panose="020B0604020202020204" pitchFamily="34" charset="0"/>
              </a:rPr>
              <a:t>La reelección en la vida política del país:</a:t>
            </a:r>
            <a:endParaRPr lang="es-MX" sz="2400"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47247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32994" y="2333298"/>
            <a:ext cx="7651530" cy="3163613"/>
          </a:xfrm>
        </p:spPr>
        <p:txBody>
          <a:bodyPr>
            <a:noAutofit/>
          </a:bodyPr>
          <a:lstStyle/>
          <a:p>
            <a:pPr algn="l"/>
            <a:r>
              <a:rPr lang="es-MX" sz="2400" dirty="0">
                <a:solidFill>
                  <a:srgbClr val="3B3838"/>
                </a:solidFill>
                <a:latin typeface="Arial" panose="020B0604020202020204" pitchFamily="34" charset="0"/>
                <a:cs typeface="Arial" panose="020B0604020202020204" pitchFamily="34" charset="0"/>
              </a:rPr>
              <a:t>1. Se integra la elección consecutiva a la vida jurídica del país.</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2. Actualmente se restringe la elección consecutiva para Presidencia de la República y Gubernaturas.</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3. Pueden ser reelectas senadurías, diputaciones federales, diputaciones locales, presidencias municipales, sindicaturas y regidurías.</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3110301" y="945932"/>
            <a:ext cx="6926316" cy="95644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3200" b="1" dirty="0">
                <a:solidFill>
                  <a:srgbClr val="632E62"/>
                </a:solidFill>
                <a:latin typeface="Arial" panose="020B0604020202020204" pitchFamily="34" charset="0"/>
                <a:cs typeface="Arial" panose="020B0604020202020204" pitchFamily="34" charset="0"/>
              </a:rPr>
              <a:t>Reforma a la CPEUM en 2014</a:t>
            </a:r>
            <a:endParaRPr lang="es-MX" sz="1100" b="1"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04666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2157799" y="3962400"/>
            <a:ext cx="6839056" cy="15975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800" b="1" dirty="0">
                <a:solidFill>
                  <a:srgbClr val="3B3838"/>
                </a:solidFill>
                <a:latin typeface="Arial" panose="020B0604020202020204" pitchFamily="34" charset="0"/>
                <a:cs typeface="Arial" panose="020B0604020202020204" pitchFamily="34" charset="0"/>
              </a:rPr>
              <a:t>ARTÍCULO 116. </a:t>
            </a:r>
          </a:p>
          <a:p>
            <a:pPr algn="just"/>
            <a:r>
              <a:rPr lang="es-MX" sz="1800" b="1" dirty="0">
                <a:solidFill>
                  <a:srgbClr val="3B3838"/>
                </a:solidFill>
                <a:latin typeface="Arial" panose="020B0604020202020204" pitchFamily="34" charset="0"/>
                <a:cs typeface="Arial" panose="020B0604020202020204" pitchFamily="34" charset="0"/>
              </a:rPr>
              <a:t>…</a:t>
            </a:r>
          </a:p>
          <a:p>
            <a:pPr algn="just"/>
            <a:r>
              <a:rPr lang="es-MX" sz="1800" dirty="0">
                <a:solidFill>
                  <a:srgbClr val="3B3838"/>
                </a:solidFill>
                <a:latin typeface="Arial" panose="020B0604020202020204" pitchFamily="34" charset="0"/>
                <a:cs typeface="Arial" panose="020B0604020202020204" pitchFamily="34" charset="0"/>
              </a:rPr>
              <a:t>Las Constituciones estatales deberán establecer la elección consecutiva de los diputados a las legislaturas de los Estados, hasta por cuatro periodos consecutivos.</a:t>
            </a:r>
          </a:p>
          <a:p>
            <a:pPr algn="just"/>
            <a:r>
              <a:rPr lang="es-MX" sz="1800" b="1" dirty="0">
                <a:solidFill>
                  <a:srgbClr val="3B3838"/>
                </a:solidFill>
                <a:latin typeface="Arial" panose="020B0604020202020204" pitchFamily="34" charset="0"/>
                <a:cs typeface="Arial" panose="020B0604020202020204" pitchFamily="34" charset="0"/>
              </a:rPr>
              <a:t>…</a:t>
            </a:r>
          </a:p>
        </p:txBody>
      </p:sp>
      <p:sp>
        <p:nvSpPr>
          <p:cNvPr id="8" name="Título 1"/>
          <p:cNvSpPr txBox="1">
            <a:spLocks/>
          </p:cNvSpPr>
          <p:nvPr/>
        </p:nvSpPr>
        <p:spPr>
          <a:xfrm>
            <a:off x="3405352" y="1879171"/>
            <a:ext cx="6788922" cy="15975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800" b="1" dirty="0">
                <a:solidFill>
                  <a:srgbClr val="3B3838"/>
                </a:solidFill>
                <a:latin typeface="Arial" panose="020B0604020202020204" pitchFamily="34" charset="0"/>
                <a:cs typeface="Arial" panose="020B0604020202020204" pitchFamily="34" charset="0"/>
              </a:rPr>
              <a:t>ARTÍCULO 115. </a:t>
            </a:r>
          </a:p>
          <a:p>
            <a:pPr algn="just"/>
            <a:r>
              <a:rPr lang="es-MX" sz="1800" b="1" dirty="0">
                <a:solidFill>
                  <a:srgbClr val="3B3838"/>
                </a:solidFill>
                <a:latin typeface="Arial" panose="020B0604020202020204" pitchFamily="34" charset="0"/>
                <a:cs typeface="Arial" panose="020B0604020202020204" pitchFamily="34" charset="0"/>
              </a:rPr>
              <a:t>…</a:t>
            </a:r>
          </a:p>
          <a:p>
            <a:pPr algn="just"/>
            <a:r>
              <a:rPr lang="es-MX" sz="1800" dirty="0">
                <a:solidFill>
                  <a:srgbClr val="3B3838"/>
                </a:solidFill>
                <a:latin typeface="Arial" panose="020B0604020202020204" pitchFamily="34" charset="0"/>
                <a:cs typeface="Arial" panose="020B0604020202020204" pitchFamily="34" charset="0"/>
              </a:rPr>
              <a:t>Las Constituciones de los estados deberán establecer la elección consecutiva para el mismo cargo de presidentes municipales, regidores y síndicos, </a:t>
            </a:r>
            <a:r>
              <a:rPr lang="es-MX" sz="1800" b="1" dirty="0">
                <a:solidFill>
                  <a:srgbClr val="3B3838"/>
                </a:solidFill>
                <a:latin typeface="Arial" panose="020B0604020202020204" pitchFamily="34" charset="0"/>
                <a:cs typeface="Arial" panose="020B0604020202020204" pitchFamily="34" charset="0"/>
              </a:rPr>
              <a:t>por un período adicional, siempre y cuando el periodo del mandato de los Ayuntamientos no sea superior tres años</a:t>
            </a:r>
            <a:r>
              <a:rPr lang="es-MX" sz="1800" dirty="0">
                <a:solidFill>
                  <a:srgbClr val="3B3838"/>
                </a:solidFill>
                <a:latin typeface="Arial" panose="020B0604020202020204" pitchFamily="34" charset="0"/>
                <a:cs typeface="Arial" panose="020B0604020202020204" pitchFamily="34" charset="0"/>
              </a:rPr>
              <a:t>.</a:t>
            </a:r>
          </a:p>
          <a:p>
            <a:pPr algn="just"/>
            <a:r>
              <a:rPr lang="es-MX" sz="1800" b="1" dirty="0">
                <a:solidFill>
                  <a:srgbClr val="3B3838"/>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459234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2420927918"/>
              </p:ext>
            </p:extLst>
          </p:nvPr>
        </p:nvGraphicFramePr>
        <p:xfrm>
          <a:off x="2743198" y="2081049"/>
          <a:ext cx="6758154" cy="3321444"/>
        </p:xfrm>
        <a:graphic>
          <a:graphicData uri="http://schemas.openxmlformats.org/drawingml/2006/table">
            <a:tbl>
              <a:tblPr firstRow="1" bandRow="1">
                <a:tableStyleId>{F5AB1C69-6EDB-4FF4-983F-18BD219EF322}</a:tableStyleId>
              </a:tblPr>
              <a:tblGrid>
                <a:gridCol w="2773175">
                  <a:extLst>
                    <a:ext uri="{9D8B030D-6E8A-4147-A177-3AD203B41FA5}">
                      <a16:colId xmlns:a16="http://schemas.microsoft.com/office/drawing/2014/main" val="458769250"/>
                    </a:ext>
                  </a:extLst>
                </a:gridCol>
                <a:gridCol w="3984979">
                  <a:extLst>
                    <a:ext uri="{9D8B030D-6E8A-4147-A177-3AD203B41FA5}">
                      <a16:colId xmlns:a16="http://schemas.microsoft.com/office/drawing/2014/main" val="505528886"/>
                    </a:ext>
                  </a:extLst>
                </a:gridCol>
              </a:tblGrid>
              <a:tr h="536028">
                <a:tc>
                  <a:txBody>
                    <a:bodyPr/>
                    <a:lstStyle/>
                    <a:p>
                      <a:pPr algn="ctr"/>
                      <a:r>
                        <a:rPr lang="es-MX" dirty="0" smtClean="0"/>
                        <a:t>Cargo</a:t>
                      </a:r>
                      <a:endParaRPr lang="es-MX" dirty="0"/>
                    </a:p>
                  </a:txBody>
                  <a:tcPr/>
                </a:tc>
                <a:tc>
                  <a:txBody>
                    <a:bodyPr/>
                    <a:lstStyle/>
                    <a:p>
                      <a:pPr algn="ctr"/>
                      <a:r>
                        <a:rPr lang="es-MX" dirty="0" smtClean="0"/>
                        <a:t>Periodos de reelección</a:t>
                      </a:r>
                      <a:endParaRPr lang="es-MX" dirty="0"/>
                    </a:p>
                  </a:txBody>
                  <a:tcPr/>
                </a:tc>
                <a:extLst>
                  <a:ext uri="{0D108BD9-81ED-4DB2-BD59-A6C34878D82A}">
                    <a16:rowId xmlns:a16="http://schemas.microsoft.com/office/drawing/2014/main" val="4150857340"/>
                  </a:ext>
                </a:extLst>
              </a:tr>
              <a:tr h="590856">
                <a:tc>
                  <a:txBody>
                    <a:bodyPr/>
                    <a:lstStyle/>
                    <a:p>
                      <a:r>
                        <a:rPr lang="es-MX" dirty="0" smtClean="0"/>
                        <a:t>Senaduría (Art. 59 CPEUM)</a:t>
                      </a:r>
                      <a:endParaRPr lang="es-MX" dirty="0"/>
                    </a:p>
                  </a:txBody>
                  <a:tcPr/>
                </a:tc>
                <a:tc>
                  <a:txBody>
                    <a:bodyPr/>
                    <a:lstStyle/>
                    <a:p>
                      <a:r>
                        <a:rPr lang="es-MX" dirty="0" smtClean="0"/>
                        <a:t>Hasta por dos periodos de 6 años</a:t>
                      </a:r>
                      <a:endParaRPr lang="es-MX" dirty="0"/>
                    </a:p>
                  </a:txBody>
                  <a:tcPr/>
                </a:tc>
                <a:extLst>
                  <a:ext uri="{0D108BD9-81ED-4DB2-BD59-A6C34878D82A}">
                    <a16:rowId xmlns:a16="http://schemas.microsoft.com/office/drawing/2014/main" val="942084311"/>
                  </a:ext>
                </a:extLst>
              </a:tr>
              <a:tr h="590856">
                <a:tc>
                  <a:txBody>
                    <a:bodyPr/>
                    <a:lstStyle/>
                    <a:p>
                      <a:r>
                        <a:rPr lang="es-MX" dirty="0" smtClean="0"/>
                        <a:t>Diputaciones federales</a:t>
                      </a:r>
                    </a:p>
                    <a:p>
                      <a:r>
                        <a:rPr lang="es-MX" dirty="0" smtClean="0"/>
                        <a:t>(Art. 59 CPEUM)</a:t>
                      </a:r>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Hasta por cuatro periodos de 3 años</a:t>
                      </a:r>
                    </a:p>
                  </a:txBody>
                  <a:tcPr/>
                </a:tc>
                <a:extLst>
                  <a:ext uri="{0D108BD9-81ED-4DB2-BD59-A6C34878D82A}">
                    <a16:rowId xmlns:a16="http://schemas.microsoft.com/office/drawing/2014/main" val="4105452290"/>
                  </a:ext>
                </a:extLst>
              </a:tr>
              <a:tr h="590856">
                <a:tc>
                  <a:txBody>
                    <a:bodyPr/>
                    <a:lstStyle/>
                    <a:p>
                      <a:r>
                        <a:rPr lang="es-MX" dirty="0" smtClean="0"/>
                        <a:t>Diputaciones locales</a:t>
                      </a:r>
                    </a:p>
                    <a:p>
                      <a:r>
                        <a:rPr lang="es-MX" dirty="0" smtClean="0"/>
                        <a:t>(Art. 116 CPEUM)</a:t>
                      </a:r>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Hasta por cuatro periodos de 3 años</a:t>
                      </a:r>
                    </a:p>
                  </a:txBody>
                  <a:tcPr/>
                </a:tc>
                <a:extLst>
                  <a:ext uri="{0D108BD9-81ED-4DB2-BD59-A6C34878D82A}">
                    <a16:rowId xmlns:a16="http://schemas.microsoft.com/office/drawing/2014/main" val="2151776083"/>
                  </a:ext>
                </a:extLst>
              </a:tr>
              <a:tr h="590856">
                <a:tc>
                  <a:txBody>
                    <a:bodyPr/>
                    <a:lstStyle/>
                    <a:p>
                      <a:r>
                        <a:rPr lang="es-MX" dirty="0" smtClean="0"/>
                        <a:t>Presidencia municipal, sindicaturas y regidurías</a:t>
                      </a:r>
                    </a:p>
                    <a:p>
                      <a:r>
                        <a:rPr lang="es-MX" dirty="0" smtClean="0"/>
                        <a:t>(Art. 115 CPEUM)</a:t>
                      </a:r>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Hasta por dos periodos de 3 años</a:t>
                      </a:r>
                    </a:p>
                  </a:txBody>
                  <a:tcPr/>
                </a:tc>
                <a:extLst>
                  <a:ext uri="{0D108BD9-81ED-4DB2-BD59-A6C34878D82A}">
                    <a16:rowId xmlns:a16="http://schemas.microsoft.com/office/drawing/2014/main" val="2800328526"/>
                  </a:ext>
                </a:extLst>
              </a:tr>
            </a:tbl>
          </a:graphicData>
        </a:graphic>
      </p:graphicFrame>
    </p:spTree>
    <p:extLst>
      <p:ext uri="{BB962C8B-B14F-4D97-AF65-F5344CB8AC3E}">
        <p14:creationId xmlns:p14="http://schemas.microsoft.com/office/powerpoint/2010/main" val="289218132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32994" y="2333298"/>
            <a:ext cx="7651530" cy="3163613"/>
          </a:xfrm>
        </p:spPr>
        <p:txBody>
          <a:bodyPr>
            <a:noAutofit/>
          </a:bodyPr>
          <a:lstStyle/>
          <a:p>
            <a:pPr algn="l"/>
            <a:r>
              <a:rPr lang="es-MX" sz="2400" dirty="0">
                <a:solidFill>
                  <a:srgbClr val="3B3838"/>
                </a:solidFill>
                <a:latin typeface="Arial" panose="020B0604020202020204" pitchFamily="34" charset="0"/>
                <a:cs typeface="Arial" panose="020B0604020202020204" pitchFamily="34" charset="0"/>
              </a:rPr>
              <a:t>1. Se integra la elección consecutiva a la vida jurídica del estado de Querétaro.</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2. Actualmente se restringe la elección consecutiva para Gubernatura.</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3. Pueden ser reelectas diputaciones locales, presidencias municipales, sindicaturas y regidurías.</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2879835" y="1117618"/>
            <a:ext cx="7114741" cy="95644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3200" b="1" dirty="0">
                <a:solidFill>
                  <a:srgbClr val="632E62"/>
                </a:solidFill>
                <a:latin typeface="Arial" panose="020B0604020202020204" pitchFamily="34" charset="0"/>
                <a:cs typeface="Arial" panose="020B0604020202020204" pitchFamily="34" charset="0"/>
              </a:rPr>
              <a:t>Reforma a la CPEQ en 2014</a:t>
            </a:r>
            <a:endParaRPr lang="es-MX" sz="1100" b="1"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5363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24600" y="2186153"/>
            <a:ext cx="6906057" cy="1776248"/>
          </a:xfrm>
        </p:spPr>
        <p:txBody>
          <a:bodyPr>
            <a:noAutofit/>
          </a:bodyPr>
          <a:lstStyle/>
          <a:p>
            <a:pPr algn="just"/>
            <a:r>
              <a:rPr lang="es-MX" sz="1700" b="1" dirty="0">
                <a:solidFill>
                  <a:srgbClr val="3B3838"/>
                </a:solidFill>
                <a:latin typeface="Arial" panose="020B0604020202020204" pitchFamily="34" charset="0"/>
                <a:cs typeface="Arial" panose="020B0604020202020204" pitchFamily="34" charset="0"/>
              </a:rPr>
              <a:t>ARTÍCULO 16. </a:t>
            </a:r>
            <a:r>
              <a:rPr lang="es-MX" sz="1700" dirty="0">
                <a:solidFill>
                  <a:srgbClr val="3B3838"/>
                </a:solidFill>
                <a:latin typeface="Arial" panose="020B0604020202020204" pitchFamily="34" charset="0"/>
                <a:cs typeface="Arial" panose="020B0604020202020204" pitchFamily="34" charset="0"/>
              </a:rPr>
              <a:t>El Poder Legislativo se deposita en una asamblea que se nombrará Legislatura del  Estado, integrada por representantes populares denominados </a:t>
            </a:r>
            <a:r>
              <a:rPr lang="es-MX" sz="1700" b="1" dirty="0">
                <a:solidFill>
                  <a:srgbClr val="3B3838"/>
                </a:solidFill>
                <a:latin typeface="Arial" panose="020B0604020202020204" pitchFamily="34" charset="0"/>
                <a:cs typeface="Arial" panose="020B0604020202020204" pitchFamily="34" charset="0"/>
              </a:rPr>
              <a:t>diputados</a:t>
            </a:r>
            <a:r>
              <a:rPr lang="es-MX" sz="1700" dirty="0">
                <a:solidFill>
                  <a:srgbClr val="3B3838"/>
                </a:solidFill>
                <a:latin typeface="Arial" panose="020B0604020202020204" pitchFamily="34" charset="0"/>
                <a:cs typeface="Arial" panose="020B0604020202020204" pitchFamily="34" charset="0"/>
              </a:rPr>
              <a:t>, los que serán electos cada tres años </a:t>
            </a:r>
            <a:r>
              <a:rPr lang="es-MX" sz="1700" b="1" dirty="0">
                <a:solidFill>
                  <a:srgbClr val="3B3838"/>
                </a:solidFill>
                <a:latin typeface="Arial" panose="020B0604020202020204" pitchFamily="34" charset="0"/>
                <a:cs typeface="Arial" panose="020B0604020202020204" pitchFamily="34" charset="0"/>
              </a:rPr>
              <a:t>y podrán ser electos consecutivamente hasta por cuatro periodos</a:t>
            </a:r>
            <a:r>
              <a:rPr lang="es-MX" sz="1700" dirty="0">
                <a:solidFill>
                  <a:srgbClr val="3B3838"/>
                </a:solidFill>
                <a:latin typeface="Arial" panose="020B0604020202020204" pitchFamily="34" charset="0"/>
                <a:cs typeface="Arial" panose="020B0604020202020204" pitchFamily="34" charset="0"/>
              </a:rPr>
              <a:t>, en los términos de la ley de la materia. (Ref. P. O. No. 34, 26-VI-14)</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3647644" y="1246370"/>
            <a:ext cx="6483013" cy="93978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3200" b="1" dirty="0">
                <a:solidFill>
                  <a:srgbClr val="632E62"/>
                </a:solidFill>
                <a:latin typeface="Arial" panose="020B0604020202020204" pitchFamily="34" charset="0"/>
                <a:cs typeface="Arial" panose="020B0604020202020204" pitchFamily="34" charset="0"/>
              </a:rPr>
              <a:t>Constitución Política del Estado Libre y Soberano de Querétaro</a:t>
            </a:r>
            <a:endParaRPr lang="es-MX" sz="1100" b="1" dirty="0">
              <a:solidFill>
                <a:srgbClr val="632E62"/>
              </a:solidFill>
              <a:latin typeface="Arial" panose="020B0604020202020204" pitchFamily="34" charset="0"/>
              <a:cs typeface="Arial" panose="020B0604020202020204" pitchFamily="34" charset="0"/>
            </a:endParaRPr>
          </a:p>
        </p:txBody>
      </p:sp>
      <p:sp>
        <p:nvSpPr>
          <p:cNvPr id="7" name="Título 1"/>
          <p:cNvSpPr txBox="1">
            <a:spLocks/>
          </p:cNvSpPr>
          <p:nvPr/>
        </p:nvSpPr>
        <p:spPr>
          <a:xfrm>
            <a:off x="2357496" y="3962402"/>
            <a:ext cx="6906057" cy="159757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700" b="1" dirty="0">
                <a:solidFill>
                  <a:srgbClr val="3B3838"/>
                </a:solidFill>
                <a:latin typeface="Arial" panose="020B0604020202020204" pitchFamily="34" charset="0"/>
                <a:cs typeface="Arial" panose="020B0604020202020204" pitchFamily="34" charset="0"/>
              </a:rPr>
              <a:t>ARTÍCULO 35. </a:t>
            </a:r>
          </a:p>
          <a:p>
            <a:pPr algn="just"/>
            <a:r>
              <a:rPr lang="es-MX" sz="1700" b="1" dirty="0">
                <a:solidFill>
                  <a:srgbClr val="3B3838"/>
                </a:solidFill>
                <a:latin typeface="Arial" panose="020B0604020202020204" pitchFamily="34" charset="0"/>
                <a:cs typeface="Arial" panose="020B0604020202020204" pitchFamily="34" charset="0"/>
              </a:rPr>
              <a:t>…</a:t>
            </a:r>
          </a:p>
          <a:p>
            <a:pPr algn="just"/>
            <a:r>
              <a:rPr lang="es-MX" sz="1700" dirty="0">
                <a:solidFill>
                  <a:srgbClr val="3B3838"/>
                </a:solidFill>
                <a:latin typeface="Arial" panose="020B0604020202020204" pitchFamily="34" charset="0"/>
                <a:cs typeface="Arial" panose="020B0604020202020204" pitchFamily="34" charset="0"/>
              </a:rPr>
              <a:t>Los </a:t>
            </a:r>
            <a:r>
              <a:rPr lang="es-MX" sz="1700" b="1" dirty="0">
                <a:solidFill>
                  <a:srgbClr val="3B3838"/>
                </a:solidFill>
                <a:latin typeface="Arial" panose="020B0604020202020204" pitchFamily="34" charset="0"/>
                <a:cs typeface="Arial" panose="020B0604020202020204" pitchFamily="34" charset="0"/>
              </a:rPr>
              <a:t>Presidentes Municipales, los Regidores y los Síndicos, podrán ser electos consecutivamente, por un período adicional</a:t>
            </a:r>
            <a:r>
              <a:rPr lang="es-MX" sz="1700" dirty="0">
                <a:solidFill>
                  <a:srgbClr val="3B3838"/>
                </a:solidFill>
                <a:latin typeface="Arial" panose="020B0604020202020204" pitchFamily="34" charset="0"/>
                <a:cs typeface="Arial" panose="020B0604020202020204" pitchFamily="34" charset="0"/>
              </a:rPr>
              <a:t>, en términos de la ley de la materia. (Adición P. O. No. 34, 26-VI-14)</a:t>
            </a:r>
          </a:p>
        </p:txBody>
      </p:sp>
    </p:spTree>
    <p:extLst>
      <p:ext uri="{BB962C8B-B14F-4D97-AF65-F5344CB8AC3E}">
        <p14:creationId xmlns:p14="http://schemas.microsoft.com/office/powerpoint/2010/main" val="11375330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3673641" y="293624"/>
            <a:ext cx="4844716" cy="93978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3200" b="1" dirty="0">
                <a:solidFill>
                  <a:srgbClr val="632E62"/>
                </a:solidFill>
                <a:latin typeface="Arial" panose="020B0604020202020204" pitchFamily="34" charset="0"/>
                <a:cs typeface="Arial" panose="020B0604020202020204" pitchFamily="34" charset="0"/>
              </a:rPr>
              <a:t>Ley Electoral del Estado de Querétaro</a:t>
            </a:r>
            <a:endParaRPr lang="es-MX" sz="1100" b="1" dirty="0">
              <a:solidFill>
                <a:srgbClr val="632E62"/>
              </a:solidFill>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1254019918"/>
              </p:ext>
            </p:extLst>
          </p:nvPr>
        </p:nvGraphicFramePr>
        <p:xfrm>
          <a:off x="2275063" y="1393515"/>
          <a:ext cx="7930482" cy="4910065"/>
        </p:xfrm>
        <a:graphic>
          <a:graphicData uri="http://schemas.openxmlformats.org/drawingml/2006/table">
            <a:tbl>
              <a:tblPr firstRow="1" bandRow="1">
                <a:tableStyleId>{F5AB1C69-6EDB-4FF4-983F-18BD219EF322}</a:tableStyleId>
              </a:tblPr>
              <a:tblGrid>
                <a:gridCol w="1291811">
                  <a:extLst>
                    <a:ext uri="{9D8B030D-6E8A-4147-A177-3AD203B41FA5}">
                      <a16:colId xmlns:a16="http://schemas.microsoft.com/office/drawing/2014/main" val="869325943"/>
                    </a:ext>
                  </a:extLst>
                </a:gridCol>
                <a:gridCol w="6638671">
                  <a:extLst>
                    <a:ext uri="{9D8B030D-6E8A-4147-A177-3AD203B41FA5}">
                      <a16:colId xmlns:a16="http://schemas.microsoft.com/office/drawing/2014/main" val="2112733131"/>
                    </a:ext>
                  </a:extLst>
                </a:gridCol>
              </a:tblGrid>
              <a:tr h="325235">
                <a:tc>
                  <a:txBody>
                    <a:bodyPr/>
                    <a:lstStyle/>
                    <a:p>
                      <a:pPr algn="ctr"/>
                      <a:endParaRPr lang="es-MX" sz="1600" dirty="0" smtClean="0">
                        <a:solidFill>
                          <a:schemeClr val="tx1"/>
                        </a:solidFill>
                      </a:endParaRPr>
                    </a:p>
                    <a:p>
                      <a:pPr algn="ctr"/>
                      <a:r>
                        <a:rPr lang="es-MX" sz="1500" dirty="0" smtClean="0">
                          <a:solidFill>
                            <a:schemeClr val="tx1"/>
                          </a:solidFill>
                        </a:rPr>
                        <a:t>ARTÍCUL</a:t>
                      </a:r>
                      <a:r>
                        <a:rPr lang="es-MX" sz="1500" baseline="0" dirty="0" smtClean="0">
                          <a:solidFill>
                            <a:schemeClr val="tx1"/>
                          </a:solidFill>
                        </a:rPr>
                        <a:t>O 15</a:t>
                      </a:r>
                      <a:endParaRPr lang="es-MX" sz="1500" dirty="0">
                        <a:solidFill>
                          <a:schemeClr val="tx1"/>
                        </a:solidFill>
                      </a:endParaRPr>
                    </a:p>
                  </a:txBody>
                  <a:tcPr/>
                </a:tc>
                <a:tc>
                  <a:txBody>
                    <a:bodyPr/>
                    <a:lstStyle/>
                    <a:p>
                      <a:pPr algn="just"/>
                      <a:r>
                        <a:rPr lang="es-MX" sz="1400" dirty="0" smtClean="0">
                          <a:solidFill>
                            <a:schemeClr val="tx1"/>
                          </a:solidFill>
                        </a:rPr>
                        <a:t>Las diputaciones propietarias podrán ser electas por el principio de mayoría relativa o de representación proporcional, además, podrán ser electas consecutivamente, por cualquier principio de forma indistinta, hasta por cuatro periodos consecutivos, conforme a lo siguiente:</a:t>
                      </a:r>
                      <a:endParaRPr lang="es-MX" sz="1400" dirty="0">
                        <a:solidFill>
                          <a:schemeClr val="tx1"/>
                        </a:solidFill>
                      </a:endParaRPr>
                    </a:p>
                  </a:txBody>
                  <a:tcPr/>
                </a:tc>
                <a:extLst>
                  <a:ext uri="{0D108BD9-81ED-4DB2-BD59-A6C34878D82A}">
                    <a16:rowId xmlns:a16="http://schemas.microsoft.com/office/drawing/2014/main" val="2968595943"/>
                  </a:ext>
                </a:extLst>
              </a:tr>
              <a:tr h="857438">
                <a:tc>
                  <a:txBody>
                    <a:bodyPr/>
                    <a:lstStyle/>
                    <a:p>
                      <a:pPr algn="ctr"/>
                      <a:endParaRPr lang="es-MX" sz="1600" b="1" dirty="0" smtClean="0">
                        <a:latin typeface="+mn-lt"/>
                      </a:endParaRPr>
                    </a:p>
                    <a:p>
                      <a:pPr algn="ctr"/>
                      <a:r>
                        <a:rPr lang="es-MX" sz="1600" b="1" dirty="0" smtClean="0">
                          <a:latin typeface="+mn-lt"/>
                        </a:rPr>
                        <a:t>Fracción I</a:t>
                      </a:r>
                      <a:endParaRPr lang="es-MX" sz="1600" b="1" dirty="0">
                        <a:latin typeface="+mn-lt"/>
                      </a:endParaRPr>
                    </a:p>
                  </a:txBody>
                  <a:tcPr/>
                </a:tc>
                <a:tc>
                  <a:txBody>
                    <a:bodyPr/>
                    <a:lstStyle/>
                    <a:p>
                      <a:pPr algn="just"/>
                      <a:r>
                        <a:rPr lang="es-MX" sz="1300" dirty="0" smtClean="0"/>
                        <a:t>La diputación que haya obtenido el triunfo registrado como candidatura independiente podrá postularse de manera consecutiva a través de la misma figura, para lo cual, deberá recabar nuevamente las manifestaciones de respaldo de la ciudadanía y ajustarse a lo previsto en esta Ley y la normatividad aplicable.</a:t>
                      </a:r>
                      <a:endParaRPr lang="es-MX" sz="1300" dirty="0"/>
                    </a:p>
                  </a:txBody>
                  <a:tcPr/>
                </a:tc>
                <a:extLst>
                  <a:ext uri="{0D108BD9-81ED-4DB2-BD59-A6C34878D82A}">
                    <a16:rowId xmlns:a16="http://schemas.microsoft.com/office/drawing/2014/main" val="3860297654"/>
                  </a:ext>
                </a:extLst>
              </a:tr>
              <a:tr h="7190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smtClean="0">
                          <a:ln>
                            <a:noFill/>
                          </a:ln>
                          <a:solidFill>
                            <a:prstClr val="black"/>
                          </a:solidFill>
                          <a:effectLst/>
                          <a:uLnTx/>
                          <a:uFillTx/>
                          <a:latin typeface="+mn-lt"/>
                          <a:ea typeface="+mn-ea"/>
                          <a:cs typeface="+mn-cs"/>
                        </a:rPr>
                        <a:t>Fracción II</a:t>
                      </a:r>
                      <a:endParaRPr kumimoji="0" lang="es-MX" sz="16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just"/>
                      <a:r>
                        <a:rPr lang="es-MX" sz="1300" dirty="0" smtClean="0"/>
                        <a:t>La diputación que haya obtenido el triunfo registrado como candidatura independiente podrá ser postulado de manera consecutiva por un partido político, coalición o candidatura común, en términos de la normatividad aplicable.</a:t>
                      </a:r>
                      <a:endParaRPr lang="es-MX" sz="1300" dirty="0"/>
                    </a:p>
                  </a:txBody>
                  <a:tcPr/>
                </a:tc>
                <a:extLst>
                  <a:ext uri="{0D108BD9-81ED-4DB2-BD59-A6C34878D82A}">
                    <a16:rowId xmlns:a16="http://schemas.microsoft.com/office/drawing/2014/main" val="490303502"/>
                  </a:ext>
                </a:extLst>
              </a:tr>
              <a:tr h="12418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smtClean="0">
                          <a:ln>
                            <a:noFill/>
                          </a:ln>
                          <a:solidFill>
                            <a:prstClr val="black"/>
                          </a:solidFill>
                          <a:effectLst/>
                          <a:uLnTx/>
                          <a:uFillTx/>
                          <a:latin typeface="+mn-lt"/>
                          <a:ea typeface="+mn-ea"/>
                          <a:cs typeface="+mn-cs"/>
                        </a:rPr>
                        <a:t>Fracción III</a:t>
                      </a:r>
                      <a:endParaRPr kumimoji="0" lang="es-MX" sz="16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just"/>
                      <a:r>
                        <a:rPr lang="es-MX" sz="1300" b="0" dirty="0" smtClean="0"/>
                        <a:t>La diputación que haya obtenido el triunfo como candidatura de un partido político, coalición o candidatura común, podrá ser electa consecutivamente como candidatura postulada por el mismo partido, o por alguno de los integrantes de esa coalición o candidatura común, salvo que haya renunciado o perdido su militancia antes de la mitad de su mandato; en caso de dicha renuncia o pérdida de militancia dentro del plazo señalado, podrá ser postulado por un distinto partido, coalición o candidatura común.</a:t>
                      </a:r>
                      <a:endParaRPr lang="es-MX" sz="1300" b="0" dirty="0"/>
                    </a:p>
                  </a:txBody>
                  <a:tcPr/>
                </a:tc>
                <a:extLst>
                  <a:ext uri="{0D108BD9-81ED-4DB2-BD59-A6C34878D82A}">
                    <a16:rowId xmlns:a16="http://schemas.microsoft.com/office/drawing/2014/main" val="2452394256"/>
                  </a:ext>
                </a:extLst>
              </a:tr>
              <a:tr h="10496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smtClean="0">
                          <a:ln>
                            <a:noFill/>
                          </a:ln>
                          <a:solidFill>
                            <a:prstClr val="black"/>
                          </a:solidFill>
                          <a:effectLst/>
                          <a:uLnTx/>
                          <a:uFillTx/>
                          <a:latin typeface="+mn-lt"/>
                          <a:ea typeface="+mn-ea"/>
                          <a:cs typeface="+mn-cs"/>
                        </a:rPr>
                        <a:t>Fracción IV</a:t>
                      </a:r>
                      <a:endParaRPr kumimoji="0" lang="es-MX" sz="16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just"/>
                      <a:r>
                        <a:rPr lang="es-MX" sz="1300" dirty="0" smtClean="0"/>
                        <a:t>Podrá ser electo consecutivamente como candidatura independiente, la diputación que haya accedido al cargo postulado por un partido político, coalición o candidatura común y pierda o renuncie a su militancia en el partido que lo postuló antes de la mitad de su mandato, para tal efecto deberá reunir los requisitos y cumplir procedimientos que establece la normatividad aplicable.</a:t>
                      </a:r>
                      <a:endParaRPr lang="es-MX" sz="1300" dirty="0"/>
                    </a:p>
                  </a:txBody>
                  <a:tcPr/>
                </a:tc>
                <a:extLst>
                  <a:ext uri="{0D108BD9-81ED-4DB2-BD59-A6C34878D82A}">
                    <a16:rowId xmlns:a16="http://schemas.microsoft.com/office/drawing/2014/main" val="2383371186"/>
                  </a:ext>
                </a:extLst>
              </a:tr>
            </a:tbl>
          </a:graphicData>
        </a:graphic>
      </p:graphicFrame>
    </p:spTree>
    <p:extLst>
      <p:ext uri="{BB962C8B-B14F-4D97-AF65-F5344CB8AC3E}">
        <p14:creationId xmlns:p14="http://schemas.microsoft.com/office/powerpoint/2010/main" val="368591179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3673641" y="293623"/>
            <a:ext cx="4844716" cy="93978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3200" b="1" dirty="0">
                <a:solidFill>
                  <a:srgbClr val="632E62"/>
                </a:solidFill>
                <a:latin typeface="Arial" panose="020B0604020202020204" pitchFamily="34" charset="0"/>
                <a:cs typeface="Arial" panose="020B0604020202020204" pitchFamily="34" charset="0"/>
              </a:rPr>
              <a:t>Ley Electoral del Estado de Querétaro</a:t>
            </a:r>
            <a:endParaRPr lang="es-MX" sz="1100" b="1" dirty="0">
              <a:solidFill>
                <a:srgbClr val="632E62"/>
              </a:solidFill>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661394722"/>
              </p:ext>
            </p:extLst>
          </p:nvPr>
        </p:nvGraphicFramePr>
        <p:xfrm>
          <a:off x="2130758" y="1393514"/>
          <a:ext cx="7930482" cy="4664288"/>
        </p:xfrm>
        <a:graphic>
          <a:graphicData uri="http://schemas.openxmlformats.org/drawingml/2006/table">
            <a:tbl>
              <a:tblPr firstRow="1" bandRow="1">
                <a:tableStyleId>{F5AB1C69-6EDB-4FF4-983F-18BD219EF322}</a:tableStyleId>
              </a:tblPr>
              <a:tblGrid>
                <a:gridCol w="1291811">
                  <a:extLst>
                    <a:ext uri="{9D8B030D-6E8A-4147-A177-3AD203B41FA5}">
                      <a16:colId xmlns:a16="http://schemas.microsoft.com/office/drawing/2014/main" val="869325943"/>
                    </a:ext>
                  </a:extLst>
                </a:gridCol>
                <a:gridCol w="6638671">
                  <a:extLst>
                    <a:ext uri="{9D8B030D-6E8A-4147-A177-3AD203B41FA5}">
                      <a16:colId xmlns:a16="http://schemas.microsoft.com/office/drawing/2014/main" val="2112733131"/>
                    </a:ext>
                  </a:extLst>
                </a:gridCol>
              </a:tblGrid>
              <a:tr h="325235">
                <a:tc>
                  <a:txBody>
                    <a:bodyPr/>
                    <a:lstStyle/>
                    <a:p>
                      <a:pPr algn="ctr"/>
                      <a:endParaRPr lang="es-MX" sz="1600" dirty="0" smtClean="0">
                        <a:solidFill>
                          <a:schemeClr val="tx1"/>
                        </a:solidFill>
                      </a:endParaRPr>
                    </a:p>
                    <a:p>
                      <a:pPr algn="ctr"/>
                      <a:r>
                        <a:rPr lang="es-MX" sz="1500" dirty="0" smtClean="0">
                          <a:solidFill>
                            <a:schemeClr val="tx1"/>
                          </a:solidFill>
                        </a:rPr>
                        <a:t>ARTÍCUL</a:t>
                      </a:r>
                      <a:r>
                        <a:rPr lang="es-MX" sz="1500" baseline="0" dirty="0" smtClean="0">
                          <a:solidFill>
                            <a:schemeClr val="tx1"/>
                          </a:solidFill>
                        </a:rPr>
                        <a:t>O 16</a:t>
                      </a:r>
                      <a:endParaRPr lang="es-MX" sz="1500" dirty="0">
                        <a:solidFill>
                          <a:schemeClr val="tx1"/>
                        </a:solidFill>
                      </a:endParaRPr>
                    </a:p>
                  </a:txBody>
                  <a:tcPr/>
                </a:tc>
                <a:tc>
                  <a:txBody>
                    <a:bodyPr/>
                    <a:lstStyle/>
                    <a:p>
                      <a:pPr algn="just"/>
                      <a:r>
                        <a:rPr lang="es-MX" sz="1400" dirty="0" smtClean="0">
                          <a:solidFill>
                            <a:schemeClr val="tx1"/>
                          </a:solidFill>
                        </a:rPr>
                        <a:t>Las y los integrantes del Ayuntamiento podrán ser electos para cualquier cargo al interior del mismo, además, podrán ser electos consecutivamente para el mismo cargo, por un período adicional, conforme a lo siguiente:</a:t>
                      </a:r>
                    </a:p>
                  </a:txBody>
                  <a:tcPr/>
                </a:tc>
                <a:extLst>
                  <a:ext uri="{0D108BD9-81ED-4DB2-BD59-A6C34878D82A}">
                    <a16:rowId xmlns:a16="http://schemas.microsoft.com/office/drawing/2014/main" val="2968595943"/>
                  </a:ext>
                </a:extLst>
              </a:tr>
              <a:tr h="857438">
                <a:tc>
                  <a:txBody>
                    <a:bodyPr/>
                    <a:lstStyle/>
                    <a:p>
                      <a:pPr algn="ctr"/>
                      <a:endParaRPr lang="es-MX" sz="1600" b="1" dirty="0" smtClean="0">
                        <a:latin typeface="+mn-lt"/>
                      </a:endParaRPr>
                    </a:p>
                    <a:p>
                      <a:pPr algn="ctr"/>
                      <a:r>
                        <a:rPr lang="es-MX" sz="1600" b="1" dirty="0" smtClean="0">
                          <a:latin typeface="+mn-lt"/>
                        </a:rPr>
                        <a:t>Fracción I</a:t>
                      </a:r>
                      <a:endParaRPr lang="es-MX" sz="1600" b="1" dirty="0">
                        <a:latin typeface="+mn-lt"/>
                      </a:endParaRPr>
                    </a:p>
                  </a:txBody>
                  <a:tcPr/>
                </a:tc>
                <a:tc>
                  <a:txBody>
                    <a:bodyPr/>
                    <a:lstStyle/>
                    <a:p>
                      <a:pPr algn="just"/>
                      <a:r>
                        <a:rPr lang="es-MX" sz="1300" dirty="0" smtClean="0"/>
                        <a:t>Las y los integrantes del Ayuntamiento que hayan obtenido el triunfo con registro como candidaturas independientes podrán postularse de manera consecutiva a través de la misma figura, para lo cual, deberán recabar nuevamente las manifestaciones de respaldo de la ciudadanía y ajustarse a lo previsto en esta Ley y la normatividad aplicable.</a:t>
                      </a:r>
                      <a:endParaRPr lang="es-MX" sz="1300" dirty="0"/>
                    </a:p>
                  </a:txBody>
                  <a:tcPr/>
                </a:tc>
                <a:extLst>
                  <a:ext uri="{0D108BD9-81ED-4DB2-BD59-A6C34878D82A}">
                    <a16:rowId xmlns:a16="http://schemas.microsoft.com/office/drawing/2014/main" val="3860297654"/>
                  </a:ext>
                </a:extLst>
              </a:tr>
              <a:tr h="7190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smtClean="0">
                          <a:ln>
                            <a:noFill/>
                          </a:ln>
                          <a:solidFill>
                            <a:prstClr val="black"/>
                          </a:solidFill>
                          <a:effectLst/>
                          <a:uLnTx/>
                          <a:uFillTx/>
                          <a:latin typeface="+mn-lt"/>
                          <a:ea typeface="+mn-ea"/>
                          <a:cs typeface="+mn-cs"/>
                        </a:rPr>
                        <a:t>Fracción II</a:t>
                      </a:r>
                      <a:endParaRPr kumimoji="0" lang="es-MX" sz="16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just"/>
                      <a:r>
                        <a:rPr lang="es-MX" sz="1300" dirty="0" smtClean="0"/>
                        <a:t>Las y los integrantes del Ayuntamiento que hayan obtenido el triunfo registrados como candidaturas independientes podrán ser postulados de manera consecutiva por un partido político, coalición o candidatura común, en términos de la normatividad aplicable.</a:t>
                      </a:r>
                      <a:endParaRPr lang="es-MX" sz="1300" dirty="0"/>
                    </a:p>
                  </a:txBody>
                  <a:tcPr/>
                </a:tc>
                <a:extLst>
                  <a:ext uri="{0D108BD9-81ED-4DB2-BD59-A6C34878D82A}">
                    <a16:rowId xmlns:a16="http://schemas.microsoft.com/office/drawing/2014/main" val="490303502"/>
                  </a:ext>
                </a:extLst>
              </a:tr>
              <a:tr h="12418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smtClean="0">
                          <a:ln>
                            <a:noFill/>
                          </a:ln>
                          <a:solidFill>
                            <a:prstClr val="black"/>
                          </a:solidFill>
                          <a:effectLst/>
                          <a:uLnTx/>
                          <a:uFillTx/>
                          <a:latin typeface="+mn-lt"/>
                          <a:ea typeface="+mn-ea"/>
                          <a:cs typeface="+mn-cs"/>
                        </a:rPr>
                        <a:t>Fracción III</a:t>
                      </a:r>
                      <a:endParaRPr kumimoji="0" lang="es-MX" sz="16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just"/>
                      <a:r>
                        <a:rPr lang="es-MX" sz="1300" dirty="0" smtClean="0"/>
                        <a:t>Las y los integrantes del Ayuntamiento que hayan obtenido el triunfo como candidaturas de un partido político, coalición o candidatura común, podrán postularse por el mismo partido, o alguno de los integrantes de esa coalición o candidatura común, salvo que hayan renunciado o perdido su militancia antes de la mitad de su mandato; en caso de dicha renuncia o pérdida de militancia dentro del plazo señalado, podrán ser postulados por un partido político, coalición o candidatura común distinta.</a:t>
                      </a:r>
                      <a:endParaRPr lang="es-MX" sz="1300" b="0" dirty="0"/>
                    </a:p>
                  </a:txBody>
                  <a:tcPr/>
                </a:tc>
                <a:extLst>
                  <a:ext uri="{0D108BD9-81ED-4DB2-BD59-A6C34878D82A}">
                    <a16:rowId xmlns:a16="http://schemas.microsoft.com/office/drawing/2014/main" val="2452394256"/>
                  </a:ext>
                </a:extLst>
              </a:tr>
              <a:tr h="10496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smtClean="0">
                          <a:ln>
                            <a:noFill/>
                          </a:ln>
                          <a:solidFill>
                            <a:prstClr val="black"/>
                          </a:solidFill>
                          <a:effectLst/>
                          <a:uLnTx/>
                          <a:uFillTx/>
                          <a:latin typeface="+mn-lt"/>
                          <a:ea typeface="+mn-ea"/>
                          <a:cs typeface="+mn-cs"/>
                        </a:rPr>
                        <a:t>Fracción IV</a:t>
                      </a:r>
                      <a:endParaRPr kumimoji="0" lang="es-MX" sz="16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just"/>
                      <a:r>
                        <a:rPr lang="es-MX" sz="1300" dirty="0" smtClean="0"/>
                        <a:t>Podrán ser electos consecutivamente como candidaturas independientes, las y los integrantes del Ayuntamiento que pierdan o renuncien a su militancia en el partido que los postuló, antes de la mitad de su mandato, para tal efecto deberán reunir los requisitos y procedimientos que establece la normatividad aplicable.</a:t>
                      </a:r>
                      <a:endParaRPr lang="es-MX" sz="1300" dirty="0"/>
                    </a:p>
                  </a:txBody>
                  <a:tcPr/>
                </a:tc>
                <a:extLst>
                  <a:ext uri="{0D108BD9-81ED-4DB2-BD59-A6C34878D82A}">
                    <a16:rowId xmlns:a16="http://schemas.microsoft.com/office/drawing/2014/main" val="2383371186"/>
                  </a:ext>
                </a:extLst>
              </a:tr>
            </a:tbl>
          </a:graphicData>
        </a:graphic>
      </p:graphicFrame>
    </p:spTree>
    <p:extLst>
      <p:ext uri="{BB962C8B-B14F-4D97-AF65-F5344CB8AC3E}">
        <p14:creationId xmlns:p14="http://schemas.microsoft.com/office/powerpoint/2010/main" val="315337508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42118" y="2607012"/>
            <a:ext cx="6854901" cy="3037490"/>
          </a:xfrm>
        </p:spPr>
        <p:txBody>
          <a:bodyPr>
            <a:noAutofit/>
          </a:bodyPr>
          <a:lstStyle/>
          <a:p>
            <a:pPr algn="just"/>
            <a:r>
              <a:rPr lang="es-MX" sz="1700" dirty="0">
                <a:solidFill>
                  <a:srgbClr val="3B3838"/>
                </a:solidFill>
                <a:latin typeface="Arial" panose="020B0604020202020204" pitchFamily="34" charset="0"/>
                <a:cs typeface="Arial" panose="020B0604020202020204" pitchFamily="34" charset="0"/>
              </a:rPr>
              <a:t/>
            </a:r>
            <a:br>
              <a:rPr lang="es-MX" sz="1700" dirty="0">
                <a:solidFill>
                  <a:srgbClr val="3B3838"/>
                </a:solidFill>
                <a:latin typeface="Arial" panose="020B0604020202020204" pitchFamily="34" charset="0"/>
                <a:cs typeface="Arial" panose="020B0604020202020204" pitchFamily="34" charset="0"/>
              </a:rPr>
            </a:br>
            <a:r>
              <a:rPr lang="es-MX" sz="1700" dirty="0">
                <a:solidFill>
                  <a:srgbClr val="3B3838"/>
                </a:solidFill>
                <a:latin typeface="Arial" panose="020B0604020202020204" pitchFamily="34" charset="0"/>
                <a:cs typeface="Arial" panose="020B0604020202020204" pitchFamily="34" charset="0"/>
              </a:rPr>
              <a:t>Su objeto es sistematizar las disposiciones previstas</a:t>
            </a:r>
            <a:br>
              <a:rPr lang="es-MX" sz="1700" dirty="0">
                <a:solidFill>
                  <a:srgbClr val="3B3838"/>
                </a:solidFill>
                <a:latin typeface="Arial" panose="020B0604020202020204" pitchFamily="34" charset="0"/>
                <a:cs typeface="Arial" panose="020B0604020202020204" pitchFamily="34" charset="0"/>
              </a:rPr>
            </a:br>
            <a:r>
              <a:rPr lang="es-MX" sz="1700" dirty="0">
                <a:solidFill>
                  <a:srgbClr val="3B3838"/>
                </a:solidFill>
                <a:latin typeface="Arial" panose="020B0604020202020204" pitchFamily="34" charset="0"/>
                <a:cs typeface="Arial" panose="020B0604020202020204" pitchFamily="34" charset="0"/>
              </a:rPr>
              <a:t>en la Constitución Política del Estado Libre y Soberano de Querétaro, la Ley Electoral local y los criterios jurisdiccionales emitidos por las autoridades en la materia, a efecto de establecer los requisitos a los que se deben sujetar las personas que ocupan un cargo público y que a través de partidos políticos, coaliciones, candidaturas comunes o candidaturas independientes pretendan contender mediante elección consecutiva en el proceso electoral local 2020-2021. </a:t>
            </a:r>
            <a:r>
              <a:rPr lang="es-MX" sz="1700" b="1" dirty="0">
                <a:solidFill>
                  <a:srgbClr val="3B3838"/>
                </a:solidFill>
                <a:latin typeface="Arial" panose="020B0604020202020204" pitchFamily="34" charset="0"/>
                <a:cs typeface="Arial" panose="020B0604020202020204" pitchFamily="34" charset="0"/>
              </a:rPr>
              <a:t>El ordenamiento tiene como base el respeto a la libre determinación de los partidos políticos en la selección de sus candidaturas y observa aquellos derechos y restricciones de quienes obtuvieron un cargo de elección popular mediante la vía independiente. </a:t>
            </a:r>
            <a:endParaRPr lang="es-MX" sz="1700" b="1" dirty="0">
              <a:solidFill>
                <a:srgbClr val="990099"/>
              </a:solidFill>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2870866" y="1127636"/>
            <a:ext cx="6597404" cy="12687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400" b="1" dirty="0">
                <a:solidFill>
                  <a:srgbClr val="632E62"/>
                </a:solidFill>
                <a:latin typeface="Arial" panose="020B0604020202020204" pitchFamily="34" charset="0"/>
                <a:cs typeface="Arial" panose="020B0604020202020204" pitchFamily="34" charset="0"/>
              </a:rPr>
              <a:t>Lineamientos en materia de elección consecutiva para el proceso electoral local 2020-2021</a:t>
            </a:r>
          </a:p>
        </p:txBody>
      </p:sp>
    </p:spTree>
    <p:extLst>
      <p:ext uri="{BB962C8B-B14F-4D97-AF65-F5344CB8AC3E}">
        <p14:creationId xmlns:p14="http://schemas.microsoft.com/office/powerpoint/2010/main" val="26645491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1545022" y="2103859"/>
            <a:ext cx="9196551" cy="3287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MX" sz="2000" dirty="0" smtClean="0">
              <a:solidFill>
                <a:srgbClr val="3B3838"/>
              </a:solidFill>
              <a:latin typeface="Arial" panose="020B0604020202020204" pitchFamily="34" charset="0"/>
              <a:cs typeface="Arial" panose="020B0604020202020204" pitchFamily="34" charset="0"/>
            </a:endParaRPr>
          </a:p>
        </p:txBody>
      </p:sp>
      <p:sp>
        <p:nvSpPr>
          <p:cNvPr id="8" name="Título 1"/>
          <p:cNvSpPr txBox="1">
            <a:spLocks/>
          </p:cNvSpPr>
          <p:nvPr/>
        </p:nvSpPr>
        <p:spPr>
          <a:xfrm>
            <a:off x="3844662" y="1266700"/>
            <a:ext cx="4597266" cy="7225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3600" b="1" dirty="0" smtClean="0">
                <a:solidFill>
                  <a:srgbClr val="632E62"/>
                </a:solidFill>
                <a:latin typeface="Arial" panose="020B0604020202020204" pitchFamily="34" charset="0"/>
                <a:cs typeface="Arial" panose="020B0604020202020204" pitchFamily="34" charset="0"/>
              </a:rPr>
              <a:t>¿Qué es la paridad?</a:t>
            </a:r>
            <a:endParaRPr lang="es-MX" sz="3200" dirty="0">
              <a:solidFill>
                <a:srgbClr val="632E62"/>
              </a:solidFill>
              <a:latin typeface="Arial" panose="020B0604020202020204" pitchFamily="34" charset="0"/>
              <a:cs typeface="Arial" panose="020B0604020202020204" pitchFamily="34" charset="0"/>
            </a:endParaRPr>
          </a:p>
        </p:txBody>
      </p:sp>
      <p:sp>
        <p:nvSpPr>
          <p:cNvPr id="2" name="Rectángulo 1"/>
          <p:cNvSpPr/>
          <p:nvPr/>
        </p:nvSpPr>
        <p:spPr>
          <a:xfrm>
            <a:off x="4260322" y="2592857"/>
            <a:ext cx="3839513" cy="923330"/>
          </a:xfrm>
          <a:prstGeom prst="rect">
            <a:avLst/>
          </a:prstGeom>
        </p:spPr>
        <p:txBody>
          <a:bodyPr wrap="none">
            <a:spAutoFit/>
          </a:bodyPr>
          <a:lstStyle/>
          <a:p>
            <a:r>
              <a:rPr lang="es-MX" sz="5400" b="1" dirty="0">
                <a:solidFill>
                  <a:srgbClr val="3B3838"/>
                </a:solidFill>
                <a:latin typeface="Arial" panose="020B0604020202020204" pitchFamily="34" charset="0"/>
                <a:cs typeface="Arial" panose="020B0604020202020204" pitchFamily="34" charset="0"/>
              </a:rPr>
              <a:t>IGUALDAD</a:t>
            </a:r>
            <a:endParaRPr lang="es-MX" b="1" dirty="0"/>
          </a:p>
        </p:txBody>
      </p:sp>
      <p:pic>
        <p:nvPicPr>
          <p:cNvPr id="9" name="Imagen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6665" y="4005185"/>
            <a:ext cx="4426826" cy="2088125"/>
          </a:xfrm>
          <a:prstGeom prst="rect">
            <a:avLst/>
          </a:prstGeom>
        </p:spPr>
      </p:pic>
    </p:spTree>
    <p:extLst>
      <p:ext uri="{BB962C8B-B14F-4D97-AF65-F5344CB8AC3E}">
        <p14:creationId xmlns:p14="http://schemas.microsoft.com/office/powerpoint/2010/main" val="418202548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2870866" y="1228377"/>
            <a:ext cx="6597404" cy="12687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400" b="1" dirty="0">
                <a:solidFill>
                  <a:srgbClr val="632E62"/>
                </a:solidFill>
                <a:latin typeface="Arial" panose="020B0604020202020204" pitchFamily="34" charset="0"/>
                <a:cs typeface="Arial" panose="020B0604020202020204" pitchFamily="34" charset="0"/>
              </a:rPr>
              <a:t>Lineamientos en materia de elección consecutiva para el proceso electoral local 2020-2021</a:t>
            </a:r>
          </a:p>
        </p:txBody>
      </p:sp>
      <p:sp>
        <p:nvSpPr>
          <p:cNvPr id="7" name="Título 1"/>
          <p:cNvSpPr txBox="1">
            <a:spLocks/>
          </p:cNvSpPr>
          <p:nvPr/>
        </p:nvSpPr>
        <p:spPr>
          <a:xfrm>
            <a:off x="2870866" y="2621891"/>
            <a:ext cx="6839056" cy="257637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800" b="1" dirty="0">
                <a:solidFill>
                  <a:srgbClr val="3B3838"/>
                </a:solidFill>
                <a:latin typeface="Arial" panose="020B0604020202020204" pitchFamily="34" charset="0"/>
                <a:cs typeface="Arial" panose="020B0604020202020204" pitchFamily="34" charset="0"/>
              </a:rPr>
              <a:t>ARTÍCULO 1. </a:t>
            </a:r>
          </a:p>
          <a:p>
            <a:pPr algn="just"/>
            <a:r>
              <a:rPr lang="es-MX" sz="1800" b="1" dirty="0">
                <a:solidFill>
                  <a:srgbClr val="3B3838"/>
                </a:solidFill>
                <a:latin typeface="Arial" panose="020B0604020202020204" pitchFamily="34" charset="0"/>
                <a:cs typeface="Arial" panose="020B0604020202020204" pitchFamily="34" charset="0"/>
              </a:rPr>
              <a:t>…</a:t>
            </a:r>
          </a:p>
          <a:p>
            <a:pPr algn="just"/>
            <a:r>
              <a:rPr lang="es-MX" sz="1800" dirty="0">
                <a:solidFill>
                  <a:srgbClr val="3B3838"/>
                </a:solidFill>
                <a:latin typeface="Arial" panose="020B0604020202020204" pitchFamily="34" charset="0"/>
                <a:cs typeface="Arial" panose="020B0604020202020204" pitchFamily="34" charset="0"/>
              </a:rPr>
              <a:t>No será objeto de estos Lineamientos el supuesto en el que alguna persona titular de una diputación por ambos principios, presidencias municipales, regidurías o sindicaturas, pretenda ser electa en el proceso electoral local 2020-2021 </a:t>
            </a:r>
            <a:r>
              <a:rPr lang="es-MX" sz="1800" b="1" dirty="0">
                <a:solidFill>
                  <a:srgbClr val="3B3838"/>
                </a:solidFill>
                <a:latin typeface="Arial" panose="020B0604020202020204" pitchFamily="34" charset="0"/>
                <a:cs typeface="Arial" panose="020B0604020202020204" pitchFamily="34" charset="0"/>
              </a:rPr>
              <a:t>para un cargo distinto al que representa, </a:t>
            </a:r>
            <a:r>
              <a:rPr lang="es-MX" sz="1800" dirty="0">
                <a:solidFill>
                  <a:srgbClr val="3B3838"/>
                </a:solidFill>
                <a:latin typeface="Arial" panose="020B0604020202020204" pitchFamily="34" charset="0"/>
                <a:cs typeface="Arial" panose="020B0604020202020204" pitchFamily="34" charset="0"/>
              </a:rPr>
              <a:t>en términos de los artículos 15 y 16 de la Ley Electoral del Estado de Querétaro.</a:t>
            </a:r>
          </a:p>
          <a:p>
            <a:pPr algn="just"/>
            <a:r>
              <a:rPr lang="es-MX" sz="1800" b="1" dirty="0">
                <a:solidFill>
                  <a:srgbClr val="3B3838"/>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734289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3360284" y="576736"/>
            <a:ext cx="5705567" cy="12687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400" b="1" dirty="0">
                <a:solidFill>
                  <a:srgbClr val="632E62"/>
                </a:solidFill>
                <a:latin typeface="Arial" panose="020B0604020202020204" pitchFamily="34" charset="0"/>
                <a:cs typeface="Arial" panose="020B0604020202020204" pitchFamily="34" charset="0"/>
              </a:rPr>
              <a:t>Lineamientos en materia de elección consecutiva para el proceso electoral local 2020-2021</a:t>
            </a:r>
          </a:p>
        </p:txBody>
      </p:sp>
      <p:sp>
        <p:nvSpPr>
          <p:cNvPr id="7" name="Título 1"/>
          <p:cNvSpPr txBox="1">
            <a:spLocks/>
          </p:cNvSpPr>
          <p:nvPr/>
        </p:nvSpPr>
        <p:spPr>
          <a:xfrm>
            <a:off x="3780784" y="1845461"/>
            <a:ext cx="5285066" cy="178194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800" b="1" dirty="0">
                <a:solidFill>
                  <a:srgbClr val="3B3838"/>
                </a:solidFill>
                <a:latin typeface="Arial" panose="020B0604020202020204" pitchFamily="34" charset="0"/>
                <a:cs typeface="Arial" panose="020B0604020202020204" pitchFamily="34" charset="0"/>
              </a:rPr>
              <a:t>ARTÍCULO 4. </a:t>
            </a:r>
          </a:p>
          <a:p>
            <a:pPr algn="just"/>
            <a:r>
              <a:rPr lang="es-MX" sz="1800" b="1" dirty="0">
                <a:solidFill>
                  <a:srgbClr val="3B3838"/>
                </a:solidFill>
                <a:latin typeface="Arial" panose="020B0604020202020204" pitchFamily="34" charset="0"/>
                <a:cs typeface="Arial" panose="020B0604020202020204" pitchFamily="34" charset="0"/>
              </a:rPr>
              <a:t>…</a:t>
            </a:r>
          </a:p>
          <a:p>
            <a:pPr algn="just"/>
            <a:r>
              <a:rPr lang="es-MX" sz="1800" dirty="0">
                <a:solidFill>
                  <a:srgbClr val="3B3838"/>
                </a:solidFill>
                <a:latin typeface="Arial" panose="020B0604020202020204" pitchFamily="34" charset="0"/>
                <a:cs typeface="Arial" panose="020B0604020202020204" pitchFamily="34" charset="0"/>
              </a:rPr>
              <a:t>El principio de paridad se privilegiará frente al derecho de elección consecutiva, en términos del artículo 166, párrafo cuarto de la Ley Electoral.</a:t>
            </a:r>
          </a:p>
          <a:p>
            <a:pPr algn="just"/>
            <a:r>
              <a:rPr lang="es-MX" sz="1800" b="1" dirty="0">
                <a:solidFill>
                  <a:srgbClr val="3B3838"/>
                </a:solidFill>
                <a:latin typeface="Arial" panose="020B0604020202020204" pitchFamily="34" charset="0"/>
                <a:cs typeface="Arial" panose="020B0604020202020204" pitchFamily="34" charset="0"/>
              </a:rPr>
              <a:t>…</a:t>
            </a:r>
          </a:p>
        </p:txBody>
      </p:sp>
      <p:sp>
        <p:nvSpPr>
          <p:cNvPr id="8" name="Título 1"/>
          <p:cNvSpPr txBox="1">
            <a:spLocks/>
          </p:cNvSpPr>
          <p:nvPr/>
        </p:nvSpPr>
        <p:spPr>
          <a:xfrm>
            <a:off x="2442142" y="4005156"/>
            <a:ext cx="5545721" cy="178194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800" b="1" dirty="0">
                <a:solidFill>
                  <a:srgbClr val="3B3838"/>
                </a:solidFill>
                <a:latin typeface="Arial" panose="020B0604020202020204" pitchFamily="34" charset="0"/>
                <a:cs typeface="Arial" panose="020B0604020202020204" pitchFamily="34" charset="0"/>
              </a:rPr>
              <a:t>ARTÍCULO 166. LEEQ </a:t>
            </a:r>
          </a:p>
          <a:p>
            <a:pPr algn="just"/>
            <a:r>
              <a:rPr lang="es-MX" sz="1800" b="1" dirty="0">
                <a:solidFill>
                  <a:srgbClr val="3B3838"/>
                </a:solidFill>
                <a:latin typeface="Arial" panose="020B0604020202020204" pitchFamily="34" charset="0"/>
                <a:cs typeface="Arial" panose="020B0604020202020204" pitchFamily="34" charset="0"/>
              </a:rPr>
              <a:t>…</a:t>
            </a:r>
          </a:p>
          <a:p>
            <a:pPr algn="just"/>
            <a:r>
              <a:rPr lang="es-MX" sz="1800" dirty="0">
                <a:solidFill>
                  <a:srgbClr val="3B3838"/>
                </a:solidFill>
                <a:latin typeface="Arial" panose="020B0604020202020204" pitchFamily="34" charset="0"/>
                <a:cs typeface="Arial" panose="020B0604020202020204" pitchFamily="34" charset="0"/>
              </a:rPr>
              <a:t>Se privilegiará la conformación paritaria de las candidaturas en distritos y municipios conforme a los bloques referidos, sobre cualquier derecho individual que pudiera alegarse.</a:t>
            </a:r>
          </a:p>
          <a:p>
            <a:pPr algn="just"/>
            <a:r>
              <a:rPr lang="es-MX" sz="1800" b="1" dirty="0">
                <a:solidFill>
                  <a:srgbClr val="3B3838"/>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412560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2870866" y="1228377"/>
            <a:ext cx="6597404" cy="12687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400" b="1" dirty="0">
                <a:solidFill>
                  <a:srgbClr val="632E62"/>
                </a:solidFill>
                <a:latin typeface="Arial" panose="020B0604020202020204" pitchFamily="34" charset="0"/>
                <a:cs typeface="Arial" panose="020B0604020202020204" pitchFamily="34" charset="0"/>
              </a:rPr>
              <a:t>Lineamientos en materia de elección consecutiva para el proceso electoral local 2020-2021</a:t>
            </a:r>
          </a:p>
        </p:txBody>
      </p:sp>
      <p:sp>
        <p:nvSpPr>
          <p:cNvPr id="7" name="Título 1"/>
          <p:cNvSpPr txBox="1">
            <a:spLocks/>
          </p:cNvSpPr>
          <p:nvPr/>
        </p:nvSpPr>
        <p:spPr>
          <a:xfrm>
            <a:off x="2870866" y="2621891"/>
            <a:ext cx="6839056" cy="257637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800" b="1" dirty="0">
                <a:solidFill>
                  <a:srgbClr val="3B3838"/>
                </a:solidFill>
                <a:latin typeface="Arial" panose="020B0604020202020204" pitchFamily="34" charset="0"/>
                <a:cs typeface="Arial" panose="020B0604020202020204" pitchFamily="34" charset="0"/>
              </a:rPr>
              <a:t>ARTÍCULO 5. </a:t>
            </a:r>
          </a:p>
          <a:p>
            <a:pPr algn="just"/>
            <a:r>
              <a:rPr lang="es-MX" sz="1800" b="1" dirty="0">
                <a:solidFill>
                  <a:srgbClr val="3B3838"/>
                </a:solidFill>
                <a:latin typeface="Arial" panose="020B0604020202020204" pitchFamily="34" charset="0"/>
                <a:cs typeface="Arial" panose="020B0604020202020204" pitchFamily="34" charset="0"/>
              </a:rPr>
              <a:t>…</a:t>
            </a:r>
          </a:p>
          <a:p>
            <a:pPr algn="just"/>
            <a:r>
              <a:rPr lang="es-MX" sz="1800" dirty="0">
                <a:solidFill>
                  <a:srgbClr val="3B3838"/>
                </a:solidFill>
                <a:latin typeface="Arial" panose="020B0604020202020204" pitchFamily="34" charset="0"/>
                <a:cs typeface="Arial" panose="020B0604020202020204" pitchFamily="34" charset="0"/>
              </a:rPr>
              <a:t>El Consejo General o los Consejos, en el ámbito de su competencia, deberán verificar que quienes pretendan contender en elección consecutiva en el proceso electoral local, no se encuentren registradas en la lista de personas sancionadas por violencia política contra las mujeres en razón de género que corresponda.</a:t>
            </a:r>
          </a:p>
          <a:p>
            <a:pPr algn="just"/>
            <a:r>
              <a:rPr lang="es-MX" sz="1800" b="1" dirty="0">
                <a:solidFill>
                  <a:srgbClr val="3B3838"/>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9408450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2870866" y="1228377"/>
            <a:ext cx="6597404" cy="12687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400" b="1" dirty="0">
                <a:solidFill>
                  <a:srgbClr val="632E62"/>
                </a:solidFill>
                <a:latin typeface="Arial" panose="020B0604020202020204" pitchFamily="34" charset="0"/>
                <a:cs typeface="Arial" panose="020B0604020202020204" pitchFamily="34" charset="0"/>
              </a:rPr>
              <a:t>Lineamientos en materia de elección consecutiva para el proceso electoral local 2020-2021</a:t>
            </a:r>
          </a:p>
        </p:txBody>
      </p:sp>
      <p:sp>
        <p:nvSpPr>
          <p:cNvPr id="7" name="Título 1"/>
          <p:cNvSpPr txBox="1">
            <a:spLocks/>
          </p:cNvSpPr>
          <p:nvPr/>
        </p:nvSpPr>
        <p:spPr>
          <a:xfrm>
            <a:off x="2581104" y="2780943"/>
            <a:ext cx="7176929" cy="30859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800" b="1" dirty="0">
                <a:solidFill>
                  <a:srgbClr val="3B3838"/>
                </a:solidFill>
                <a:latin typeface="Arial" panose="020B0604020202020204" pitchFamily="34" charset="0"/>
                <a:cs typeface="Arial" panose="020B0604020202020204" pitchFamily="34" charset="0"/>
              </a:rPr>
              <a:t>ARTÍCULO 7. </a:t>
            </a:r>
          </a:p>
          <a:p>
            <a:pPr algn="just"/>
            <a:r>
              <a:rPr lang="es-MX" sz="1800" b="1" dirty="0">
                <a:solidFill>
                  <a:srgbClr val="3B3838"/>
                </a:solidFill>
                <a:latin typeface="Arial" panose="020B0604020202020204" pitchFamily="34" charset="0"/>
                <a:cs typeface="Arial" panose="020B0604020202020204" pitchFamily="34" charset="0"/>
              </a:rPr>
              <a:t>…</a:t>
            </a:r>
          </a:p>
          <a:p>
            <a:pPr algn="just"/>
            <a:r>
              <a:rPr lang="es-MX" sz="1800" dirty="0">
                <a:solidFill>
                  <a:srgbClr val="3B3838"/>
                </a:solidFill>
                <a:latin typeface="Arial" panose="020B0604020202020204" pitchFamily="34" charset="0"/>
                <a:cs typeface="Arial" panose="020B0604020202020204" pitchFamily="34" charset="0"/>
              </a:rPr>
              <a:t>La persona que aspire a una diputación, postulada por los entes, mediante elección consecutiva podrá:</a:t>
            </a:r>
          </a:p>
          <a:p>
            <a:pPr algn="just"/>
            <a:endParaRPr lang="es-MX" sz="1800" dirty="0">
              <a:solidFill>
                <a:srgbClr val="3B3838"/>
              </a:solidFill>
              <a:latin typeface="Arial" panose="020B0604020202020204" pitchFamily="34" charset="0"/>
              <a:cs typeface="Arial" panose="020B0604020202020204" pitchFamily="34" charset="0"/>
            </a:endParaRPr>
          </a:p>
          <a:p>
            <a:pPr marL="400050" indent="-400050" algn="just">
              <a:buAutoNum type="romanUcPeriod"/>
            </a:pPr>
            <a:r>
              <a:rPr lang="es-MX" sz="1800" dirty="0">
                <a:solidFill>
                  <a:srgbClr val="3B3838"/>
                </a:solidFill>
                <a:latin typeface="Arial" panose="020B0604020202020204" pitchFamily="34" charset="0"/>
                <a:cs typeface="Arial" panose="020B0604020202020204" pitchFamily="34" charset="0"/>
              </a:rPr>
              <a:t>Ser postulada en cualquiera de los distritos que conforman la entidad.</a:t>
            </a:r>
          </a:p>
          <a:p>
            <a:pPr marL="400050" indent="-400050" algn="just">
              <a:buAutoNum type="romanUcPeriod"/>
            </a:pPr>
            <a:endParaRPr lang="es-MX" sz="1800" dirty="0">
              <a:solidFill>
                <a:srgbClr val="3B3838"/>
              </a:solidFill>
              <a:latin typeface="Arial" panose="020B0604020202020204" pitchFamily="34" charset="0"/>
              <a:cs typeface="Arial" panose="020B0604020202020204" pitchFamily="34" charset="0"/>
            </a:endParaRPr>
          </a:p>
          <a:p>
            <a:pPr algn="just"/>
            <a:r>
              <a:rPr lang="es-MX" sz="1800" dirty="0">
                <a:solidFill>
                  <a:srgbClr val="3B3838"/>
                </a:solidFill>
                <a:latin typeface="Arial" panose="020B0604020202020204" pitchFamily="34" charset="0"/>
                <a:cs typeface="Arial" panose="020B0604020202020204" pitchFamily="34" charset="0"/>
              </a:rPr>
              <a:t>II. Contender bajo el mismo principio por el que fue electo o distinto.</a:t>
            </a:r>
          </a:p>
          <a:p>
            <a:pPr algn="just"/>
            <a:endParaRPr lang="es-MX" sz="1800" dirty="0">
              <a:solidFill>
                <a:srgbClr val="3B3838"/>
              </a:solidFill>
              <a:latin typeface="Arial" panose="020B0604020202020204" pitchFamily="34" charset="0"/>
              <a:cs typeface="Arial" panose="020B0604020202020204" pitchFamily="34" charset="0"/>
            </a:endParaRPr>
          </a:p>
          <a:p>
            <a:pPr algn="just"/>
            <a:r>
              <a:rPr lang="es-MX" sz="1800" dirty="0">
                <a:solidFill>
                  <a:srgbClr val="3B3838"/>
                </a:solidFill>
                <a:latin typeface="Arial" panose="020B0604020202020204" pitchFamily="34" charset="0"/>
                <a:cs typeface="Arial" panose="020B0604020202020204" pitchFamily="34" charset="0"/>
              </a:rPr>
              <a:t>III. Contender con la misma fórmula o diversa</a:t>
            </a:r>
          </a:p>
          <a:p>
            <a:pPr algn="just"/>
            <a:r>
              <a:rPr lang="es-MX" sz="1800" b="1" dirty="0">
                <a:solidFill>
                  <a:srgbClr val="3B3838"/>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1815957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529534136"/>
              </p:ext>
            </p:extLst>
          </p:nvPr>
        </p:nvGraphicFramePr>
        <p:xfrm>
          <a:off x="2874580" y="2418080"/>
          <a:ext cx="6442839" cy="2021840"/>
        </p:xfrm>
        <a:graphic>
          <a:graphicData uri="http://schemas.openxmlformats.org/drawingml/2006/table">
            <a:tbl>
              <a:tblPr firstRow="1" bandRow="1">
                <a:tableStyleId>{F5AB1C69-6EDB-4FF4-983F-18BD219EF322}</a:tableStyleId>
              </a:tblPr>
              <a:tblGrid>
                <a:gridCol w="2147613">
                  <a:extLst>
                    <a:ext uri="{9D8B030D-6E8A-4147-A177-3AD203B41FA5}">
                      <a16:colId xmlns:a16="http://schemas.microsoft.com/office/drawing/2014/main" val="3232257293"/>
                    </a:ext>
                  </a:extLst>
                </a:gridCol>
                <a:gridCol w="2147613">
                  <a:extLst>
                    <a:ext uri="{9D8B030D-6E8A-4147-A177-3AD203B41FA5}">
                      <a16:colId xmlns:a16="http://schemas.microsoft.com/office/drawing/2014/main" val="3453881719"/>
                    </a:ext>
                  </a:extLst>
                </a:gridCol>
                <a:gridCol w="2147613">
                  <a:extLst>
                    <a:ext uri="{9D8B030D-6E8A-4147-A177-3AD203B41FA5}">
                      <a16:colId xmlns:a16="http://schemas.microsoft.com/office/drawing/2014/main" val="2047054324"/>
                    </a:ext>
                  </a:extLst>
                </a:gridCol>
              </a:tblGrid>
              <a:tr h="370840">
                <a:tc>
                  <a:txBody>
                    <a:bodyPr/>
                    <a:lstStyle/>
                    <a:p>
                      <a:pPr algn="ctr"/>
                      <a:r>
                        <a:rPr lang="es-MX" dirty="0" smtClean="0"/>
                        <a:t>CARGO</a:t>
                      </a:r>
                      <a:endParaRPr lang="es-MX" dirty="0"/>
                    </a:p>
                  </a:txBody>
                  <a:tcPr/>
                </a:tc>
                <a:tc>
                  <a:txBody>
                    <a:bodyPr/>
                    <a:lstStyle/>
                    <a:p>
                      <a:pPr algn="ctr"/>
                      <a:r>
                        <a:rPr lang="es-MX" dirty="0" smtClean="0"/>
                        <a:t>PLAZO</a:t>
                      </a:r>
                      <a:endParaRPr lang="es-MX" dirty="0"/>
                    </a:p>
                  </a:txBody>
                  <a:tcPr/>
                </a:tc>
                <a:tc>
                  <a:txBody>
                    <a:bodyPr/>
                    <a:lstStyle/>
                    <a:p>
                      <a:pPr algn="ctr"/>
                      <a:r>
                        <a:rPr lang="es-MX" dirty="0" smtClean="0"/>
                        <a:t>FECHA</a:t>
                      </a:r>
                      <a:endParaRPr lang="es-MX" dirty="0"/>
                    </a:p>
                  </a:txBody>
                  <a:tcPr/>
                </a:tc>
                <a:extLst>
                  <a:ext uri="{0D108BD9-81ED-4DB2-BD59-A6C34878D82A}">
                    <a16:rowId xmlns:a16="http://schemas.microsoft.com/office/drawing/2014/main" val="154562143"/>
                  </a:ext>
                </a:extLst>
              </a:tr>
              <a:tr h="370840">
                <a:tc>
                  <a:txBody>
                    <a:bodyPr/>
                    <a:lstStyle/>
                    <a:p>
                      <a:pPr algn="ctr"/>
                      <a:r>
                        <a:rPr lang="es-MX" dirty="0" smtClean="0"/>
                        <a:t>Presidencia Municipal</a:t>
                      </a:r>
                      <a:endParaRPr lang="es-MX" dirty="0"/>
                    </a:p>
                  </a:txBody>
                  <a:tcPr/>
                </a:tc>
                <a:tc>
                  <a:txBody>
                    <a:bodyPr/>
                    <a:lstStyle/>
                    <a:p>
                      <a:pPr algn="ctr"/>
                      <a:r>
                        <a:rPr lang="es-MX" dirty="0" smtClean="0"/>
                        <a:t>90 días</a:t>
                      </a:r>
                      <a:r>
                        <a:rPr lang="es-MX" baseline="0" dirty="0" smtClean="0"/>
                        <a:t> antes de la elección</a:t>
                      </a:r>
                      <a:endParaRPr lang="es-MX" dirty="0"/>
                    </a:p>
                  </a:txBody>
                  <a:tcPr/>
                </a:tc>
                <a:tc>
                  <a:txBody>
                    <a:bodyPr/>
                    <a:lstStyle/>
                    <a:p>
                      <a:pPr algn="ctr"/>
                      <a:r>
                        <a:rPr lang="es-MX" dirty="0" smtClean="0"/>
                        <a:t>7 de</a:t>
                      </a:r>
                      <a:r>
                        <a:rPr lang="es-MX" baseline="0" dirty="0" smtClean="0"/>
                        <a:t> marzo de </a:t>
                      </a:r>
                      <a:r>
                        <a:rPr lang="es-MX" dirty="0" smtClean="0"/>
                        <a:t>2021</a:t>
                      </a:r>
                      <a:endParaRPr lang="es-MX" dirty="0"/>
                    </a:p>
                  </a:txBody>
                  <a:tcPr/>
                </a:tc>
                <a:extLst>
                  <a:ext uri="{0D108BD9-81ED-4DB2-BD59-A6C34878D82A}">
                    <a16:rowId xmlns:a16="http://schemas.microsoft.com/office/drawing/2014/main" val="2637722148"/>
                  </a:ext>
                </a:extLst>
              </a:tr>
              <a:tr h="370840">
                <a:tc>
                  <a:txBody>
                    <a:bodyPr/>
                    <a:lstStyle/>
                    <a:p>
                      <a:pPr algn="ctr"/>
                      <a:r>
                        <a:rPr lang="es-MX" dirty="0" smtClean="0"/>
                        <a:t>Diputaciones</a:t>
                      </a:r>
                      <a:endParaRPr lang="es-MX" dirty="0"/>
                    </a:p>
                  </a:txBody>
                  <a:tcPr/>
                </a:tc>
                <a:tc>
                  <a:txBody>
                    <a:bodyPr/>
                    <a:lstStyle/>
                    <a:p>
                      <a:pPr algn="ctr"/>
                      <a:r>
                        <a:rPr lang="es-MX" dirty="0" smtClean="0"/>
                        <a:t>N/A</a:t>
                      </a:r>
                      <a:endParaRPr lang="es-MX" dirty="0"/>
                    </a:p>
                  </a:txBody>
                  <a:tcPr/>
                </a:tc>
                <a:tc>
                  <a:txBody>
                    <a:bodyPr/>
                    <a:lstStyle/>
                    <a:p>
                      <a:pPr algn="ctr"/>
                      <a:r>
                        <a:rPr lang="es-MX" dirty="0" smtClean="0"/>
                        <a:t>N/A</a:t>
                      </a:r>
                      <a:endParaRPr lang="es-MX" dirty="0"/>
                    </a:p>
                  </a:txBody>
                  <a:tcPr/>
                </a:tc>
                <a:extLst>
                  <a:ext uri="{0D108BD9-81ED-4DB2-BD59-A6C34878D82A}">
                    <a16:rowId xmlns:a16="http://schemas.microsoft.com/office/drawing/2014/main" val="3880449917"/>
                  </a:ext>
                </a:extLst>
              </a:tr>
              <a:tr h="370840">
                <a:tc>
                  <a:txBody>
                    <a:bodyPr/>
                    <a:lstStyle/>
                    <a:p>
                      <a:pPr algn="ctr"/>
                      <a:r>
                        <a:rPr lang="es-MX" dirty="0" smtClean="0"/>
                        <a:t>Sindicaturas</a:t>
                      </a:r>
                      <a:r>
                        <a:rPr lang="es-MX" baseline="0" dirty="0" smtClean="0"/>
                        <a:t> y regidurías</a:t>
                      </a:r>
                      <a:endParaRPr lang="es-MX" dirty="0"/>
                    </a:p>
                  </a:txBody>
                  <a:tcPr/>
                </a:tc>
                <a:tc>
                  <a:txBody>
                    <a:bodyPr/>
                    <a:lstStyle/>
                    <a:p>
                      <a:pPr algn="ctr"/>
                      <a:r>
                        <a:rPr lang="es-MX" dirty="0" smtClean="0"/>
                        <a:t>N/A</a:t>
                      </a:r>
                      <a:endParaRPr lang="es-MX" dirty="0"/>
                    </a:p>
                  </a:txBody>
                  <a:tcPr/>
                </a:tc>
                <a:tc>
                  <a:txBody>
                    <a:bodyPr/>
                    <a:lstStyle/>
                    <a:p>
                      <a:pPr algn="ctr"/>
                      <a:r>
                        <a:rPr lang="es-MX" dirty="0" smtClean="0"/>
                        <a:t>N/A</a:t>
                      </a:r>
                      <a:endParaRPr lang="es-MX" dirty="0"/>
                    </a:p>
                  </a:txBody>
                  <a:tcPr/>
                </a:tc>
                <a:extLst>
                  <a:ext uri="{0D108BD9-81ED-4DB2-BD59-A6C34878D82A}">
                    <a16:rowId xmlns:a16="http://schemas.microsoft.com/office/drawing/2014/main" val="1369359045"/>
                  </a:ext>
                </a:extLst>
              </a:tr>
            </a:tbl>
          </a:graphicData>
        </a:graphic>
      </p:graphicFrame>
      <p:sp>
        <p:nvSpPr>
          <p:cNvPr id="8" name="Título 1"/>
          <p:cNvSpPr txBox="1">
            <a:spLocks/>
          </p:cNvSpPr>
          <p:nvPr/>
        </p:nvSpPr>
        <p:spPr>
          <a:xfrm>
            <a:off x="3468414" y="1228377"/>
            <a:ext cx="5999856" cy="8211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3000" b="1" dirty="0">
                <a:solidFill>
                  <a:srgbClr val="632E62"/>
                </a:solidFill>
                <a:latin typeface="Arial" panose="020B0604020202020204" pitchFamily="34" charset="0"/>
                <a:cs typeface="Arial" panose="020B0604020202020204" pitchFamily="34" charset="0"/>
              </a:rPr>
              <a:t>Quienes deben separarse del cargo:</a:t>
            </a:r>
          </a:p>
        </p:txBody>
      </p:sp>
    </p:spTree>
    <p:extLst>
      <p:ext uri="{BB962C8B-B14F-4D97-AF65-F5344CB8AC3E}">
        <p14:creationId xmlns:p14="http://schemas.microsoft.com/office/powerpoint/2010/main" val="381391018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2870866" y="1228377"/>
            <a:ext cx="6597404" cy="12687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400" b="1" dirty="0">
                <a:solidFill>
                  <a:srgbClr val="632E62"/>
                </a:solidFill>
                <a:latin typeface="Arial" panose="020B0604020202020204" pitchFamily="34" charset="0"/>
                <a:cs typeface="Arial" panose="020B0604020202020204" pitchFamily="34" charset="0"/>
              </a:rPr>
              <a:t>Lineamientos en materia de elección consecutiva para el proceso electoral local 2020-2021</a:t>
            </a:r>
          </a:p>
        </p:txBody>
      </p:sp>
      <p:sp>
        <p:nvSpPr>
          <p:cNvPr id="7" name="Título 1"/>
          <p:cNvSpPr txBox="1">
            <a:spLocks/>
          </p:cNvSpPr>
          <p:nvPr/>
        </p:nvSpPr>
        <p:spPr>
          <a:xfrm>
            <a:off x="2581104" y="2780943"/>
            <a:ext cx="7176929" cy="21063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800" b="1" dirty="0">
                <a:solidFill>
                  <a:srgbClr val="3B3838"/>
                </a:solidFill>
                <a:latin typeface="Arial" panose="020B0604020202020204" pitchFamily="34" charset="0"/>
                <a:cs typeface="Arial" panose="020B0604020202020204" pitchFamily="34" charset="0"/>
              </a:rPr>
              <a:t>ARTÍCULO 15. </a:t>
            </a:r>
          </a:p>
          <a:p>
            <a:pPr algn="just"/>
            <a:r>
              <a:rPr lang="es-MX" sz="1800" b="1" dirty="0">
                <a:solidFill>
                  <a:srgbClr val="3B3838"/>
                </a:solidFill>
                <a:latin typeface="Arial" panose="020B0604020202020204" pitchFamily="34" charset="0"/>
                <a:cs typeface="Arial" panose="020B0604020202020204" pitchFamily="34" charset="0"/>
              </a:rPr>
              <a:t>…</a:t>
            </a:r>
          </a:p>
          <a:p>
            <a:pPr algn="just"/>
            <a:r>
              <a:rPr lang="es-MX" sz="1800" dirty="0">
                <a:solidFill>
                  <a:srgbClr val="3B3838"/>
                </a:solidFill>
                <a:latin typeface="Arial" panose="020B0604020202020204" pitchFamily="34" charset="0"/>
                <a:cs typeface="Arial" panose="020B0604020202020204" pitchFamily="34" charset="0"/>
              </a:rPr>
              <a:t>Las personas electas como suplentes de diputaciones o de integrantes de ayuntamientos que no hubieren ejercido el cargo para el que se eligieron, podrán postularse nuevamente, sin que ello implique elección consecutiva.</a:t>
            </a:r>
          </a:p>
          <a:p>
            <a:pPr algn="just"/>
            <a:r>
              <a:rPr lang="es-MX" sz="1800" b="1" dirty="0">
                <a:solidFill>
                  <a:srgbClr val="3B3838"/>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0203616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3160628" y="976128"/>
            <a:ext cx="6597404" cy="12687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200" b="1" dirty="0">
                <a:solidFill>
                  <a:srgbClr val="632E62"/>
                </a:solidFill>
                <a:latin typeface="Arial" panose="020B0604020202020204" pitchFamily="34" charset="0"/>
                <a:cs typeface="Arial" panose="020B0604020202020204" pitchFamily="34" charset="0"/>
              </a:rPr>
              <a:t>Lineamientos en materia de elección consecutiva para el proceso electoral local 2020-2021</a:t>
            </a:r>
          </a:p>
        </p:txBody>
      </p:sp>
      <p:sp>
        <p:nvSpPr>
          <p:cNvPr id="7" name="Título 1"/>
          <p:cNvSpPr txBox="1">
            <a:spLocks/>
          </p:cNvSpPr>
          <p:nvPr/>
        </p:nvSpPr>
        <p:spPr>
          <a:xfrm>
            <a:off x="2507536" y="2369643"/>
            <a:ext cx="7176929" cy="331645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1500" dirty="0">
                <a:solidFill>
                  <a:srgbClr val="3B3838"/>
                </a:solidFill>
                <a:latin typeface="Arial" panose="020B0604020202020204" pitchFamily="34" charset="0"/>
                <a:cs typeface="Arial" panose="020B0604020202020204" pitchFamily="34" charset="0"/>
              </a:rPr>
              <a:t>El artículo 18 contempla las </a:t>
            </a:r>
            <a:r>
              <a:rPr lang="es-MX" sz="1500" b="1" dirty="0">
                <a:solidFill>
                  <a:srgbClr val="3B3838"/>
                </a:solidFill>
                <a:latin typeface="Arial" panose="020B0604020202020204" pitchFamily="34" charset="0"/>
                <a:cs typeface="Arial" panose="020B0604020202020204" pitchFamily="34" charset="0"/>
              </a:rPr>
              <a:t>prohibiciones</a:t>
            </a:r>
            <a:r>
              <a:rPr lang="es-MX" sz="1500" dirty="0">
                <a:solidFill>
                  <a:srgbClr val="3B3838"/>
                </a:solidFill>
                <a:latin typeface="Arial" panose="020B0604020202020204" pitchFamily="34" charset="0"/>
                <a:cs typeface="Arial" panose="020B0604020202020204" pitchFamily="34" charset="0"/>
              </a:rPr>
              <a:t> que tendrán las personas titulares de las diputaciones, sindicaturas o regidurías que participen en el proceso electoral, para los efectos de elección consecutiva, con relación a:</a:t>
            </a:r>
          </a:p>
          <a:p>
            <a:pPr algn="just"/>
            <a:endParaRPr lang="es-MX" sz="1500" dirty="0">
              <a:solidFill>
                <a:srgbClr val="3B3838"/>
              </a:solidFill>
              <a:latin typeface="Arial" panose="020B0604020202020204" pitchFamily="34" charset="0"/>
              <a:cs typeface="Arial" panose="020B0604020202020204" pitchFamily="34" charset="0"/>
            </a:endParaRPr>
          </a:p>
          <a:p>
            <a:pPr marL="342900" indent="-342900" algn="just">
              <a:buAutoNum type="alphaLcParenR"/>
            </a:pPr>
            <a:r>
              <a:rPr lang="es-MX" sz="1500" dirty="0">
                <a:solidFill>
                  <a:srgbClr val="3B3838"/>
                </a:solidFill>
                <a:latin typeface="Arial" panose="020B0604020202020204" pitchFamily="34" charset="0"/>
                <a:cs typeface="Arial" panose="020B0604020202020204" pitchFamily="34" charset="0"/>
              </a:rPr>
              <a:t>Ejercer o utilizar los recursos financieros, materiales y humanos que tengan asignados o a su disposición, para favorecerse o influir en la equidad en la contienda.</a:t>
            </a:r>
          </a:p>
          <a:p>
            <a:pPr marL="342900" indent="-342900" algn="just">
              <a:buAutoNum type="alphaLcParenR"/>
            </a:pPr>
            <a:r>
              <a:rPr lang="es-MX" sz="1500" dirty="0">
                <a:solidFill>
                  <a:srgbClr val="3B3838"/>
                </a:solidFill>
                <a:latin typeface="Arial" panose="020B0604020202020204" pitchFamily="34" charset="0"/>
                <a:cs typeface="Arial" panose="020B0604020202020204" pitchFamily="34" charset="0"/>
              </a:rPr>
              <a:t> Participar, por sí o por interpósita persona, en la entrega de bienes, obras, productos de la canasta básica o de primera necesidad, prestación económica, entre otros, al electorado.</a:t>
            </a:r>
          </a:p>
          <a:p>
            <a:pPr marL="342900" indent="-342900" algn="just">
              <a:buAutoNum type="alphaLcParenR"/>
            </a:pPr>
            <a:r>
              <a:rPr lang="es-MX" sz="1500" dirty="0">
                <a:solidFill>
                  <a:srgbClr val="3B3838"/>
                </a:solidFill>
                <a:latin typeface="Arial" panose="020B0604020202020204" pitchFamily="34" charset="0"/>
                <a:cs typeface="Arial" panose="020B0604020202020204" pitchFamily="34" charset="0"/>
              </a:rPr>
              <a:t>Difundir u ordenar la difusión de campañas publicitarias, entrevistas, o cualquier herramienta en medios de comunicación a que tenga acceso en atención a su cargo.</a:t>
            </a:r>
          </a:p>
          <a:p>
            <a:pPr marL="342900" indent="-342900" algn="just">
              <a:buAutoNum type="alphaLcParenR"/>
            </a:pPr>
            <a:r>
              <a:rPr lang="es-MX" sz="1500" dirty="0">
                <a:solidFill>
                  <a:srgbClr val="3B3838"/>
                </a:solidFill>
                <a:latin typeface="Arial" panose="020B0604020202020204" pitchFamily="34" charset="0"/>
                <a:cs typeface="Arial" panose="020B0604020202020204" pitchFamily="34" charset="0"/>
              </a:rPr>
              <a:t>Todas aquellas previstas en la normatividad aplicable. </a:t>
            </a:r>
          </a:p>
          <a:p>
            <a:pPr algn="just"/>
            <a:endParaRPr lang="es-MX" sz="1500" b="1" dirty="0">
              <a:solidFill>
                <a:srgbClr val="3B383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60700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09202" y="2333297"/>
            <a:ext cx="6373591" cy="3037490"/>
          </a:xfrm>
        </p:spPr>
        <p:txBody>
          <a:bodyPr>
            <a:noAutofit/>
          </a:bodyPr>
          <a:lstStyle/>
          <a:p>
            <a:pPr algn="l"/>
            <a:r>
              <a:rPr lang="es-MX" sz="2800" b="1" dirty="0">
                <a:solidFill>
                  <a:srgbClr val="3B3838"/>
                </a:solidFill>
                <a:latin typeface="Arial" panose="020B0604020202020204" pitchFamily="34" charset="0"/>
                <a:cs typeface="Arial" panose="020B0604020202020204" pitchFamily="34" charset="0"/>
              </a:rPr>
              <a:t>¿Como derecho humano?</a:t>
            </a:r>
            <a:br>
              <a:rPr lang="es-MX" sz="2800" b="1" dirty="0">
                <a:solidFill>
                  <a:srgbClr val="3B3838"/>
                </a:solidFill>
                <a:latin typeface="Arial" panose="020B0604020202020204" pitchFamily="34" charset="0"/>
                <a:cs typeface="Arial" panose="020B0604020202020204" pitchFamily="34" charset="0"/>
              </a:rPr>
            </a:br>
            <a:r>
              <a:rPr lang="es-MX" sz="2800" b="1" dirty="0">
                <a:solidFill>
                  <a:srgbClr val="3B3838"/>
                </a:solidFill>
                <a:latin typeface="Arial" panose="020B0604020202020204" pitchFamily="34" charset="0"/>
                <a:cs typeface="Arial" panose="020B0604020202020204" pitchFamily="34" charset="0"/>
              </a:rPr>
              <a:t/>
            </a:r>
            <a:br>
              <a:rPr lang="es-MX" sz="2800" b="1" dirty="0">
                <a:solidFill>
                  <a:srgbClr val="3B3838"/>
                </a:solidFill>
                <a:latin typeface="Arial" panose="020B0604020202020204" pitchFamily="34" charset="0"/>
                <a:cs typeface="Arial" panose="020B0604020202020204" pitchFamily="34" charset="0"/>
              </a:rPr>
            </a:br>
            <a:r>
              <a:rPr lang="es-MX" sz="2800" b="1" dirty="0">
                <a:solidFill>
                  <a:srgbClr val="3B3838"/>
                </a:solidFill>
                <a:latin typeface="Arial" panose="020B0604020202020204" pitchFamily="34" charset="0"/>
                <a:cs typeface="Arial" panose="020B0604020202020204" pitchFamily="34" charset="0"/>
              </a:rPr>
              <a:t>¿Cómo principio constitucional?</a:t>
            </a:r>
            <a:br>
              <a:rPr lang="es-MX" sz="2800" b="1" dirty="0">
                <a:solidFill>
                  <a:srgbClr val="3B3838"/>
                </a:solidFill>
                <a:latin typeface="Arial" panose="020B0604020202020204" pitchFamily="34" charset="0"/>
                <a:cs typeface="Arial" panose="020B0604020202020204" pitchFamily="34" charset="0"/>
              </a:rPr>
            </a:br>
            <a:r>
              <a:rPr lang="es-MX" sz="2800" b="1" dirty="0">
                <a:solidFill>
                  <a:srgbClr val="3B3838"/>
                </a:solidFill>
                <a:latin typeface="Arial" panose="020B0604020202020204" pitchFamily="34" charset="0"/>
                <a:cs typeface="Arial" panose="020B0604020202020204" pitchFamily="34" charset="0"/>
              </a:rPr>
              <a:t/>
            </a:r>
            <a:br>
              <a:rPr lang="es-MX" sz="2800" b="1" dirty="0">
                <a:solidFill>
                  <a:srgbClr val="3B3838"/>
                </a:solidFill>
                <a:latin typeface="Arial" panose="020B0604020202020204" pitchFamily="34" charset="0"/>
                <a:cs typeface="Arial" panose="020B0604020202020204" pitchFamily="34" charset="0"/>
              </a:rPr>
            </a:br>
            <a:r>
              <a:rPr lang="es-MX" sz="2800" b="1" dirty="0">
                <a:solidFill>
                  <a:srgbClr val="3B3838"/>
                </a:solidFill>
                <a:latin typeface="Arial" panose="020B0604020202020204" pitchFamily="34" charset="0"/>
                <a:cs typeface="Arial" panose="020B0604020202020204" pitchFamily="34" charset="0"/>
              </a:rPr>
              <a:t>¿Cómo posibilidad de postularse de nuevo para el mismo cargo?</a:t>
            </a:r>
            <a:r>
              <a:rPr lang="es-MX" sz="2000" dirty="0">
                <a:solidFill>
                  <a:srgbClr val="990099"/>
                </a:solidFill>
                <a:latin typeface="Arial" panose="020B0604020202020204" pitchFamily="34" charset="0"/>
                <a:cs typeface="Arial" panose="020B0604020202020204" pitchFamily="34" charset="0"/>
              </a:rPr>
              <a:t/>
            </a:r>
            <a:br>
              <a:rPr lang="es-MX" sz="2000" dirty="0">
                <a:solidFill>
                  <a:srgbClr val="990099"/>
                </a:solidFill>
                <a:latin typeface="Arial" panose="020B0604020202020204" pitchFamily="34" charset="0"/>
                <a:cs typeface="Arial" panose="020B0604020202020204" pitchFamily="34" charset="0"/>
              </a:rPr>
            </a:br>
            <a:r>
              <a:rPr lang="es-MX" sz="2000" dirty="0">
                <a:solidFill>
                  <a:srgbClr val="990099"/>
                </a:solidFill>
                <a:latin typeface="Arial" panose="020B0604020202020204" pitchFamily="34" charset="0"/>
                <a:cs typeface="Arial" panose="020B0604020202020204" pitchFamily="34" charset="0"/>
              </a:rPr>
              <a:t>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2611820" y="1524893"/>
            <a:ext cx="6968357" cy="6770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3200" b="1" dirty="0">
                <a:solidFill>
                  <a:srgbClr val="632E62"/>
                </a:solidFill>
                <a:latin typeface="Arial" panose="020B0604020202020204" pitchFamily="34" charset="0"/>
                <a:cs typeface="Arial" panose="020B0604020202020204" pitchFamily="34" charset="0"/>
              </a:rPr>
              <a:t>Podemos considerar la reelección:</a:t>
            </a:r>
            <a:endParaRPr lang="es-MX" sz="1100" b="1"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04325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42970" y="1692643"/>
            <a:ext cx="7184202" cy="4371827"/>
          </a:xfrm>
        </p:spPr>
        <p:txBody>
          <a:bodyPr>
            <a:noAutofit/>
          </a:bodyPr>
          <a:lstStyle/>
          <a:p>
            <a:pPr algn="just"/>
            <a:r>
              <a:rPr lang="es-MX" sz="1800" b="1" dirty="0">
                <a:solidFill>
                  <a:srgbClr val="3B3838"/>
                </a:solidFill>
                <a:latin typeface="Arial" panose="020B0604020202020204" pitchFamily="34" charset="0"/>
                <a:cs typeface="Arial" panose="020B0604020202020204" pitchFamily="34" charset="0"/>
              </a:rPr>
              <a:t>DERECHO A SER VOTADO. ALCANCE DE LA POSIBILIDAD DE ELECCIÓN CONSECUTIVA O REELECCIÓN.- </a:t>
            </a:r>
            <a:r>
              <a:rPr lang="es-MX" sz="1800" dirty="0">
                <a:solidFill>
                  <a:srgbClr val="3B3838"/>
                </a:solidFill>
                <a:latin typeface="Arial" panose="020B0604020202020204" pitchFamily="34" charset="0"/>
                <a:cs typeface="Arial" panose="020B0604020202020204" pitchFamily="34" charset="0"/>
              </a:rPr>
              <a:t>De conformidad con los artículos 35, fracción II, 115, fracción I, párrafo segundo, y 116, fracción II, de la Constitución Política de los Estados Unidos Mexicanos, se tiene que la reelección es una posibilidad para el ejercicio del derecho a ser votado, pues permite a la ciudadana o ciudadano que ha sido electo para una función pública con renovación periódica que intente postularse de nuevo para el mismo cargo. Sin embargo, esta modalidad no opera en automático, es decir, no supone que la persona necesariamente deba ser registrada para una candidatura al mismo puesto, sino que es necesario que se cumplan con las condiciones y requisitos previstos en la normativa constitucional y legal, en tanto, esta posibilidad debe armonizarse con otros principios y derechos constitucionales, como el de auto organización de los partidos políticos, en el sentido de que se observen las disposiciones estatutarias y los procedimientos internos de selección de candidaturas.</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3739141" y="716490"/>
            <a:ext cx="4991860" cy="6770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3200" b="1" dirty="0">
                <a:solidFill>
                  <a:srgbClr val="632E62"/>
                </a:solidFill>
                <a:latin typeface="Arial" panose="020B0604020202020204" pitchFamily="34" charset="0"/>
                <a:cs typeface="Arial" panose="020B0604020202020204" pitchFamily="34" charset="0"/>
              </a:rPr>
              <a:t>Jurisprudencia 13/2019</a:t>
            </a:r>
            <a:endParaRPr lang="es-MX" sz="1100" b="1"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378477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92346" y="2174328"/>
            <a:ext cx="6688289" cy="2509345"/>
          </a:xfrm>
        </p:spPr>
        <p:txBody>
          <a:bodyPr>
            <a:noAutofit/>
          </a:bodyPr>
          <a:lstStyle/>
          <a:p>
            <a:r>
              <a:rPr lang="es-MX" sz="3600" b="1" dirty="0">
                <a:solidFill>
                  <a:srgbClr val="3B3838"/>
                </a:solidFill>
                <a:latin typeface="Arial" panose="020B0604020202020204" pitchFamily="34" charset="0"/>
                <a:cs typeface="Arial" panose="020B0604020202020204" pitchFamily="34" charset="0"/>
              </a:rPr>
              <a:t>Reelección </a:t>
            </a:r>
            <a:br>
              <a:rPr lang="es-MX" sz="3600" b="1" dirty="0">
                <a:solidFill>
                  <a:srgbClr val="3B3838"/>
                </a:solidFill>
                <a:latin typeface="Arial" panose="020B0604020202020204" pitchFamily="34" charset="0"/>
                <a:cs typeface="Arial" panose="020B0604020202020204" pitchFamily="34" charset="0"/>
              </a:rPr>
            </a:br>
            <a:r>
              <a:rPr lang="es-MX" sz="3600" b="1" dirty="0">
                <a:solidFill>
                  <a:srgbClr val="3B3838"/>
                </a:solidFill>
                <a:latin typeface="Arial" panose="020B0604020202020204" pitchFamily="34" charset="0"/>
                <a:cs typeface="Arial" panose="020B0604020202020204" pitchFamily="34" charset="0"/>
              </a:rPr>
              <a:t/>
            </a:r>
            <a:br>
              <a:rPr lang="es-MX" sz="3600" b="1" dirty="0">
                <a:solidFill>
                  <a:srgbClr val="3B3838"/>
                </a:solidFill>
                <a:latin typeface="Arial" panose="020B0604020202020204" pitchFamily="34" charset="0"/>
                <a:cs typeface="Arial" panose="020B0604020202020204" pitchFamily="34" charset="0"/>
              </a:rPr>
            </a:br>
            <a:r>
              <a:rPr lang="es-MX" sz="3600" b="1" dirty="0">
                <a:solidFill>
                  <a:srgbClr val="3B3838"/>
                </a:solidFill>
                <a:latin typeface="Arial" panose="020B0604020202020204" pitchFamily="34" charset="0"/>
                <a:cs typeface="Arial" panose="020B0604020202020204" pitchFamily="34" charset="0"/>
              </a:rPr>
              <a:t>¿Su fin es la candidatura o la ciudadanía electora?</a:t>
            </a:r>
            <a:r>
              <a:rPr lang="es-MX" sz="3200" b="1" dirty="0">
                <a:solidFill>
                  <a:srgbClr val="3B3838"/>
                </a:solidFill>
                <a:latin typeface="Arial" panose="020B0604020202020204" pitchFamily="34" charset="0"/>
                <a:cs typeface="Arial" panose="020B0604020202020204" pitchFamily="34" charset="0"/>
              </a:rPr>
              <a:t/>
            </a:r>
            <a:br>
              <a:rPr lang="es-MX" sz="3200" b="1" dirty="0">
                <a:solidFill>
                  <a:srgbClr val="3B3838"/>
                </a:solidFill>
                <a:latin typeface="Arial" panose="020B0604020202020204" pitchFamily="34" charset="0"/>
                <a:cs typeface="Arial" panose="020B0604020202020204" pitchFamily="34" charset="0"/>
              </a:rPr>
            </a:br>
            <a:r>
              <a:rPr lang="es-MX" sz="2400" dirty="0">
                <a:solidFill>
                  <a:srgbClr val="990099"/>
                </a:solidFill>
                <a:latin typeface="Arial" panose="020B0604020202020204" pitchFamily="34" charset="0"/>
                <a:cs typeface="Arial" panose="020B0604020202020204" pitchFamily="34" charset="0"/>
              </a:rPr>
              <a:t/>
            </a:r>
            <a:br>
              <a:rPr lang="es-MX" sz="2400" dirty="0">
                <a:solidFill>
                  <a:srgbClr val="990099"/>
                </a:solidFill>
                <a:latin typeface="Arial" panose="020B0604020202020204" pitchFamily="34" charset="0"/>
                <a:cs typeface="Arial" panose="020B0604020202020204" pitchFamily="34" charset="0"/>
              </a:rPr>
            </a:br>
            <a:r>
              <a:rPr lang="es-MX" sz="2400" dirty="0">
                <a:solidFill>
                  <a:srgbClr val="990099"/>
                </a:solidFill>
                <a:latin typeface="Arial" panose="020B0604020202020204" pitchFamily="34" charset="0"/>
                <a:cs typeface="Arial" panose="020B0604020202020204" pitchFamily="34" charset="0"/>
              </a:rPr>
              <a:t> </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Tree>
    <p:extLst>
      <p:ext uri="{BB962C8B-B14F-4D97-AF65-F5344CB8AC3E}">
        <p14:creationId xmlns:p14="http://schemas.microsoft.com/office/powerpoint/2010/main" val="132171358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1545022" y="2103859"/>
            <a:ext cx="9196551" cy="3287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just">
              <a:buFont typeface="Arial" panose="020B0604020202020204" pitchFamily="34" charset="0"/>
              <a:buChar char="•"/>
            </a:pPr>
            <a:endParaRPr lang="es-MX" sz="2000" dirty="0" smtClean="0">
              <a:solidFill>
                <a:srgbClr val="3B3838"/>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2000" dirty="0">
                <a:solidFill>
                  <a:srgbClr val="3B3838"/>
                </a:solidFill>
                <a:latin typeface="Arial" panose="020B0604020202020204" pitchFamily="34" charset="0"/>
                <a:cs typeface="Arial" panose="020B0604020202020204" pitchFamily="34" charset="0"/>
              </a:rPr>
              <a:t>En las elecciones del 3 de julio de 1955 las mujeres mexicanas acudieron por primera vez a emitir su voto a las urnas. Hace 63 años, las mujeres de nuestro país acudieron a las urnas por vez primera, dos años después de que se reformó la Constitución y se otorgó a las mujeres el derecho a votar y ser votadas</a:t>
            </a:r>
            <a:r>
              <a:rPr lang="es-MX" sz="2000" dirty="0" smtClean="0">
                <a:solidFill>
                  <a:srgbClr val="3B3838"/>
                </a:solidFill>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endParaRPr lang="es-MX" sz="2000" dirty="0">
              <a:solidFill>
                <a:srgbClr val="3B3838"/>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2000" dirty="0" smtClean="0">
                <a:solidFill>
                  <a:srgbClr val="3B3838"/>
                </a:solidFill>
                <a:latin typeface="Arial" panose="020B0604020202020204" pitchFamily="34" charset="0"/>
                <a:cs typeface="Arial" panose="020B0604020202020204" pitchFamily="34" charset="0"/>
              </a:rPr>
              <a:t>El </a:t>
            </a:r>
            <a:r>
              <a:rPr lang="es-MX" sz="2000" dirty="0">
                <a:solidFill>
                  <a:srgbClr val="3B3838"/>
                </a:solidFill>
                <a:latin typeface="Arial" panose="020B0604020202020204" pitchFamily="34" charset="0"/>
                <a:cs typeface="Arial" panose="020B0604020202020204" pitchFamily="34" charset="0"/>
              </a:rPr>
              <a:t>principio de paridad </a:t>
            </a:r>
            <a:r>
              <a:rPr lang="es-MX" sz="2000" dirty="0" smtClean="0">
                <a:solidFill>
                  <a:srgbClr val="3B3838"/>
                </a:solidFill>
                <a:latin typeface="Arial" panose="020B0604020202020204" pitchFamily="34" charset="0"/>
                <a:cs typeface="Arial" panose="020B0604020202020204" pitchFamily="34" charset="0"/>
              </a:rPr>
              <a:t>se incorpora en la Constitución Federal durante </a:t>
            </a:r>
            <a:r>
              <a:rPr lang="es-MX" sz="2000" dirty="0">
                <a:solidFill>
                  <a:srgbClr val="3B3838"/>
                </a:solidFill>
                <a:latin typeface="Arial" panose="020B0604020202020204" pitchFamily="34" charset="0"/>
                <a:cs typeface="Arial" panose="020B0604020202020204" pitchFamily="34" charset="0"/>
              </a:rPr>
              <a:t>el año </a:t>
            </a:r>
            <a:r>
              <a:rPr lang="es-MX" sz="2000" dirty="0" smtClean="0">
                <a:solidFill>
                  <a:srgbClr val="3B3838"/>
                </a:solidFill>
                <a:latin typeface="Arial" panose="020B0604020202020204" pitchFamily="34" charset="0"/>
                <a:cs typeface="Arial" panose="020B0604020202020204" pitchFamily="34" charset="0"/>
              </a:rPr>
              <a:t>2014.</a:t>
            </a:r>
          </a:p>
          <a:p>
            <a:pPr algn="just"/>
            <a:endParaRPr lang="es-MX" sz="2000" dirty="0" smtClean="0">
              <a:solidFill>
                <a:srgbClr val="3B3838"/>
              </a:solidFill>
              <a:latin typeface="Arial" panose="020B0604020202020204" pitchFamily="34" charset="0"/>
              <a:cs typeface="Arial" panose="020B0604020202020204" pitchFamily="34" charset="0"/>
            </a:endParaRPr>
          </a:p>
          <a:p>
            <a:pPr algn="just"/>
            <a:endParaRPr lang="es-MX" sz="2000" dirty="0">
              <a:solidFill>
                <a:srgbClr val="3B3838"/>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2000" dirty="0" smtClean="0">
                <a:solidFill>
                  <a:srgbClr val="3B3838"/>
                </a:solidFill>
                <a:latin typeface="Arial" panose="020B0604020202020204" pitchFamily="34" charset="0"/>
                <a:cs typeface="Arial" panose="020B0604020202020204" pitchFamily="34" charset="0"/>
              </a:rPr>
              <a:t>Primera aplicación en elecciones de la paridad de género: Elecciones 2015</a:t>
            </a:r>
            <a:endParaRPr lang="es-MX" sz="1800" dirty="0">
              <a:solidFill>
                <a:srgbClr val="3B3838"/>
              </a:solidFill>
              <a:latin typeface="Arial" panose="020B0604020202020204" pitchFamily="34" charset="0"/>
              <a:cs typeface="Arial" panose="020B0604020202020204" pitchFamily="34" charset="0"/>
            </a:endParaRPr>
          </a:p>
        </p:txBody>
      </p:sp>
      <p:sp>
        <p:nvSpPr>
          <p:cNvPr id="8" name="Título 1"/>
          <p:cNvSpPr txBox="1">
            <a:spLocks/>
          </p:cNvSpPr>
          <p:nvPr/>
        </p:nvSpPr>
        <p:spPr>
          <a:xfrm>
            <a:off x="5906815" y="1137746"/>
            <a:ext cx="3909848" cy="7225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3600" b="1" dirty="0" smtClean="0">
                <a:solidFill>
                  <a:srgbClr val="632E62"/>
                </a:solidFill>
                <a:latin typeface="Arial" panose="020B0604020202020204" pitchFamily="34" charset="0"/>
                <a:cs typeface="Arial" panose="020B0604020202020204" pitchFamily="34" charset="0"/>
              </a:rPr>
              <a:t>Reseña histórica</a:t>
            </a:r>
            <a:endParaRPr lang="es-MX" sz="3200"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75644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17551" y="2406870"/>
            <a:ext cx="7266971" cy="3132082"/>
          </a:xfrm>
        </p:spPr>
        <p:txBody>
          <a:bodyPr>
            <a:noAutofit/>
          </a:bodyPr>
          <a:lstStyle/>
          <a:p>
            <a:pPr algn="l"/>
            <a:r>
              <a:rPr lang="es-MX" sz="2400" dirty="0">
                <a:solidFill>
                  <a:srgbClr val="3B3838"/>
                </a:solidFill>
                <a:latin typeface="Arial" panose="020B0604020202020204" pitchFamily="34" charset="0"/>
                <a:cs typeface="Arial" panose="020B0604020202020204" pitchFamily="34" charset="0"/>
              </a:rPr>
              <a:t>1. Integración de la norma sobre reelección</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2. Armonía con otras normas o principios</a:t>
            </a:r>
            <a:br>
              <a:rPr lang="es-MX" sz="2400" dirty="0">
                <a:solidFill>
                  <a:srgbClr val="3B3838"/>
                </a:solidFill>
                <a:latin typeface="Arial" panose="020B0604020202020204" pitchFamily="34" charset="0"/>
                <a:cs typeface="Arial" panose="020B0604020202020204" pitchFamily="34" charset="0"/>
              </a:rPr>
            </a:br>
            <a:r>
              <a:rPr lang="es-MX" sz="1000" dirty="0">
                <a:solidFill>
                  <a:srgbClr val="3B3838"/>
                </a:solidFill>
                <a:latin typeface="Arial" panose="020B0604020202020204" pitchFamily="34" charset="0"/>
                <a:cs typeface="Arial" panose="020B0604020202020204" pitchFamily="34" charset="0"/>
              </a:rPr>
              <a:t/>
            </a:r>
            <a:br>
              <a:rPr lang="es-MX" sz="10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	- Equidad en la contienda</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	- Paridad de genero</a:t>
            </a:r>
            <a:br>
              <a:rPr lang="es-MX" sz="2400" dirty="0">
                <a:solidFill>
                  <a:srgbClr val="3B3838"/>
                </a:solidFill>
                <a:latin typeface="Arial" panose="020B0604020202020204" pitchFamily="34" charset="0"/>
                <a:cs typeface="Arial" panose="020B0604020202020204" pitchFamily="34" charset="0"/>
              </a:rPr>
            </a:br>
            <a:r>
              <a:rPr lang="es-MX" sz="1000" dirty="0">
                <a:solidFill>
                  <a:srgbClr val="3B3838"/>
                </a:solidFill>
                <a:latin typeface="Arial" panose="020B0604020202020204" pitchFamily="34" charset="0"/>
                <a:cs typeface="Arial" panose="020B0604020202020204" pitchFamily="34" charset="0"/>
              </a:rPr>
              <a:t/>
            </a:r>
            <a:br>
              <a:rPr lang="es-MX" sz="10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3. Creación de nuevas elites o grupos de cacicazgo</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4. Uso adecuado de recursos públicos</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5. Autodeterminación de los partidos políticos</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6. Homologación nacional</a:t>
            </a:r>
            <a:br>
              <a:rPr lang="es-MX" sz="2400" dirty="0">
                <a:solidFill>
                  <a:srgbClr val="3B3838"/>
                </a:solidFill>
                <a:latin typeface="Arial" panose="020B0604020202020204" pitchFamily="34" charset="0"/>
                <a:cs typeface="Arial" panose="020B0604020202020204" pitchFamily="34" charset="0"/>
              </a:rPr>
            </a:br>
            <a:r>
              <a:rPr lang="es-MX" sz="2400" dirty="0">
                <a:solidFill>
                  <a:srgbClr val="3B3838"/>
                </a:solidFill>
                <a:latin typeface="Arial" panose="020B0604020202020204" pitchFamily="34" charset="0"/>
                <a:cs typeface="Arial" panose="020B0604020202020204" pitchFamily="34" charset="0"/>
              </a:rPr>
              <a:t>7. Separación del cargo</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6" name="Título 1"/>
          <p:cNvSpPr txBox="1">
            <a:spLocks/>
          </p:cNvSpPr>
          <p:nvPr/>
        </p:nvSpPr>
        <p:spPr>
          <a:xfrm>
            <a:off x="3309531" y="765075"/>
            <a:ext cx="6483013" cy="12761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4000" b="1" dirty="0">
                <a:solidFill>
                  <a:srgbClr val="632E62"/>
                </a:solidFill>
                <a:latin typeface="Arial" panose="020B0604020202020204" pitchFamily="34" charset="0"/>
                <a:cs typeface="Arial" panose="020B0604020202020204" pitchFamily="34" charset="0"/>
              </a:rPr>
              <a:t>Retos que enfrenta la reelección</a:t>
            </a:r>
            <a:endParaRPr lang="es-MX" sz="1400" b="1"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4275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9805" y="462703"/>
            <a:ext cx="1900556" cy="1792012"/>
          </a:xfrm>
          <a:prstGeom prst="rect">
            <a:avLst/>
          </a:prstGeom>
        </p:spPr>
      </p:pic>
      <p:sp>
        <p:nvSpPr>
          <p:cNvPr id="7" name="Título 1"/>
          <p:cNvSpPr txBox="1">
            <a:spLocks/>
          </p:cNvSpPr>
          <p:nvPr/>
        </p:nvSpPr>
        <p:spPr>
          <a:xfrm>
            <a:off x="2293882" y="4115422"/>
            <a:ext cx="7772400" cy="61986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sz="3200" b="1" dirty="0">
              <a:solidFill>
                <a:schemeClr val="bg2">
                  <a:lumMod val="25000"/>
                </a:schemeClr>
              </a:solidFill>
              <a:effectLst>
                <a:outerShdw blurRad="38100" dist="38100" dir="2700000" algn="tl">
                  <a:srgbClr val="000000">
                    <a:alpha val="43137"/>
                  </a:srgbClr>
                </a:outerShdw>
              </a:effectLst>
              <a:latin typeface="Century Gothic (Títulos)"/>
              <a:cs typeface="Arial" panose="020B0604020202020204" pitchFamily="34" charset="0"/>
            </a:endParaRPr>
          </a:p>
        </p:txBody>
      </p:sp>
      <p:sp>
        <p:nvSpPr>
          <p:cNvPr id="8" name="Título 1"/>
          <p:cNvSpPr txBox="1">
            <a:spLocks/>
          </p:cNvSpPr>
          <p:nvPr/>
        </p:nvSpPr>
        <p:spPr>
          <a:xfrm>
            <a:off x="1649447" y="2860528"/>
            <a:ext cx="8902939" cy="1753513"/>
          </a:xfrm>
          <a:prstGeom prst="rect">
            <a:avLst/>
          </a:prstGeom>
        </p:spPr>
        <p:txBody>
          <a:bodyPr vert="horz" lIns="91440" tIns="45720" rIns="91440" bIns="4572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s-MX" dirty="0">
                <a:solidFill>
                  <a:srgbClr val="632E62"/>
                </a:solidFill>
                <a:latin typeface="Century Gothic (Títulos)"/>
              </a:rPr>
              <a:t>Lineamientos para la remoción de Consejerías Electorales y destitución de titulares de las Secretarías Técnicas de los Consejos Distritales y Municipales del Instituto Electoral del Estado de Querétaro</a:t>
            </a:r>
            <a:endParaRPr lang="es-ES" dirty="0">
              <a:solidFill>
                <a:srgbClr val="632E62"/>
              </a:solidFill>
              <a:latin typeface="Century Gothic (Títulos)"/>
            </a:endParaRPr>
          </a:p>
        </p:txBody>
      </p:sp>
    </p:spTree>
    <p:extLst>
      <p:ext uri="{BB962C8B-B14F-4D97-AF65-F5344CB8AC3E}">
        <p14:creationId xmlns:p14="http://schemas.microsoft.com/office/powerpoint/2010/main" val="39973049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2904" y="1178091"/>
            <a:ext cx="3664776" cy="2742268"/>
          </a:xfrm>
        </p:spPr>
        <p:txBody>
          <a:bodyPr>
            <a:noAutofit/>
          </a:bodyPr>
          <a:lstStyle/>
          <a:p>
            <a:pPr algn="just"/>
            <a:r>
              <a:rPr lang="es-MX" sz="2300" dirty="0" smtClean="0">
                <a:latin typeface="Arial" panose="020B0604020202020204" pitchFamily="34" charset="0"/>
                <a:cs typeface="Arial" panose="020B0604020202020204" pitchFamily="34" charset="0"/>
              </a:rPr>
              <a:t>Se </a:t>
            </a:r>
            <a:r>
              <a:rPr lang="es-MX" sz="2300" dirty="0">
                <a:latin typeface="Arial" panose="020B0604020202020204" pitchFamily="34" charset="0"/>
                <a:cs typeface="Arial" panose="020B0604020202020204" pitchFamily="34" charset="0"/>
              </a:rPr>
              <a:t>señalan como causas de </a:t>
            </a:r>
            <a:r>
              <a:rPr lang="es-MX" sz="2300" b="1" dirty="0">
                <a:latin typeface="Arial" panose="020B0604020202020204" pitchFamily="34" charset="0"/>
                <a:cs typeface="Arial" panose="020B0604020202020204" pitchFamily="34" charset="0"/>
              </a:rPr>
              <a:t>remoción</a:t>
            </a:r>
            <a:r>
              <a:rPr lang="es-MX" sz="2300" dirty="0">
                <a:latin typeface="Arial" panose="020B0604020202020204" pitchFamily="34" charset="0"/>
                <a:cs typeface="Arial" panose="020B0604020202020204" pitchFamily="34" charset="0"/>
              </a:rPr>
              <a:t> de quienes ostentan las </a:t>
            </a:r>
            <a:r>
              <a:rPr lang="es-MX" sz="2300" b="1" dirty="0">
                <a:latin typeface="Arial" panose="020B0604020202020204" pitchFamily="34" charset="0"/>
                <a:cs typeface="Arial" panose="020B0604020202020204" pitchFamily="34" charset="0"/>
              </a:rPr>
              <a:t>Consejerías Electorales</a:t>
            </a:r>
            <a:r>
              <a:rPr lang="es-MX" sz="2300" dirty="0">
                <a:latin typeface="Arial" panose="020B0604020202020204" pitchFamily="34" charset="0"/>
                <a:cs typeface="Arial" panose="020B0604020202020204" pitchFamily="34" charset="0"/>
              </a:rPr>
              <a:t>, entre otras, las siguientes:</a:t>
            </a:r>
          </a:p>
        </p:txBody>
      </p:sp>
      <p:pic>
        <p:nvPicPr>
          <p:cNvPr id="5" name="Imagen 4"/>
          <p:cNvPicPr>
            <a:picLocks noChangeAspect="1"/>
          </p:cNvPicPr>
          <p:nvPr/>
        </p:nvPicPr>
        <p:blipFill>
          <a:blip r:embed="rId2"/>
          <a:stretch>
            <a:fillRect/>
          </a:stretch>
        </p:blipFill>
        <p:spPr>
          <a:xfrm>
            <a:off x="4417680" y="673594"/>
            <a:ext cx="6481547" cy="6010417"/>
          </a:xfrm>
          <a:prstGeom prst="rect">
            <a:avLst/>
          </a:prstGeom>
        </p:spPr>
      </p:pic>
    </p:spTree>
    <p:extLst>
      <p:ext uri="{BB962C8B-B14F-4D97-AF65-F5344CB8AC3E}">
        <p14:creationId xmlns:p14="http://schemas.microsoft.com/office/powerpoint/2010/main" val="421520309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1993" y="473898"/>
            <a:ext cx="7213937" cy="818875"/>
          </a:xfrm>
        </p:spPr>
        <p:txBody>
          <a:bodyPr>
            <a:noAutofit/>
          </a:bodyPr>
          <a:lstStyle/>
          <a:p>
            <a:pPr algn="just"/>
            <a:r>
              <a:rPr lang="es-MX" sz="2400" dirty="0" smtClean="0">
                <a:latin typeface="Arial" panose="020B0604020202020204" pitchFamily="34" charset="0"/>
                <a:cs typeface="Arial" panose="020B0604020202020204" pitchFamily="34" charset="0"/>
              </a:rPr>
              <a:t>Las </a:t>
            </a:r>
            <a:r>
              <a:rPr lang="es-MX" sz="2400" dirty="0">
                <a:latin typeface="Arial" panose="020B0604020202020204" pitchFamily="34" charset="0"/>
                <a:cs typeface="Arial" panose="020B0604020202020204" pitchFamily="34" charset="0"/>
              </a:rPr>
              <a:t>causas de </a:t>
            </a:r>
            <a:r>
              <a:rPr lang="es-MX" sz="2400" b="1" dirty="0">
                <a:latin typeface="Arial" panose="020B0604020202020204" pitchFamily="34" charset="0"/>
                <a:cs typeface="Arial" panose="020B0604020202020204" pitchFamily="34" charset="0"/>
              </a:rPr>
              <a:t>destitución</a:t>
            </a:r>
            <a:r>
              <a:rPr lang="es-MX" sz="2400" dirty="0">
                <a:latin typeface="Arial" panose="020B0604020202020204" pitchFamily="34" charset="0"/>
                <a:cs typeface="Arial" panose="020B0604020202020204" pitchFamily="34" charset="0"/>
              </a:rPr>
              <a:t> las personas titulares de las </a:t>
            </a:r>
            <a:r>
              <a:rPr lang="es-MX" sz="2400" b="1" dirty="0">
                <a:latin typeface="Arial" panose="020B0604020202020204" pitchFamily="34" charset="0"/>
                <a:cs typeface="Arial" panose="020B0604020202020204" pitchFamily="34" charset="0"/>
              </a:rPr>
              <a:t>Secretarías Técnicas </a:t>
            </a:r>
            <a:r>
              <a:rPr lang="es-MX" sz="2400" dirty="0">
                <a:latin typeface="Arial" panose="020B0604020202020204" pitchFamily="34" charset="0"/>
                <a:cs typeface="Arial" panose="020B0604020202020204" pitchFamily="34" charset="0"/>
              </a:rPr>
              <a:t>son las siguientes:</a:t>
            </a:r>
          </a:p>
        </p:txBody>
      </p:sp>
      <p:graphicFrame>
        <p:nvGraphicFramePr>
          <p:cNvPr id="4" name="Tabla 3"/>
          <p:cNvGraphicFramePr>
            <a:graphicFrameLocks noGrp="1"/>
          </p:cNvGraphicFramePr>
          <p:nvPr>
            <p:extLst>
              <p:ext uri="{D42A27DB-BD31-4B8C-83A1-F6EECF244321}">
                <p14:modId xmlns:p14="http://schemas.microsoft.com/office/powerpoint/2010/main" val="4155489203"/>
              </p:ext>
            </p:extLst>
          </p:nvPr>
        </p:nvGraphicFramePr>
        <p:xfrm>
          <a:off x="1886742" y="1366346"/>
          <a:ext cx="8802279" cy="5145354"/>
        </p:xfrm>
        <a:graphic>
          <a:graphicData uri="http://schemas.openxmlformats.org/drawingml/2006/table">
            <a:tbl>
              <a:tblPr firstRow="1" firstCol="1" bandRow="1"/>
              <a:tblGrid>
                <a:gridCol w="685235">
                  <a:extLst>
                    <a:ext uri="{9D8B030D-6E8A-4147-A177-3AD203B41FA5}">
                      <a16:colId xmlns:a16="http://schemas.microsoft.com/office/drawing/2014/main" val="1732511743"/>
                    </a:ext>
                  </a:extLst>
                </a:gridCol>
                <a:gridCol w="8117044">
                  <a:extLst>
                    <a:ext uri="{9D8B030D-6E8A-4147-A177-3AD203B41FA5}">
                      <a16:colId xmlns:a16="http://schemas.microsoft.com/office/drawing/2014/main" val="2118054497"/>
                    </a:ext>
                  </a:extLst>
                </a:gridCol>
              </a:tblGrid>
              <a:tr h="513391">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Realizar conductas que atenten contra la independencia e imparcialidad de la función electoral, o cualquier acción que genere o implique subordinación respecto de terceras personas.</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1098371994"/>
                  </a:ext>
                </a:extLst>
              </a:tr>
              <a:tr h="411924">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r>
                        <a:rPr lang="es-MX" sz="1400" b="0" dirty="0">
                          <a:effectLst/>
                          <a:latin typeface="Gothic720 BT" panose="020C0603020203020204" pitchFamily="34" charset="0"/>
                          <a:ea typeface="Times New Roman" panose="02020603050405020304" pitchFamily="18" charset="0"/>
                          <a:cs typeface="Arial" panose="020B0604020202020204" pitchFamily="34" charset="0"/>
                        </a:rPr>
                        <a:t>Tener notoria negligencia, ineptitud o descuido en el desempeño de las funciones o labores que deban realizar.</a:t>
                      </a:r>
                      <a:endParaRPr lang="es-MX"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856150786"/>
                  </a:ext>
                </a:extLst>
              </a:tr>
              <a:tr h="392007">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Conocer asuntos o participar en actos para los cuales exista algún impedimento.</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1198349348"/>
                  </a:ext>
                </a:extLst>
              </a:tr>
              <a:tr h="446453">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Realizar nombramientos, promociones o ratificaciones infringiendo las disposiciones generales correspondientes.</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3470880335"/>
                  </a:ext>
                </a:extLst>
              </a:tr>
              <a:tr h="446453">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Emitir opinión pública que implique prejuzgar sobre un asunto de su conocimiento y no haberse excusado del mismo.</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2725070070"/>
                  </a:ext>
                </a:extLst>
              </a:tr>
              <a:tr h="342261">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Dejar de desempeñar injustificadamente las funciones o labores que tenga a su cargo.</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3658078531"/>
                  </a:ext>
                </a:extLst>
              </a:tr>
              <a:tr h="684520">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Violar de manera grave o reiterada las reglas, lineamientos, criterios y formatos emitidos por el INE o el IEEQ en términos de la normatividad de la materia; para efectos de esta fracción se considera violación grave aquella que dañe los principios rectores de la función electoral.</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2044223477"/>
                  </a:ext>
                </a:extLst>
              </a:tr>
              <a:tr h="275019">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Utilizar los recursos públicos de manera indebida.</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286331925"/>
                  </a:ext>
                </a:extLst>
              </a:tr>
              <a:tr h="684520">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Incurrir en actos u omisiones constitutivos de violencia política contra las mujeres en razón de género, en términos de Ley General de Acceso de las Mujeres a una Vida Libre de Violencia, así como las demás disposiciones aplicables en materia electoral.</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290622442"/>
                  </a:ext>
                </a:extLst>
              </a:tr>
              <a:tr h="361787">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Haber proporcionado al IEEQ información y/o documentación falsa para el proceso de selección y designación de Secretarías Técnicas.</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4137672867"/>
                  </a:ext>
                </a:extLst>
              </a:tr>
              <a:tr h="361787">
                <a:tc>
                  <a:txBody>
                    <a:bodyPr/>
                    <a:lstStyle/>
                    <a:p>
                      <a:pPr marL="342900" lvl="0" indent="-342900" algn="just">
                        <a:lnSpc>
                          <a:spcPct val="107000"/>
                        </a:lnSpc>
                        <a:spcAft>
                          <a:spcPts val="800"/>
                        </a:spcAft>
                        <a:buFont typeface="Symbol" panose="05050102010706020507" pitchFamily="18" charset="2"/>
                        <a:buBlip>
                          <a:blip r:embed="rId2"/>
                        </a:buBlip>
                      </a:pPr>
                      <a:r>
                        <a:rPr lang="es-MX" sz="1100">
                          <a:effectLst/>
                          <a:latin typeface="Gothic720 BT" panose="020C0603020203020204" pitchFamily="34" charset="0"/>
                          <a:ea typeface="Calibri" panose="020F0502020204030204" pitchFamily="34" charset="0"/>
                          <a:cs typeface="Times New Roman" panose="02020603050405020304" pitchFamily="18" charset="0"/>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a:noFill/>
                    </a:lnL>
                    <a:lnR w="12700" cap="flat" cmpd="sng" algn="ctr">
                      <a:solidFill>
                        <a:srgbClr val="660066"/>
                      </a:solidFill>
                      <a:prstDash val="dash"/>
                      <a:round/>
                      <a:headEnd type="none" w="med" len="med"/>
                      <a:tailEnd type="none" w="med" len="med"/>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tc>
                  <a:txBody>
                    <a:bodyPr/>
                    <a:lstStyle/>
                    <a:p>
                      <a:pPr algn="just">
                        <a:lnSpc>
                          <a:spcPct val="107000"/>
                        </a:lnSpc>
                        <a:spcAft>
                          <a:spcPts val="800"/>
                        </a:spcAft>
                      </a:pPr>
                      <a:r>
                        <a:rPr lang="es-MX" sz="1400" b="0" dirty="0">
                          <a:effectLst/>
                          <a:latin typeface="Gothic720 BT" panose="020C0603020203020204" pitchFamily="34" charset="0"/>
                          <a:ea typeface="Calibri" panose="020F0502020204030204" pitchFamily="34" charset="0"/>
                          <a:cs typeface="Arial" panose="020B0604020202020204" pitchFamily="34" charset="0"/>
                        </a:rPr>
                        <a:t>Ser condenada durante el tiempo de su designación por delito doloso a través de sentencia ejecutoriada.</a:t>
                      </a:r>
                      <a:endParaRPr lang="es-MX"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0" marR="57680" marT="0" marB="0" anchor="ctr">
                    <a:lnL w="12700" cap="flat" cmpd="sng" algn="ctr">
                      <a:solidFill>
                        <a:srgbClr val="660066"/>
                      </a:solidFill>
                      <a:prstDash val="dash"/>
                      <a:round/>
                      <a:headEnd type="none" w="med" len="med"/>
                      <a:tailEnd type="none" w="med" len="med"/>
                    </a:lnL>
                    <a:lnR>
                      <a:noFill/>
                    </a:lnR>
                    <a:lnT w="12700" cap="flat" cmpd="sng" algn="ctr">
                      <a:solidFill>
                        <a:srgbClr val="660066"/>
                      </a:solidFill>
                      <a:prstDash val="dash"/>
                      <a:round/>
                      <a:headEnd type="none" w="med" len="med"/>
                      <a:tailEnd type="none" w="med" len="med"/>
                    </a:lnT>
                    <a:lnB w="12700" cap="flat" cmpd="sng" algn="ctr">
                      <a:solidFill>
                        <a:srgbClr val="660066"/>
                      </a:solidFill>
                      <a:prstDash val="dash"/>
                      <a:round/>
                      <a:headEnd type="none" w="med" len="med"/>
                      <a:tailEnd type="none" w="med" len="med"/>
                    </a:lnB>
                  </a:tcPr>
                </a:tc>
                <a:extLst>
                  <a:ext uri="{0D108BD9-81ED-4DB2-BD59-A6C34878D82A}">
                    <a16:rowId xmlns:a16="http://schemas.microsoft.com/office/drawing/2014/main" val="3774718354"/>
                  </a:ext>
                </a:extLst>
              </a:tr>
            </a:tbl>
          </a:graphicData>
        </a:graphic>
      </p:graphicFrame>
    </p:spTree>
    <p:extLst>
      <p:ext uri="{BB962C8B-B14F-4D97-AF65-F5344CB8AC3E}">
        <p14:creationId xmlns:p14="http://schemas.microsoft.com/office/powerpoint/2010/main" val="161488934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2676753" y="2431411"/>
            <a:ext cx="6838493" cy="338869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MX" sz="2000" b="1" dirty="0">
              <a:solidFill>
                <a:schemeClr val="accent6">
                  <a:lumMod val="50000"/>
                </a:schemeClr>
              </a:solidFill>
              <a:latin typeface="Arial" panose="020B0604020202020204" pitchFamily="34" charset="0"/>
              <a:cs typeface="Arial" panose="020B0604020202020204" pitchFamily="34" charset="0"/>
            </a:endParaRPr>
          </a:p>
          <a:p>
            <a:pPr algn="just"/>
            <a:endParaRPr lang="es-MX" sz="2000" b="1" dirty="0">
              <a:solidFill>
                <a:schemeClr val="accent6">
                  <a:lumMod val="50000"/>
                </a:schemeClr>
              </a:solidFill>
              <a:latin typeface="Arial" panose="020B0604020202020204" pitchFamily="34" charset="0"/>
              <a:cs typeface="Arial" panose="020B0604020202020204" pitchFamily="34" charset="0"/>
            </a:endParaRPr>
          </a:p>
          <a:p>
            <a:pPr algn="just"/>
            <a:endParaRPr lang="es-MX" sz="2000" dirty="0">
              <a:solidFill>
                <a:schemeClr val="accent6">
                  <a:lumMod val="50000"/>
                </a:schemeClr>
              </a:solidFill>
              <a:latin typeface="Arial" panose="020B0604020202020204" pitchFamily="34" charset="0"/>
              <a:cs typeface="Arial" panose="020B0604020202020204" pitchFamily="34" charset="0"/>
            </a:endParaRPr>
          </a:p>
          <a:p>
            <a:pPr algn="just"/>
            <a:endParaRPr lang="es-MX" sz="2000" dirty="0">
              <a:solidFill>
                <a:schemeClr val="accent6">
                  <a:lumMod val="50000"/>
                </a:schemeClr>
              </a:solidFill>
              <a:latin typeface="Arial" panose="020B0604020202020204" pitchFamily="34" charset="0"/>
              <a:cs typeface="Arial" panose="020B0604020202020204" pitchFamily="34" charset="0"/>
            </a:endParaRPr>
          </a:p>
        </p:txBody>
      </p:sp>
      <p:sp>
        <p:nvSpPr>
          <p:cNvPr id="9" name="Título 1"/>
          <p:cNvSpPr txBox="1">
            <a:spLocks/>
          </p:cNvSpPr>
          <p:nvPr/>
        </p:nvSpPr>
        <p:spPr>
          <a:xfrm>
            <a:off x="2676752" y="2710556"/>
            <a:ext cx="6838492" cy="1436889"/>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sz="2400" b="1" dirty="0">
              <a:solidFill>
                <a:srgbClr val="990099"/>
              </a:solidFill>
              <a:latin typeface="Arial" panose="020B0604020202020204" pitchFamily="34" charset="0"/>
              <a:cs typeface="Arial" panose="020B0604020202020204" pitchFamily="34" charset="0"/>
            </a:endParaRPr>
          </a:p>
          <a:p>
            <a:endParaRPr lang="es-MX" sz="2400" b="1" dirty="0">
              <a:solidFill>
                <a:srgbClr val="990099"/>
              </a:solidFill>
              <a:latin typeface="Arial" panose="020B0604020202020204" pitchFamily="34" charset="0"/>
              <a:cs typeface="Arial" panose="020B0604020202020204" pitchFamily="34" charset="0"/>
            </a:endParaRPr>
          </a:p>
          <a:p>
            <a:r>
              <a:rPr lang="es-MX" sz="8800" dirty="0">
                <a:solidFill>
                  <a:srgbClr val="632E62"/>
                </a:solidFill>
                <a:latin typeface="Arial" panose="020B0604020202020204" pitchFamily="34" charset="0"/>
                <a:cs typeface="Arial" panose="020B0604020202020204" pitchFamily="34" charset="0"/>
              </a:rPr>
              <a:t>¡GRACIAS!</a:t>
            </a:r>
          </a:p>
        </p:txBody>
      </p:sp>
    </p:spTree>
    <p:extLst>
      <p:ext uri="{BB962C8B-B14F-4D97-AF65-F5344CB8AC3E}">
        <p14:creationId xmlns:p14="http://schemas.microsoft.com/office/powerpoint/2010/main" val="339676401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Marcador de contenido 4"/>
          <p:cNvGraphicFramePr>
            <a:graphicFrameLocks/>
          </p:cNvGraphicFramePr>
          <p:nvPr>
            <p:extLst>
              <p:ext uri="{D42A27DB-BD31-4B8C-83A1-F6EECF244321}">
                <p14:modId xmlns:p14="http://schemas.microsoft.com/office/powerpoint/2010/main" val="685192743"/>
              </p:ext>
            </p:extLst>
          </p:nvPr>
        </p:nvGraphicFramePr>
        <p:xfrm>
          <a:off x="1314629" y="515006"/>
          <a:ext cx="9826337" cy="5917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88230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4"/>
          <p:cNvGraphicFramePr>
            <a:graphicFrameLocks/>
          </p:cNvGraphicFramePr>
          <p:nvPr>
            <p:extLst>
              <p:ext uri="{D42A27DB-BD31-4B8C-83A1-F6EECF244321}">
                <p14:modId xmlns:p14="http://schemas.microsoft.com/office/powerpoint/2010/main" val="2201012952"/>
              </p:ext>
            </p:extLst>
          </p:nvPr>
        </p:nvGraphicFramePr>
        <p:xfrm>
          <a:off x="1078523" y="1208690"/>
          <a:ext cx="9494885" cy="5367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p:cNvSpPr txBox="1">
            <a:spLocks/>
          </p:cNvSpPr>
          <p:nvPr/>
        </p:nvSpPr>
        <p:spPr>
          <a:xfrm>
            <a:off x="1192757" y="548680"/>
            <a:ext cx="9380651" cy="5067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indent="0" algn="ctr" fontAlgn="auto">
              <a:spcAft>
                <a:spcPts val="0"/>
              </a:spcAft>
              <a:buClrTx/>
              <a:buSzTx/>
              <a:tabLst/>
              <a:defRPr/>
            </a:pPr>
            <a:r>
              <a:rPr lang="es-MX" sz="3200" u="sng"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ACCIÓN AFIRMATIVA Y PARIDAD DE GÉNERO</a:t>
            </a:r>
            <a:endParaRPr lang="es-MX" sz="3200" u="sng"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59031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12701" y="2406924"/>
            <a:ext cx="7616745" cy="2661543"/>
          </a:xfrm>
        </p:spPr>
        <p:txBody>
          <a:bodyPr>
            <a:noAutofit/>
          </a:bodyPr>
          <a:lstStyle/>
          <a:p>
            <a:pPr algn="l"/>
            <a:r>
              <a:rPr lang="es-MX" sz="1900" b="1" dirty="0">
                <a:solidFill>
                  <a:srgbClr val="3B3838"/>
                </a:solidFill>
                <a:latin typeface="Arial" panose="020B0604020202020204" pitchFamily="34" charset="0"/>
                <a:cs typeface="Arial" panose="020B0604020202020204" pitchFamily="34" charset="0"/>
              </a:rPr>
              <a:t>CPEUM. Artículo 35. </a:t>
            </a:r>
            <a:r>
              <a:rPr lang="es-MX" sz="1900" dirty="0">
                <a:solidFill>
                  <a:srgbClr val="3B3838"/>
                </a:solidFill>
                <a:latin typeface="Arial" panose="020B0604020202020204" pitchFamily="34" charset="0"/>
                <a:cs typeface="Arial" panose="020B0604020202020204" pitchFamily="34" charset="0"/>
              </a:rPr>
              <a:t>Son derechos de la </a:t>
            </a:r>
            <a:r>
              <a:rPr lang="es-MX" sz="1900" dirty="0" smtClean="0">
                <a:solidFill>
                  <a:srgbClr val="3B3838"/>
                </a:solidFill>
                <a:latin typeface="Arial" panose="020B0604020202020204" pitchFamily="34" charset="0"/>
                <a:cs typeface="Arial" panose="020B0604020202020204" pitchFamily="34" charset="0"/>
              </a:rPr>
              <a:t>ciudadanía:</a:t>
            </a:r>
            <a:br>
              <a:rPr lang="es-MX" sz="1900" dirty="0" smtClean="0">
                <a:solidFill>
                  <a:srgbClr val="3B3838"/>
                </a:solidFill>
                <a:latin typeface="Arial" panose="020B0604020202020204" pitchFamily="34" charset="0"/>
                <a:cs typeface="Arial" panose="020B0604020202020204" pitchFamily="34" charset="0"/>
              </a:rPr>
            </a:br>
            <a:r>
              <a:rPr lang="es-MX" sz="1900" dirty="0" smtClean="0">
                <a:solidFill>
                  <a:srgbClr val="3B3838"/>
                </a:solidFill>
                <a:latin typeface="Arial" panose="020B0604020202020204" pitchFamily="34" charset="0"/>
                <a:cs typeface="Arial" panose="020B0604020202020204" pitchFamily="34" charset="0"/>
              </a:rPr>
              <a:t>…</a:t>
            </a:r>
            <a:r>
              <a:rPr lang="es-MX" sz="1900" dirty="0">
                <a:solidFill>
                  <a:srgbClr val="3B3838"/>
                </a:solidFill>
                <a:latin typeface="Arial" panose="020B0604020202020204" pitchFamily="34" charset="0"/>
                <a:cs typeface="Arial" panose="020B0604020202020204" pitchFamily="34" charset="0"/>
              </a:rPr>
              <a:t/>
            </a:r>
            <a:br>
              <a:rPr lang="es-MX" sz="1900" dirty="0">
                <a:solidFill>
                  <a:srgbClr val="3B3838"/>
                </a:solidFill>
                <a:latin typeface="Arial" panose="020B0604020202020204" pitchFamily="34" charset="0"/>
                <a:cs typeface="Arial" panose="020B0604020202020204" pitchFamily="34" charset="0"/>
              </a:rPr>
            </a:br>
            <a:r>
              <a:rPr lang="es-MX" sz="1900" dirty="0" smtClean="0">
                <a:solidFill>
                  <a:srgbClr val="3B3838"/>
                </a:solidFill>
                <a:latin typeface="Arial" panose="020B0604020202020204" pitchFamily="34" charset="0"/>
                <a:cs typeface="Arial" panose="020B0604020202020204" pitchFamily="34" charset="0"/>
              </a:rPr>
              <a:t>II. Poder </a:t>
            </a:r>
            <a:r>
              <a:rPr lang="es-MX" sz="1900" dirty="0">
                <a:solidFill>
                  <a:srgbClr val="3B3838"/>
                </a:solidFill>
                <a:latin typeface="Arial" panose="020B0604020202020204" pitchFamily="34" charset="0"/>
                <a:cs typeface="Arial" panose="020B0604020202020204" pitchFamily="34" charset="0"/>
              </a:rPr>
              <a:t>ser votada </a:t>
            </a:r>
            <a:r>
              <a:rPr lang="es-MX" sz="1900" b="1" dirty="0">
                <a:solidFill>
                  <a:srgbClr val="3B3838"/>
                </a:solidFill>
                <a:latin typeface="Arial" panose="020B0604020202020204" pitchFamily="34" charset="0"/>
                <a:cs typeface="Arial" panose="020B0604020202020204" pitchFamily="34" charset="0"/>
              </a:rPr>
              <a:t>en condiciones de paridad </a:t>
            </a:r>
            <a:r>
              <a:rPr lang="es-MX" sz="1900" dirty="0">
                <a:solidFill>
                  <a:srgbClr val="3B3838"/>
                </a:solidFill>
                <a:latin typeface="Arial" panose="020B0604020202020204" pitchFamily="34" charset="0"/>
                <a:cs typeface="Arial" panose="020B0604020202020204" pitchFamily="34" charset="0"/>
              </a:rPr>
              <a:t>para todos los cargos de elección popular, teniendo las calidades que establezca la ley. El derecho de solicitar el registro de candidatos y candidatas ante </a:t>
            </a:r>
            <a:r>
              <a:rPr lang="es-MX" sz="1900" dirty="0" smtClean="0">
                <a:solidFill>
                  <a:srgbClr val="3B3838"/>
                </a:solidFill>
                <a:latin typeface="Arial" panose="020B0604020202020204" pitchFamily="34" charset="0"/>
                <a:cs typeface="Arial" panose="020B0604020202020204" pitchFamily="34" charset="0"/>
              </a:rPr>
              <a:t>la autoridad </a:t>
            </a:r>
            <a:r>
              <a:rPr lang="es-MX" sz="1900" dirty="0">
                <a:solidFill>
                  <a:srgbClr val="3B3838"/>
                </a:solidFill>
                <a:latin typeface="Arial" panose="020B0604020202020204" pitchFamily="34" charset="0"/>
                <a:cs typeface="Arial" panose="020B0604020202020204" pitchFamily="34" charset="0"/>
              </a:rPr>
              <a:t>electoral corresponde a los partidos políticos, así como a los ciudadanos y las ciudadanas que soliciten su registro de manera independiente y cumplan con los requisitos, condiciones y términos que determine la legislación; </a:t>
            </a:r>
            <a:r>
              <a:rPr lang="es-MX" sz="1900" dirty="0" smtClean="0">
                <a:solidFill>
                  <a:srgbClr val="3B3838"/>
                </a:solidFill>
                <a:latin typeface="Arial" panose="020B0604020202020204" pitchFamily="34" charset="0"/>
                <a:cs typeface="Arial" panose="020B0604020202020204" pitchFamily="34" charset="0"/>
              </a:rPr>
              <a:t/>
            </a:r>
            <a:br>
              <a:rPr lang="es-MX" sz="1900" dirty="0" smtClean="0">
                <a:solidFill>
                  <a:srgbClr val="3B3838"/>
                </a:solidFill>
                <a:latin typeface="Arial" panose="020B0604020202020204" pitchFamily="34" charset="0"/>
                <a:cs typeface="Arial" panose="020B0604020202020204" pitchFamily="34" charset="0"/>
              </a:rPr>
            </a:br>
            <a:r>
              <a:rPr lang="es-MX" sz="1900" dirty="0" smtClean="0">
                <a:solidFill>
                  <a:srgbClr val="3B3838"/>
                </a:solidFill>
                <a:latin typeface="Arial" panose="020B0604020202020204" pitchFamily="34" charset="0"/>
                <a:cs typeface="Arial" panose="020B0604020202020204" pitchFamily="34" charset="0"/>
              </a:rPr>
              <a:t>…</a:t>
            </a:r>
            <a:endParaRPr lang="es-MX" sz="1900" dirty="0">
              <a:solidFill>
                <a:srgbClr val="3B3838"/>
              </a:solidFill>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1773983" y="1146924"/>
            <a:ext cx="8460376" cy="93937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800" b="1" dirty="0" smtClean="0">
                <a:solidFill>
                  <a:srgbClr val="632E62"/>
                </a:solidFill>
                <a:latin typeface="Arial" panose="020B0604020202020204" pitchFamily="34" charset="0"/>
                <a:cs typeface="Arial" panose="020B0604020202020204" pitchFamily="34" charset="0"/>
              </a:rPr>
              <a:t>Paridad de género como principio constitucional</a:t>
            </a:r>
            <a:endParaRPr lang="es-MX" sz="2400"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01545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12701" y="2406924"/>
            <a:ext cx="7616745" cy="3196707"/>
          </a:xfrm>
        </p:spPr>
        <p:txBody>
          <a:bodyPr>
            <a:noAutofit/>
          </a:bodyPr>
          <a:lstStyle/>
          <a:p>
            <a:pPr algn="l"/>
            <a:r>
              <a:rPr lang="es-MX" sz="1900" b="1" dirty="0" smtClean="0">
                <a:solidFill>
                  <a:srgbClr val="3B3838"/>
                </a:solidFill>
                <a:latin typeface="Arial" panose="020B0604020202020204" pitchFamily="34" charset="0"/>
                <a:cs typeface="Arial" panose="020B0604020202020204" pitchFamily="34" charset="0"/>
              </a:rPr>
              <a:t>CPELySQ. </a:t>
            </a:r>
            <a:r>
              <a:rPr lang="es-MX" sz="1900" b="1" dirty="0">
                <a:solidFill>
                  <a:srgbClr val="3B3838"/>
                </a:solidFill>
                <a:latin typeface="Arial" panose="020B0604020202020204" pitchFamily="34" charset="0"/>
                <a:cs typeface="Arial" panose="020B0604020202020204" pitchFamily="34" charset="0"/>
              </a:rPr>
              <a:t>Artículo </a:t>
            </a:r>
            <a:r>
              <a:rPr lang="es-MX" sz="1900" b="1" dirty="0" smtClean="0">
                <a:solidFill>
                  <a:srgbClr val="3B3838"/>
                </a:solidFill>
                <a:latin typeface="Arial" panose="020B0604020202020204" pitchFamily="34" charset="0"/>
                <a:cs typeface="Arial" panose="020B0604020202020204" pitchFamily="34" charset="0"/>
              </a:rPr>
              <a:t>7. </a:t>
            </a:r>
            <a:r>
              <a:rPr lang="es-MX" sz="1900" dirty="0" smtClean="0">
                <a:solidFill>
                  <a:srgbClr val="3B3838"/>
                </a:solidFill>
                <a:latin typeface="Arial" panose="020B0604020202020204" pitchFamily="34" charset="0"/>
                <a:cs typeface="Arial" panose="020B0604020202020204" pitchFamily="34" charset="0"/>
              </a:rPr>
              <a:t>La soberanía…</a:t>
            </a:r>
            <a:br>
              <a:rPr lang="es-MX" sz="1900" dirty="0" smtClean="0">
                <a:solidFill>
                  <a:srgbClr val="3B3838"/>
                </a:solidFill>
                <a:latin typeface="Arial" panose="020B0604020202020204" pitchFamily="34" charset="0"/>
                <a:cs typeface="Arial" panose="020B0604020202020204" pitchFamily="34" charset="0"/>
              </a:rPr>
            </a:br>
            <a:r>
              <a:rPr lang="es-MX" sz="1900" dirty="0">
                <a:solidFill>
                  <a:srgbClr val="3B3838"/>
                </a:solidFill>
                <a:latin typeface="Arial" panose="020B0604020202020204" pitchFamily="34" charset="0"/>
                <a:cs typeface="Arial" panose="020B0604020202020204" pitchFamily="34" charset="0"/>
              </a:rPr>
              <a:t/>
            </a:r>
            <a:br>
              <a:rPr lang="es-MX" sz="1900" dirty="0">
                <a:solidFill>
                  <a:srgbClr val="3B3838"/>
                </a:solidFill>
                <a:latin typeface="Arial" panose="020B0604020202020204" pitchFamily="34" charset="0"/>
                <a:cs typeface="Arial" panose="020B0604020202020204" pitchFamily="34" charset="0"/>
              </a:rPr>
            </a:br>
            <a:r>
              <a:rPr lang="es-MX" sz="1900" dirty="0">
                <a:solidFill>
                  <a:srgbClr val="3B3838"/>
                </a:solidFill>
                <a:latin typeface="Arial" panose="020B0604020202020204" pitchFamily="34" charset="0"/>
                <a:cs typeface="Arial" panose="020B0604020202020204" pitchFamily="34" charset="0"/>
              </a:rPr>
              <a:t>Los partidos políticos son entidades de interés público, cuyo fin es promover la participación </a:t>
            </a:r>
            <a:r>
              <a:rPr lang="es-MX" sz="1900" dirty="0" smtClean="0">
                <a:solidFill>
                  <a:srgbClr val="3B3838"/>
                </a:solidFill>
                <a:latin typeface="Arial" panose="020B0604020202020204" pitchFamily="34" charset="0"/>
                <a:cs typeface="Arial" panose="020B0604020202020204" pitchFamily="34" charset="0"/>
              </a:rPr>
              <a:t>ciudadana en </a:t>
            </a:r>
            <a:r>
              <a:rPr lang="es-MX" sz="1900" dirty="0">
                <a:solidFill>
                  <a:srgbClr val="3B3838"/>
                </a:solidFill>
                <a:latin typeface="Arial" panose="020B0604020202020204" pitchFamily="34" charset="0"/>
                <a:cs typeface="Arial" panose="020B0604020202020204" pitchFamily="34" charset="0"/>
              </a:rPr>
              <a:t>la vida democrática del Estado. Están obligados a establecer las reglas político electorales para garantizar </a:t>
            </a:r>
            <a:r>
              <a:rPr lang="es-MX" sz="1900" dirty="0" smtClean="0">
                <a:solidFill>
                  <a:srgbClr val="3B3838"/>
                </a:solidFill>
                <a:latin typeface="Arial" panose="020B0604020202020204" pitchFamily="34" charset="0"/>
                <a:cs typeface="Arial" panose="020B0604020202020204" pitchFamily="34" charset="0"/>
              </a:rPr>
              <a:t>la </a:t>
            </a:r>
            <a:r>
              <a:rPr lang="es-MX" sz="1900" b="1" dirty="0" smtClean="0">
                <a:solidFill>
                  <a:srgbClr val="3B3838"/>
                </a:solidFill>
                <a:latin typeface="Arial" panose="020B0604020202020204" pitchFamily="34" charset="0"/>
                <a:cs typeface="Arial" panose="020B0604020202020204" pitchFamily="34" charset="0"/>
              </a:rPr>
              <a:t>paridad </a:t>
            </a:r>
            <a:r>
              <a:rPr lang="es-MX" sz="1900" b="1" dirty="0">
                <a:solidFill>
                  <a:srgbClr val="3B3838"/>
                </a:solidFill>
                <a:latin typeface="Arial" panose="020B0604020202020204" pitchFamily="34" charset="0"/>
                <a:cs typeface="Arial" panose="020B0604020202020204" pitchFamily="34" charset="0"/>
              </a:rPr>
              <a:t>de género </a:t>
            </a:r>
            <a:r>
              <a:rPr lang="es-MX" sz="1900" dirty="0">
                <a:solidFill>
                  <a:srgbClr val="3B3838"/>
                </a:solidFill>
                <a:latin typeface="Arial" panose="020B0604020202020204" pitchFamily="34" charset="0"/>
                <a:cs typeface="Arial" panose="020B0604020202020204" pitchFamily="34" charset="0"/>
              </a:rPr>
              <a:t>en candidaturas a diputados y fórmulas de Ayuntamientos, así como garantizar la integración</a:t>
            </a:r>
            <a:br>
              <a:rPr lang="es-MX" sz="1900" dirty="0">
                <a:solidFill>
                  <a:srgbClr val="3B3838"/>
                </a:solidFill>
                <a:latin typeface="Arial" panose="020B0604020202020204" pitchFamily="34" charset="0"/>
                <a:cs typeface="Arial" panose="020B0604020202020204" pitchFamily="34" charset="0"/>
              </a:rPr>
            </a:br>
            <a:r>
              <a:rPr lang="es-MX" sz="1900" dirty="0">
                <a:solidFill>
                  <a:srgbClr val="3B3838"/>
                </a:solidFill>
                <a:latin typeface="Arial" panose="020B0604020202020204" pitchFamily="34" charset="0"/>
                <a:cs typeface="Arial" panose="020B0604020202020204" pitchFamily="34" charset="0"/>
              </a:rPr>
              <a:t>de los pueblos y comunidades indígenas en donde tengan presencia poblacionalmente mayoritaria, como en </a:t>
            </a:r>
            <a:r>
              <a:rPr lang="es-MX" sz="1900" dirty="0" smtClean="0">
                <a:solidFill>
                  <a:srgbClr val="3B3838"/>
                </a:solidFill>
                <a:latin typeface="Arial" panose="020B0604020202020204" pitchFamily="34" charset="0"/>
                <a:cs typeface="Arial" panose="020B0604020202020204" pitchFamily="34" charset="0"/>
              </a:rPr>
              <a:t>la Legislatura </a:t>
            </a:r>
            <a:r>
              <a:rPr lang="es-MX" sz="1900" dirty="0">
                <a:solidFill>
                  <a:srgbClr val="3B3838"/>
                </a:solidFill>
                <a:latin typeface="Arial" panose="020B0604020202020204" pitchFamily="34" charset="0"/>
                <a:cs typeface="Arial" panose="020B0604020202020204" pitchFamily="34" charset="0"/>
              </a:rPr>
              <a:t>del Estado de Querétaro, en los términos que establezca la Ley. </a:t>
            </a:r>
            <a:r>
              <a:rPr lang="es-MX" sz="1900" dirty="0" smtClean="0">
                <a:solidFill>
                  <a:srgbClr val="3B3838"/>
                </a:solidFill>
                <a:latin typeface="Arial" panose="020B0604020202020204" pitchFamily="34" charset="0"/>
                <a:cs typeface="Arial" panose="020B0604020202020204" pitchFamily="34" charset="0"/>
              </a:rPr>
              <a:t/>
            </a:r>
            <a:br>
              <a:rPr lang="es-MX" sz="1900" dirty="0" smtClean="0">
                <a:solidFill>
                  <a:srgbClr val="3B3838"/>
                </a:solidFill>
                <a:latin typeface="Arial" panose="020B0604020202020204" pitchFamily="34" charset="0"/>
                <a:cs typeface="Arial" panose="020B0604020202020204" pitchFamily="34" charset="0"/>
              </a:rPr>
            </a:br>
            <a:r>
              <a:rPr lang="es-MX" sz="1900" dirty="0" smtClean="0">
                <a:solidFill>
                  <a:srgbClr val="3B3838"/>
                </a:solidFill>
                <a:latin typeface="Arial" panose="020B0604020202020204" pitchFamily="34" charset="0"/>
                <a:cs typeface="Arial" panose="020B0604020202020204" pitchFamily="34" charset="0"/>
              </a:rPr>
              <a:t>…</a:t>
            </a:r>
            <a:endParaRPr lang="es-MX" sz="1900" dirty="0">
              <a:solidFill>
                <a:srgbClr val="3B3838"/>
              </a:solidFill>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1773983" y="1146924"/>
            <a:ext cx="8460376" cy="93937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800" b="1" dirty="0" smtClean="0">
                <a:solidFill>
                  <a:srgbClr val="632E62"/>
                </a:solidFill>
                <a:latin typeface="Arial" panose="020B0604020202020204" pitchFamily="34" charset="0"/>
                <a:cs typeface="Arial" panose="020B0604020202020204" pitchFamily="34" charset="0"/>
              </a:rPr>
              <a:t>Paridad de género como principio constitucional</a:t>
            </a:r>
            <a:endParaRPr lang="es-MX" sz="2400" dirty="0">
              <a:solidFill>
                <a:srgbClr val="632E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0493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00261" y="4904479"/>
            <a:ext cx="7381739" cy="1394456"/>
          </a:xfrm>
        </p:spPr>
        <p:txBody>
          <a:bodyPr>
            <a:noAutofit/>
          </a:bodyPr>
          <a:lstStyle/>
          <a:p>
            <a:pPr algn="just"/>
            <a:r>
              <a:rPr lang="es-MX" sz="1600" b="1" dirty="0" smtClean="0">
                <a:solidFill>
                  <a:srgbClr val="3B3838"/>
                </a:solidFill>
                <a:latin typeface="Arial" panose="020B0604020202020204" pitchFamily="34" charset="0"/>
                <a:cs typeface="Arial" panose="020B0604020202020204" pitchFamily="34" charset="0"/>
              </a:rPr>
              <a:t>Artículo 161. </a:t>
            </a:r>
            <a:r>
              <a:rPr lang="es-MX" sz="1600" dirty="0">
                <a:solidFill>
                  <a:srgbClr val="3B3838"/>
                </a:solidFill>
                <a:latin typeface="Arial" panose="020B0604020202020204" pitchFamily="34" charset="0"/>
                <a:cs typeface="Arial" panose="020B0604020202020204" pitchFamily="34" charset="0"/>
              </a:rPr>
              <a:t>En el caso de las candidaturas independientes</a:t>
            </a:r>
            <a:r>
              <a:rPr lang="es-MX" sz="1600" dirty="0" smtClean="0">
                <a:solidFill>
                  <a:srgbClr val="3B3838"/>
                </a:solidFill>
                <a:latin typeface="Arial" panose="020B0604020202020204" pitchFamily="34" charset="0"/>
                <a:cs typeface="Arial" panose="020B0604020202020204" pitchFamily="34" charset="0"/>
              </a:rPr>
              <a:t>…</a:t>
            </a:r>
            <a:br>
              <a:rPr lang="es-MX" sz="1600" dirty="0" smtClean="0">
                <a:solidFill>
                  <a:srgbClr val="3B3838"/>
                </a:solidFill>
                <a:latin typeface="Arial" panose="020B0604020202020204" pitchFamily="34" charset="0"/>
                <a:cs typeface="Arial" panose="020B0604020202020204" pitchFamily="34" charset="0"/>
              </a:rPr>
            </a:br>
            <a:r>
              <a:rPr lang="es-MX" sz="1600" dirty="0">
                <a:solidFill>
                  <a:srgbClr val="3B3838"/>
                </a:solidFill>
                <a:latin typeface="Arial" panose="020B0604020202020204" pitchFamily="34" charset="0"/>
                <a:cs typeface="Arial" panose="020B0604020202020204" pitchFamily="34" charset="0"/>
              </a:rPr>
              <a:t/>
            </a:r>
            <a:br>
              <a:rPr lang="es-MX" sz="1600" dirty="0">
                <a:solidFill>
                  <a:srgbClr val="3B3838"/>
                </a:solidFill>
                <a:latin typeface="Arial" panose="020B0604020202020204" pitchFamily="34" charset="0"/>
                <a:cs typeface="Arial" panose="020B0604020202020204" pitchFamily="34" charset="0"/>
              </a:rPr>
            </a:br>
            <a:r>
              <a:rPr lang="es-MX" sz="1600" dirty="0">
                <a:solidFill>
                  <a:srgbClr val="3B3838"/>
                </a:solidFill>
                <a:latin typeface="Arial" panose="020B0604020202020204" pitchFamily="34" charset="0"/>
                <a:cs typeface="Arial" panose="020B0604020202020204" pitchFamily="34" charset="0"/>
              </a:rPr>
              <a:t>La solicitud de registro de planillas de Ayuntamientos que presenten las candidaturas independientes </a:t>
            </a:r>
            <a:r>
              <a:rPr lang="es-MX" sz="1600" dirty="0" smtClean="0">
                <a:solidFill>
                  <a:srgbClr val="3B3838"/>
                </a:solidFill>
                <a:latin typeface="Arial" panose="020B0604020202020204" pitchFamily="34" charset="0"/>
                <a:cs typeface="Arial" panose="020B0604020202020204" pitchFamily="34" charset="0"/>
              </a:rPr>
              <a:t>deberán ajustarse </a:t>
            </a:r>
            <a:r>
              <a:rPr lang="es-MX" sz="1600" dirty="0">
                <a:solidFill>
                  <a:srgbClr val="3B3838"/>
                </a:solidFill>
                <a:latin typeface="Arial" panose="020B0604020202020204" pitchFamily="34" charset="0"/>
                <a:cs typeface="Arial" panose="020B0604020202020204" pitchFamily="34" charset="0"/>
              </a:rPr>
              <a:t>a los mismos criterios de paridad de género </a:t>
            </a:r>
            <a:r>
              <a:rPr lang="es-MX" sz="1600" dirty="0" smtClean="0">
                <a:solidFill>
                  <a:srgbClr val="3B3838"/>
                </a:solidFill>
                <a:latin typeface="Arial" panose="020B0604020202020204" pitchFamily="34" charset="0"/>
                <a:cs typeface="Arial" panose="020B0604020202020204" pitchFamily="34" charset="0"/>
              </a:rPr>
              <a:t>y representación </a:t>
            </a:r>
            <a:r>
              <a:rPr lang="es-MX" sz="1600" dirty="0">
                <a:solidFill>
                  <a:srgbClr val="3B3838"/>
                </a:solidFill>
                <a:latin typeface="Arial" panose="020B0604020202020204" pitchFamily="34" charset="0"/>
                <a:cs typeface="Arial" panose="020B0604020202020204" pitchFamily="34" charset="0"/>
              </a:rPr>
              <a:t>indígena que aplica a los partidos políticos.…</a:t>
            </a: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3983" y="133514"/>
            <a:ext cx="1336319" cy="1260000"/>
          </a:xfrm>
          <a:prstGeom prst="rect">
            <a:avLst/>
          </a:prstGeom>
        </p:spPr>
      </p:pic>
      <p:sp>
        <p:nvSpPr>
          <p:cNvPr id="7" name="Título 1"/>
          <p:cNvSpPr txBox="1">
            <a:spLocks/>
          </p:cNvSpPr>
          <p:nvPr/>
        </p:nvSpPr>
        <p:spPr>
          <a:xfrm>
            <a:off x="5263662" y="763514"/>
            <a:ext cx="5298944" cy="6115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2800" b="1" dirty="0" smtClean="0">
                <a:solidFill>
                  <a:srgbClr val="632E62"/>
                </a:solidFill>
                <a:latin typeface="Arial" panose="020B0604020202020204" pitchFamily="34" charset="0"/>
                <a:cs typeface="Arial" panose="020B0604020202020204" pitchFamily="34" charset="0"/>
              </a:rPr>
              <a:t>Paridad de género en la LEEQ</a:t>
            </a:r>
            <a:endParaRPr lang="es-MX" sz="2400" dirty="0">
              <a:solidFill>
                <a:srgbClr val="632E62"/>
              </a:solidFill>
              <a:latin typeface="Arial" panose="020B0604020202020204" pitchFamily="34" charset="0"/>
              <a:cs typeface="Arial" panose="020B0604020202020204" pitchFamily="34" charset="0"/>
            </a:endParaRPr>
          </a:p>
        </p:txBody>
      </p:sp>
      <p:sp>
        <p:nvSpPr>
          <p:cNvPr id="4" name="Rectángulo 3"/>
          <p:cNvSpPr/>
          <p:nvPr/>
        </p:nvSpPr>
        <p:spPr>
          <a:xfrm>
            <a:off x="3927345" y="3215767"/>
            <a:ext cx="7069015" cy="1569660"/>
          </a:xfrm>
          <a:prstGeom prst="rect">
            <a:avLst/>
          </a:prstGeom>
        </p:spPr>
        <p:txBody>
          <a:bodyPr wrap="square">
            <a:spAutoFit/>
          </a:bodyPr>
          <a:lstStyle/>
          <a:p>
            <a:pPr algn="just"/>
            <a:r>
              <a:rPr lang="es-MX" sz="1600" b="1" dirty="0">
                <a:solidFill>
                  <a:srgbClr val="3B3838"/>
                </a:solidFill>
                <a:latin typeface="Arial" panose="020B0604020202020204" pitchFamily="34" charset="0"/>
                <a:cs typeface="Arial" panose="020B0604020202020204" pitchFamily="34" charset="0"/>
              </a:rPr>
              <a:t>Artículo 160. </a:t>
            </a:r>
            <a:r>
              <a:rPr lang="es-MX" sz="1600" dirty="0">
                <a:solidFill>
                  <a:srgbClr val="3B3838"/>
                </a:solidFill>
                <a:latin typeface="Arial" panose="020B0604020202020204" pitchFamily="34" charset="0"/>
                <a:cs typeface="Arial" panose="020B0604020202020204" pitchFamily="34" charset="0"/>
              </a:rPr>
              <a:t>La solicitud de registro de candidaturas que presenten los partidos políticos, coaliciones </a:t>
            </a:r>
            <a:r>
              <a:rPr lang="es-MX" sz="1600" dirty="0" smtClean="0">
                <a:solidFill>
                  <a:srgbClr val="3B3838"/>
                </a:solidFill>
                <a:latin typeface="Arial" panose="020B0604020202020204" pitchFamily="34" charset="0"/>
                <a:cs typeface="Arial" panose="020B0604020202020204" pitchFamily="34" charset="0"/>
              </a:rPr>
              <a:t>y candidaturas </a:t>
            </a:r>
            <a:r>
              <a:rPr lang="es-MX" sz="1600" dirty="0">
                <a:solidFill>
                  <a:srgbClr val="3B3838"/>
                </a:solidFill>
                <a:latin typeface="Arial" panose="020B0604020202020204" pitchFamily="34" charset="0"/>
                <a:cs typeface="Arial" panose="020B0604020202020204" pitchFamily="34" charset="0"/>
              </a:rPr>
              <a:t>independientes en listas y planillas, </a:t>
            </a:r>
            <a:r>
              <a:rPr lang="es-MX" sz="1600" b="1" dirty="0">
                <a:solidFill>
                  <a:srgbClr val="3B3838"/>
                </a:solidFill>
                <a:latin typeface="Arial" panose="020B0604020202020204" pitchFamily="34" charset="0"/>
                <a:cs typeface="Arial" panose="020B0604020202020204" pitchFamily="34" charset="0"/>
              </a:rPr>
              <a:t>deberán integrarse salvaguardando la paridad entre los géneros</a:t>
            </a:r>
            <a:r>
              <a:rPr lang="es-MX" sz="1600" dirty="0" smtClean="0">
                <a:solidFill>
                  <a:srgbClr val="3B3838"/>
                </a:solidFill>
                <a:latin typeface="Arial" panose="020B0604020202020204" pitchFamily="34" charset="0"/>
                <a:cs typeface="Arial" panose="020B0604020202020204" pitchFamily="34" charset="0"/>
              </a:rPr>
              <a:t>, así </a:t>
            </a:r>
            <a:r>
              <a:rPr lang="es-MX" sz="1600" dirty="0">
                <a:solidFill>
                  <a:srgbClr val="3B3838"/>
                </a:solidFill>
                <a:latin typeface="Arial" panose="020B0604020202020204" pitchFamily="34" charset="0"/>
                <a:cs typeface="Arial" panose="020B0604020202020204" pitchFamily="34" charset="0"/>
              </a:rPr>
              <a:t>como la postulación de personas indígenas, en términos de esta Ley</a:t>
            </a:r>
            <a:r>
              <a:rPr lang="es-MX" sz="1600" dirty="0" smtClean="0">
                <a:solidFill>
                  <a:srgbClr val="3B3838"/>
                </a:solidFill>
                <a:latin typeface="Arial" panose="020B0604020202020204" pitchFamily="34" charset="0"/>
                <a:cs typeface="Arial" panose="020B0604020202020204" pitchFamily="34" charset="0"/>
              </a:rPr>
              <a:t>.</a:t>
            </a:r>
          </a:p>
          <a:p>
            <a:pPr algn="just"/>
            <a:r>
              <a:rPr lang="es-MX" sz="1600" dirty="0" smtClean="0">
                <a:solidFill>
                  <a:srgbClr val="3B3838"/>
                </a:solidFill>
                <a:latin typeface="Arial" panose="020B0604020202020204" pitchFamily="34" charset="0"/>
                <a:cs typeface="Arial" panose="020B0604020202020204" pitchFamily="34" charset="0"/>
              </a:rPr>
              <a:t>…</a:t>
            </a:r>
            <a:endParaRPr lang="es-MX" sz="1600" dirty="0">
              <a:solidFill>
                <a:srgbClr val="3B3838"/>
              </a:solidFill>
              <a:latin typeface="Arial" panose="020B0604020202020204" pitchFamily="34" charset="0"/>
              <a:cs typeface="Arial" panose="020B0604020202020204" pitchFamily="34" charset="0"/>
            </a:endParaRPr>
          </a:p>
        </p:txBody>
      </p:sp>
      <p:sp>
        <p:nvSpPr>
          <p:cNvPr id="8" name="Título 1"/>
          <p:cNvSpPr txBox="1">
            <a:spLocks/>
          </p:cNvSpPr>
          <p:nvPr/>
        </p:nvSpPr>
        <p:spPr>
          <a:xfrm>
            <a:off x="1215238" y="1521832"/>
            <a:ext cx="8096848" cy="157892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MX" sz="1600" b="1" dirty="0" smtClean="0">
                <a:solidFill>
                  <a:srgbClr val="3B3838"/>
                </a:solidFill>
                <a:latin typeface="Arial" panose="020B0604020202020204" pitchFamily="34" charset="0"/>
                <a:cs typeface="Arial" panose="020B0604020202020204" pitchFamily="34" charset="0"/>
              </a:rPr>
              <a:t>Artículo 9. </a:t>
            </a:r>
            <a:r>
              <a:rPr lang="es-MX" sz="1600" dirty="0" smtClean="0">
                <a:solidFill>
                  <a:srgbClr val="3B3838"/>
                </a:solidFill>
                <a:latin typeface="Arial" panose="020B0604020202020204" pitchFamily="34" charset="0"/>
                <a:cs typeface="Arial" panose="020B0604020202020204" pitchFamily="34" charset="0"/>
              </a:rPr>
              <a:t>Son derechos de la ciudadanía con residencia en el Estado:</a:t>
            </a:r>
            <a:br>
              <a:rPr lang="es-MX" sz="1600" dirty="0" smtClean="0">
                <a:solidFill>
                  <a:srgbClr val="3B3838"/>
                </a:solidFill>
                <a:latin typeface="Arial" panose="020B0604020202020204" pitchFamily="34" charset="0"/>
                <a:cs typeface="Arial" panose="020B0604020202020204" pitchFamily="34" charset="0"/>
              </a:rPr>
            </a:br>
            <a:r>
              <a:rPr lang="es-MX" sz="1600" dirty="0" smtClean="0">
                <a:solidFill>
                  <a:srgbClr val="3B3838"/>
                </a:solidFill>
                <a:latin typeface="Arial" panose="020B0604020202020204" pitchFamily="34" charset="0"/>
                <a:cs typeface="Arial" panose="020B0604020202020204" pitchFamily="34" charset="0"/>
              </a:rPr>
              <a:t>…</a:t>
            </a:r>
            <a:br>
              <a:rPr lang="es-MX" sz="1600" dirty="0" smtClean="0">
                <a:solidFill>
                  <a:srgbClr val="3B3838"/>
                </a:solidFill>
                <a:latin typeface="Arial" panose="020B0604020202020204" pitchFamily="34" charset="0"/>
                <a:cs typeface="Arial" panose="020B0604020202020204" pitchFamily="34" charset="0"/>
              </a:rPr>
            </a:br>
            <a:r>
              <a:rPr lang="es-MX" sz="1600" dirty="0" smtClean="0">
                <a:solidFill>
                  <a:srgbClr val="3B3838"/>
                </a:solidFill>
                <a:latin typeface="Arial" panose="020B0604020202020204" pitchFamily="34" charset="0"/>
                <a:cs typeface="Arial" panose="020B0604020202020204" pitchFamily="34" charset="0"/>
              </a:rPr>
              <a:t>II. Votar y ser votado para todos los cargos de elección popular en el Estado en igualdad de oportunidades y paridad entre mujeres y hombres, en los términos que establece la Constitución Política, la Ley General y esta Ley;</a:t>
            </a:r>
            <a:br>
              <a:rPr lang="es-MX" sz="1600" dirty="0" smtClean="0">
                <a:solidFill>
                  <a:srgbClr val="3B3838"/>
                </a:solidFill>
                <a:latin typeface="Arial" panose="020B0604020202020204" pitchFamily="34" charset="0"/>
                <a:cs typeface="Arial" panose="020B0604020202020204" pitchFamily="34" charset="0"/>
              </a:rPr>
            </a:br>
            <a:r>
              <a:rPr lang="es-MX" sz="1600" dirty="0" smtClean="0">
                <a:solidFill>
                  <a:srgbClr val="3B3838"/>
                </a:solidFill>
                <a:latin typeface="Arial" panose="020B0604020202020204" pitchFamily="34" charset="0"/>
                <a:cs typeface="Arial" panose="020B0604020202020204" pitchFamily="34" charset="0"/>
              </a:rPr>
              <a:t>…</a:t>
            </a:r>
            <a:endParaRPr lang="es-MX" sz="1600" dirty="0">
              <a:solidFill>
                <a:srgbClr val="3B383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893051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2116</TotalTime>
  <Words>3335</Words>
  <Application>Microsoft Office PowerPoint</Application>
  <PresentationFormat>Panorámica</PresentationFormat>
  <Paragraphs>277</Paragraphs>
  <Slides>44</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44</vt:i4>
      </vt:variant>
    </vt:vector>
  </HeadingPairs>
  <TitlesOfParts>
    <vt:vector size="53" baseType="lpstr">
      <vt:lpstr>Arial</vt:lpstr>
      <vt:lpstr>Calibri</vt:lpstr>
      <vt:lpstr>Calibri Light</vt:lpstr>
      <vt:lpstr>Century Gothic</vt:lpstr>
      <vt:lpstr>Century Gothic (Títulos)</vt:lpstr>
      <vt:lpstr>Gothic720 BT</vt:lpstr>
      <vt:lpstr>Symbol</vt:lpstr>
      <vt:lpstr>Times New Roman</vt:lpstr>
      <vt:lpstr>Tema de Office</vt:lpstr>
      <vt:lpstr>Curso en Materia Electoral</vt:lpstr>
      <vt:lpstr>Paridad de género</vt:lpstr>
      <vt:lpstr>Presentación de PowerPoint</vt:lpstr>
      <vt:lpstr>Presentación de PowerPoint</vt:lpstr>
      <vt:lpstr>Presentación de PowerPoint</vt:lpstr>
      <vt:lpstr>Presentación de PowerPoint</vt:lpstr>
      <vt:lpstr>CPEUM. Artículo 35. Son derechos de la ciudadanía: … II. Poder ser votada en condiciones de paridad para todos los cargos de elección popular, teniendo las calidades que establezca la ley. El derecho de solicitar el registro de candidatos y candidatas ante la autoridad electoral corresponde a los partidos políticos, así como a los ciudadanos y las ciudadanas que soliciten su registro de manera independiente y cumplan con los requisitos, condiciones y términos que determine la legislación;  …</vt:lpstr>
      <vt:lpstr>CPELySQ. Artículo 7. La soberanía…  Los partidos políticos son entidades de interés público, cuyo fin es promover la participación ciudadana en la vida democrática del Estado. Están obligados a establecer las reglas político electorales para garantizar la paridad de género en candidaturas a diputados y fórmulas de Ayuntamientos, así como garantizar la integración de los pueblos y comunidades indígenas en donde tengan presencia poblacionalmente mayoritaria, como en la Legislatura del Estado de Querétaro, en los términos que establezca la Ley.  …</vt:lpstr>
      <vt:lpstr>Artículo 161. En el caso de las candidaturas independientes…  La solicitud de registro de planillas de Ayuntamientos que presenten las candidaturas independientes deberán ajustarse a los mismos criterios de paridad de género y representación indígena que aplica a los partidos políticos.…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Elección consecutiva</vt:lpstr>
      <vt:lpstr>Presentación de PowerPoint</vt:lpstr>
      <vt:lpstr>1. Ninguna mención en sus legislaciones 2. Limitación de los períodos consecutivos (sin número máximo) 3. Limitación a través de un número fijo de períodos posibles 4. Limitación a través de un número fijo de períodos consecutivos posibles (elección consecutiva) 5. Prohibición total de la reelección</vt:lpstr>
      <vt:lpstr>A) Siglo XIX (Corrientes reeleccionistas)  B) Siglo XX    - Porfiriato  - Maderismo  - Constitución de 1917  - Reforma constitucional de 1933  C) Siglo XXI (Reforma constitucional de 2014) </vt:lpstr>
      <vt:lpstr>1. Se integra la elección consecutiva a la vida jurídica del país.  2. Actualmente se restringe la elección consecutiva para Presidencia de la República y Gubernaturas.  3. Pueden ser reelectas senadurías, diputaciones federales, diputaciones locales, presidencias municipales, sindicaturas y regidurías.</vt:lpstr>
      <vt:lpstr>Presentación de PowerPoint</vt:lpstr>
      <vt:lpstr>Presentación de PowerPoint</vt:lpstr>
      <vt:lpstr>1. Se integra la elección consecutiva a la vida jurídica del estado de Querétaro.  2. Actualmente se restringe la elección consecutiva para Gubernatura.  3. Pueden ser reelectas diputaciones locales, presidencias municipales, sindicaturas y regidurías.</vt:lpstr>
      <vt:lpstr>ARTÍCULO 16. El Poder Legislativo se deposita en una asamblea que se nombrará Legislatura del  Estado, integrada por representantes populares denominados diputados, los que serán electos cada tres años y podrán ser electos consecutivamente hasta por cuatro periodos, en los términos de la ley de la materia. (Ref. P. O. No. 34, 26-VI-14)</vt:lpstr>
      <vt:lpstr>Presentación de PowerPoint</vt:lpstr>
      <vt:lpstr>Presentación de PowerPoint</vt:lpstr>
      <vt:lpstr> Su objeto es sistematizar las disposiciones previstas en la Constitución Política del Estado Libre y Soberano de Querétaro, la Ley Electoral local y los criterios jurisdiccionales emitidos por las autoridades en la materia, a efecto de establecer los requisitos a los que se deben sujetar las personas que ocupan un cargo público y que a través de partidos políticos, coaliciones, candidaturas comunes o candidaturas independientes pretendan contender mediante elección consecutiva en el proceso electoral local 2020-2021. El ordenamiento tiene como base el respeto a la libre determinación de los partidos políticos en la selección de sus candidaturas y observa aquellos derechos y restricciones de quienes obtuvieron un cargo de elección popular mediante la vía independiente.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¿Como derecho humano?  ¿Cómo principio constitucional?  ¿Cómo posibilidad de postularse de nuevo para el mismo cargo?  </vt:lpstr>
      <vt:lpstr>DERECHO A SER VOTADO. ALCANCE DE LA POSIBILIDAD DE ELECCIÓN CONSECUTIVA O REELECCIÓN.- De conformidad con los artículos 35, fracción II, 115, fracción I, párrafo segundo, y 116, fracción II, de la Constitución Política de los Estados Unidos Mexicanos, se tiene que la reelección es una posibilidad para el ejercicio del derecho a ser votado, pues permite a la ciudadana o ciudadano que ha sido electo para una función pública con renovación periódica que intente postularse de nuevo para el mismo cargo. Sin embargo, esta modalidad no opera en automático, es decir, no supone que la persona necesariamente deba ser registrada para una candidatura al mismo puesto, sino que es necesario que se cumplan con las condiciones y requisitos previstos en la normativa constitucional y legal, en tanto, esta posibilidad debe armonizarse con otros principios y derechos constitucionales, como el de auto organización de los partidos políticos, en el sentido de que se observen las disposiciones estatutarias y los procedimientos internos de selección de candidaturas.</vt:lpstr>
      <vt:lpstr>Reelección   ¿Su fin es la candidatura o la ciudadanía electora?   </vt:lpstr>
      <vt:lpstr>1. Integración de la norma sobre reelección 2. Armonía con otras normas o principios   - Equidad en la contienda  - Paridad de genero  3. Creación de nuevas elites o grupos de cacicazgo 4. Uso adecuado de recursos públicos 5. Autodeterminación de los partidos políticos 6. Homologación nacional 7. Separación del cargo</vt:lpstr>
      <vt:lpstr>Presentación de PowerPoint</vt:lpstr>
      <vt:lpstr>Se señalan como causas de remoción de quienes ostentan las Consejerías Electorales, entre otras, las siguientes:</vt:lpstr>
      <vt:lpstr>Las causas de destitución las personas titulares de las Secretarías Técnicas son las siguientes: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Sergio Ríos</dc:creator>
  <cp:lastModifiedBy>Sergio.Leroy</cp:lastModifiedBy>
  <cp:revision>163</cp:revision>
  <dcterms:created xsi:type="dcterms:W3CDTF">2020-02-19T15:23:12Z</dcterms:created>
  <dcterms:modified xsi:type="dcterms:W3CDTF">2020-10-24T00:35:42Z</dcterms:modified>
</cp:coreProperties>
</file>